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475" r:id="rId2"/>
    <p:sldId id="257" r:id="rId3"/>
    <p:sldId id="269" r:id="rId4"/>
    <p:sldId id="477" r:id="rId5"/>
    <p:sldId id="481" r:id="rId6"/>
    <p:sldId id="478" r:id="rId7"/>
    <p:sldId id="479" r:id="rId8"/>
    <p:sldId id="480" r:id="rId9"/>
    <p:sldId id="486" r:id="rId10"/>
    <p:sldId id="476" r:id="rId11"/>
    <p:sldId id="483" r:id="rId12"/>
    <p:sldId id="270" r:id="rId13"/>
    <p:sldId id="485" r:id="rId14"/>
    <p:sldId id="265" r:id="rId15"/>
    <p:sldId id="482" r:id="rId16"/>
    <p:sldId id="266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 showGuides="1">
      <p:cViewPr>
        <p:scale>
          <a:sx n="49" d="100"/>
          <a:sy n="49" d="100"/>
        </p:scale>
        <p:origin x="24" y="188"/>
      </p:cViewPr>
      <p:guideLst>
        <p:guide orient="horz" pos="21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tha Kamath" userId="f1369c9291ee1331" providerId="LiveId" clId="{7D3A74A2-3463-49AD-AABE-CA483CFCA4EA}"/>
    <pc:docChg chg="modSld">
      <pc:chgData name="Latha Kamath" userId="f1369c9291ee1331" providerId="LiveId" clId="{7D3A74A2-3463-49AD-AABE-CA483CFCA4EA}" dt="2025-03-20T14:22:43.530" v="3" actId="1036"/>
      <pc:docMkLst>
        <pc:docMk/>
      </pc:docMkLst>
      <pc:sldChg chg="modSp mod">
        <pc:chgData name="Latha Kamath" userId="f1369c9291ee1331" providerId="LiveId" clId="{7D3A74A2-3463-49AD-AABE-CA483CFCA4EA}" dt="2025-03-20T14:22:43.530" v="3" actId="1036"/>
        <pc:sldMkLst>
          <pc:docMk/>
          <pc:sldMk cId="0" sldId="479"/>
        </pc:sldMkLst>
        <pc:spChg chg="mod">
          <ac:chgData name="Latha Kamath" userId="f1369c9291ee1331" providerId="LiveId" clId="{7D3A74A2-3463-49AD-AABE-CA483CFCA4EA}" dt="2025-03-20T14:22:43.530" v="3" actId="1036"/>
          <ac:spMkLst>
            <pc:docMk/>
            <pc:sldMk cId="0" sldId="4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3/20/2025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3/20/2025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hakamathmk/AI-Powered-Virtual-Health-Assistant-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Virtual Health Assistant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222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Latha Kamath M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7823" y="746449"/>
            <a:ext cx="10164726" cy="452596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 (User Interface):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Application: React.js – Interactive and responsive UI.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Application: Android (Kotlin/Flutter) – Mobile accessibility.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Frameworks: Material UI / Tailwind CSS – User-friendly design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Back-End Development (Server &amp; API):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Framework: Flask (Python) – Handles API requests.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Flask-RESTful – For secure RESTful APIs.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PostgreSQL / MongoDB – Stores user data, symptoms, and doctor records.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7220" y="538480"/>
            <a:ext cx="96462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AI &amp; NLP (Machine Learning):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ML Frameworks: TensorFlow /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PyTorch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/ Scikit-Learn – AI model training.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NLP Libraries: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spaCy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/ NLTK / Hugging Face – Chatbot and text processing.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Symptom Prediction Model: Deep Learning / Decision Trees / Neural Networks.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Blockchain for Medical Record </a:t>
            </a:r>
            <a:r>
              <a:rPr lang="en-US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SecurityBlockchain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Framework: Ethereum / Hyperledger Fabric – Secure, decentralized records.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Smart Contracts: Solidity – Manages access control.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Distributed Storage: IPFS – Tamper-proof document storage.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Additional Tools: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GPS Services: Google Maps API – Doctor recommendations.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Speech-to-Text: Whisper AI / Google Cloud Speech – Voice-enabled chatbot.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Authentication &amp; Security: JWT / OAuth 2.0 / Firebase Authentication.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33" y="1075968"/>
            <a:ext cx="8088604" cy="430943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13</a:t>
            </a:fld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2340" y="2018030"/>
            <a:ext cx="106533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 err="1">
                <a:hlinkClick r:id="rId2"/>
              </a:rPr>
              <a:t>Lathakamathmk</a:t>
            </a:r>
            <a:r>
              <a:rPr lang="en-IN" sz="2400" dirty="0">
                <a:hlinkClick r:id="rId2"/>
              </a:rPr>
              <a:t>/AI-Powered-Virtual-Health-Assistant- · GitHub</a:t>
            </a:r>
            <a:endParaRPr lang="en-US" altLang="en-US" sz="2400" dirty="0"/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62000" y="47991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265" y="1047750"/>
            <a:ext cx="10607040" cy="486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Wind and J. Kenny, "AI-Powered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Transforming Patient Engagement Through Virtual Nursing," 2023.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Discusses AI-powered virtual health assistants' role in enhancing patient engagement and personalized care using NLP, ML, and data analytics.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Kolluri, "A Cutting-Edge Research on Virtual Health Assistants: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AI-Based Technology Platforms for Engaging and Supporting Patients,"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Explores how AI-driven VHAs assist in patient monitoring, medication reminders, and symptom tracking through AI, NLP, and machine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Authorship, "AI-Powered Virtual Health Assistants," 2025.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Examines AI-driven VHAs in disease management, consultations, and medical recommendations with chatbot-based interactions and deep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Bacha and H. H. Shah, "AI-Powered Virtual Health Assistants: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Patient Care and Engagement," 2024.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AI-based VHAs for improving doctor-patient interactions and chronic disease management using qualitative and quantitative research.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185" y="447869"/>
            <a:ext cx="98155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r>
              <a:rPr lang="en-US" altLang="en-US" sz="1400" b="1" dirty="0"/>
              <a:t>K. M., G. Madhavi, D. Mhatre, G. Parab, and D. Chiravil, "AI-Powered Virtual Healthcare Assistance System," 2024.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A chatbot-driven AI-powered healthcare assistant integrating GPT, NLP, and ML for personalized health recommendations.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6.    </a:t>
            </a:r>
            <a:r>
              <a:rPr lang="en-US" altLang="en-US" sz="1400" b="1" dirty="0"/>
              <a:t>Johnson et al., "AI-Driven Virtual Health Assistants for Chronic Disease Monitoring," 2023.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Investigates AI-powered VHAs for managing chronic diseases such as diabetes and hypertension using ML-based patient record analysis.</a:t>
            </a:r>
            <a:endParaRPr lang="en-US" altLang="en-US" sz="1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7.    </a:t>
            </a:r>
            <a:r>
              <a:rPr lang="en-US" altLang="en-US" sz="1400" b="1" dirty="0"/>
              <a:t>Smith and Kline, "The Role of AI Chatbots in Virtual Mental Health Assistance," 2022.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Focuses on NLP-based AI chatbots trained on cognitive behavioral therapy (CBT) principles for mental health support.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altLang="en-US" sz="1400" b="1" dirty="0"/>
              <a:t>8.     </a:t>
            </a:r>
            <a:r>
              <a:rPr lang="en-US" altLang="en-US" sz="1400" b="1" dirty="0"/>
              <a:t>Wang and Patel, "Enhancing Virtual Health Assistants with Blockchain Technology," 2024.</a:t>
            </a:r>
            <a:endParaRPr lang="en-US" altLang="en-US" sz="1400" dirty="0"/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altLang="en-US" sz="1400" dirty="0"/>
              <a:t>Examines the integration of blockchain technology for security and trust in AI-powered VHAs using smart contracts and decentralized storage.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</a:pPr>
            <a:endParaRPr lang="en-US" altLang="en-US" sz="1400" dirty="0"/>
          </a:p>
          <a:p>
            <a:pPr>
              <a:lnSpc>
                <a:spcPct val="100000"/>
              </a:lnSpc>
            </a:pPr>
            <a:endParaRPr lang="en-US" altLang="en-US" sz="1400" dirty="0"/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702838"/>
            <a:ext cx="10468344" cy="256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Challenges: Overburdened systems, lack of expertise in remote areas, high costs, and privacy concerns.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 of Traditional Services: Long waiting times, limited doctor availability, and poor medical record management.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AI-Powered Solution: NLP and ML for symptom analysis, AI consultations, and real-time doctor recommendations.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 for Security: Secure, tamper-proof medical record management ensuring data privacy.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Accessibility and Affordability: Web and mobile apps for convenient, efficient, and affordable healthcare.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250302"/>
            <a:ext cx="10823510" cy="388843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6" y="531846"/>
            <a:ext cx="10663333" cy="4655974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IN" alt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8785" y="1316355"/>
            <a:ext cx="8326120" cy="413893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297" y="625881"/>
            <a:ext cx="10685106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Layer:</a:t>
            </a: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for interaction through web and mobile platforms.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Interface:</a:t>
            </a: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access HealSmart via browsers.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Interface:</a:t>
            </a: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on-the-go access to HealSmart through mobile apps.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Layer: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core functionalities like symptom analysis, chatbot, and doctor recommendans.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 Module:</a:t>
            </a: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symptoms and provides potential health conditions.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Module: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Font typeface="+mj-lt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Engages users in real-time health-related conversations.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0845" y="287020"/>
            <a:ext cx="11187430" cy="4476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altLang="en-US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Doctor Engine: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Suggests doctors based on symptoms, location, and medical history.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Medical Record Module: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Manages and stores patient medical records securely.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9.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Backend Layer: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Handles data processing, storage, and security operations.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10.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Blockchain Security: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Ensures secure and tamper-proof storage of medical records.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11.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 (MongoDB):</a:t>
            </a:r>
          </a:p>
          <a:p>
            <a:pPr marL="0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Stores user profiles, symptom history, and doctor information.</a:t>
            </a:r>
            <a:endParaRPr lang="en-IN" sz="1600" dirty="0"/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AB04DB-354F-FBAC-9AE8-003CA416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3595-1843-C110-1D05-6E7EABC8E31C}"/>
              </a:ext>
            </a:extLst>
          </p:cNvPr>
          <p:cNvSpPr txBox="1"/>
          <p:nvPr/>
        </p:nvSpPr>
        <p:spPr>
          <a:xfrm>
            <a:off x="335902" y="373224"/>
            <a:ext cx="112153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  <a:p>
            <a:pPr algn="just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Gathers user inputs via text, voice, or chatbot interactions.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libraries (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NLTK, Hugging Face)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process user queries.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symptom-related data from users for further analysis.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services (Google Maps API)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fetch doctor location details.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Data Processing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symptoms using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(TensorFlow,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Scikit-Learn)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possible health conditions.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diagnosis accuracy.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and secures medical data using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(Ethereum, Hyperledger Fabric)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tamper-proof storage.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records in a database (MongoDB, PostgreSQL)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reference.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Analysis &amp; Output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provides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health recommendations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symptom analysis.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 doctors and hospitals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services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(Google Cloud Speech, Whisper AI)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voice-enabled interactions.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(JWT, OAuth 2.0, Firebase Authentication)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protect user data.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61461"/>
      </p:ext>
    </p:extLst>
  </p:cSld>
  <p:clrMapOvr>
    <a:masterClrMapping/>
  </p:clrMapOvr>
  <p:transition spd="slow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1105</Words>
  <Application>Microsoft Office PowerPoint</Application>
  <PresentationFormat>Widescreen</PresentationFormat>
  <Paragraphs>125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I)  AI-Powered Virtual Health Assistant   </vt:lpstr>
      <vt:lpstr>Content</vt:lpstr>
      <vt:lpstr>Problem Statement</vt:lpstr>
      <vt:lpstr>Literature Review</vt:lpstr>
      <vt:lpstr>PowerPoint Presentation</vt:lpstr>
      <vt:lpstr>Module Design</vt:lpstr>
      <vt:lpstr>PowerPoint Presentation</vt:lpstr>
      <vt:lpstr>PowerPoint Presentation</vt:lpstr>
      <vt:lpstr>PowerPoint Presentation</vt:lpstr>
      <vt:lpstr>Tools And Technologies To Be Used</vt:lpstr>
      <vt:lpstr>PowerPoint Presentation</vt:lpstr>
      <vt:lpstr>Timeline of the Project </vt:lpstr>
      <vt:lpstr>GitHub Link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Latha Kamath</cp:lastModifiedBy>
  <cp:revision>922</cp:revision>
  <cp:lastPrinted>2018-07-24T06:37:00Z</cp:lastPrinted>
  <dcterms:created xsi:type="dcterms:W3CDTF">2018-06-07T04:06:00Z</dcterms:created>
  <dcterms:modified xsi:type="dcterms:W3CDTF">2025-03-20T14:22:50Z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DD27AFE3582B497A9717DA722B1D9D99_12</vt:lpwstr>
  </property>
  <property fmtid="{D5CDD505-2E9C-101B-9397-08002B2CF9AE}" pid="3" name="KSOProductBuildVer">
    <vt:lpwstr>1033-12.2.0.20326</vt:lpwstr>
  </property>
</Properties>
</file>