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475" r:id="rId2"/>
    <p:sldId id="257" r:id="rId3"/>
    <p:sldId id="269" r:id="rId4"/>
    <p:sldId id="477" r:id="rId5"/>
    <p:sldId id="481" r:id="rId6"/>
    <p:sldId id="478" r:id="rId7"/>
    <p:sldId id="479" r:id="rId8"/>
    <p:sldId id="480" r:id="rId9"/>
    <p:sldId id="486" r:id="rId10"/>
    <p:sldId id="488" r:id="rId11"/>
    <p:sldId id="487" r:id="rId12"/>
    <p:sldId id="489" r:id="rId13"/>
    <p:sldId id="476" r:id="rId14"/>
    <p:sldId id="483" r:id="rId15"/>
    <p:sldId id="270" r:id="rId16"/>
    <p:sldId id="485" r:id="rId17"/>
    <p:sldId id="265" r:id="rId18"/>
    <p:sldId id="482" r:id="rId19"/>
    <p:sldId id="266" r:id="rId20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A74A2-3463-49AD-AABE-CA483CFCA4EA}" v="117" dt="2025-04-07T20:07:03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434" autoAdjust="0"/>
  </p:normalViewPr>
  <p:slideViewPr>
    <p:cSldViewPr snapToGrid="0" showGuides="1">
      <p:cViewPr>
        <p:scale>
          <a:sx n="60" d="100"/>
          <a:sy n="60" d="100"/>
        </p:scale>
        <p:origin x="216" y="28"/>
      </p:cViewPr>
      <p:guideLst>
        <p:guide orient="horz" pos="21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tha Kamath" userId="f1369c9291ee1331" providerId="LiveId" clId="{7D3A74A2-3463-49AD-AABE-CA483CFCA4EA}"/>
    <pc:docChg chg="undo custSel addSld modSld">
      <pc:chgData name="Latha Kamath" userId="f1369c9291ee1331" providerId="LiveId" clId="{7D3A74A2-3463-49AD-AABE-CA483CFCA4EA}" dt="2025-04-07T20:08:33.766" v="713" actId="1076"/>
      <pc:docMkLst>
        <pc:docMk/>
      </pc:docMkLst>
      <pc:sldChg chg="addSp delSp modSp mod">
        <pc:chgData name="Latha Kamath" userId="f1369c9291ee1331" providerId="LiveId" clId="{7D3A74A2-3463-49AD-AABE-CA483CFCA4EA}" dt="2025-04-07T20:07:21.411" v="690" actId="207"/>
        <pc:sldMkLst>
          <pc:docMk/>
          <pc:sldMk cId="0" sldId="476"/>
        </pc:sldMkLst>
        <pc:spChg chg="add">
          <ac:chgData name="Latha Kamath" userId="f1369c9291ee1331" providerId="LiveId" clId="{7D3A74A2-3463-49AD-AABE-CA483CFCA4EA}" dt="2025-04-07T18:58:23.764" v="282"/>
          <ac:spMkLst>
            <pc:docMk/>
            <pc:sldMk cId="0" sldId="476"/>
            <ac:spMk id="2" creationId="{15DCB8AF-84B4-34E3-5787-354C556F7986}"/>
          </ac:spMkLst>
        </pc:spChg>
        <pc:spChg chg="del mod">
          <ac:chgData name="Latha Kamath" userId="f1369c9291ee1331" providerId="LiveId" clId="{7D3A74A2-3463-49AD-AABE-CA483CFCA4EA}" dt="2025-04-07T18:58:45.458" v="286" actId="478"/>
          <ac:spMkLst>
            <pc:docMk/>
            <pc:sldMk cId="0" sldId="476"/>
            <ac:spMk id="4" creationId="{00000000-0000-0000-0000-000000000000}"/>
          </ac:spMkLst>
        </pc:spChg>
        <pc:spChg chg="add">
          <ac:chgData name="Latha Kamath" userId="f1369c9291ee1331" providerId="LiveId" clId="{7D3A74A2-3463-49AD-AABE-CA483CFCA4EA}" dt="2025-04-07T18:58:23.764" v="282"/>
          <ac:spMkLst>
            <pc:docMk/>
            <pc:sldMk cId="0" sldId="476"/>
            <ac:spMk id="5" creationId="{0CF1FABD-4CCC-5D62-47F9-C7E40DD1260B}"/>
          </ac:spMkLst>
        </pc:spChg>
        <pc:spChg chg="add">
          <ac:chgData name="Latha Kamath" userId="f1369c9291ee1331" providerId="LiveId" clId="{7D3A74A2-3463-49AD-AABE-CA483CFCA4EA}" dt="2025-04-07T18:58:23.764" v="282"/>
          <ac:spMkLst>
            <pc:docMk/>
            <pc:sldMk cId="0" sldId="476"/>
            <ac:spMk id="6" creationId="{E014D965-AA16-5AA4-6B3A-D2AFB3E11352}"/>
          </ac:spMkLst>
        </pc:spChg>
        <pc:spChg chg="add">
          <ac:chgData name="Latha Kamath" userId="f1369c9291ee1331" providerId="LiveId" clId="{7D3A74A2-3463-49AD-AABE-CA483CFCA4EA}" dt="2025-04-07T18:58:23.764" v="282"/>
          <ac:spMkLst>
            <pc:docMk/>
            <pc:sldMk cId="0" sldId="476"/>
            <ac:spMk id="7" creationId="{F092EA40-D73C-DE44-35C3-BE198A68C61D}"/>
          </ac:spMkLst>
        </pc:spChg>
        <pc:spChg chg="add">
          <ac:chgData name="Latha Kamath" userId="f1369c9291ee1331" providerId="LiveId" clId="{7D3A74A2-3463-49AD-AABE-CA483CFCA4EA}" dt="2025-04-07T18:58:23.764" v="282"/>
          <ac:spMkLst>
            <pc:docMk/>
            <pc:sldMk cId="0" sldId="476"/>
            <ac:spMk id="8" creationId="{47790E7C-9951-BA64-1B6E-E9257CC593E3}"/>
          </ac:spMkLst>
        </pc:spChg>
        <pc:spChg chg="add">
          <ac:chgData name="Latha Kamath" userId="f1369c9291ee1331" providerId="LiveId" clId="{7D3A74A2-3463-49AD-AABE-CA483CFCA4EA}" dt="2025-04-07T18:58:23.764" v="282"/>
          <ac:spMkLst>
            <pc:docMk/>
            <pc:sldMk cId="0" sldId="476"/>
            <ac:spMk id="9" creationId="{CE153420-24E0-4751-B078-D4A6A01AA7E8}"/>
          </ac:spMkLst>
        </pc:spChg>
        <pc:spChg chg="add">
          <ac:chgData name="Latha Kamath" userId="f1369c9291ee1331" providerId="LiveId" clId="{7D3A74A2-3463-49AD-AABE-CA483CFCA4EA}" dt="2025-04-07T18:58:23.764" v="282"/>
          <ac:spMkLst>
            <pc:docMk/>
            <pc:sldMk cId="0" sldId="476"/>
            <ac:spMk id="10" creationId="{979240EB-5493-9B45-8396-AE9795A92898}"/>
          </ac:spMkLst>
        </pc:spChg>
        <pc:spChg chg="add">
          <ac:chgData name="Latha Kamath" userId="f1369c9291ee1331" providerId="LiveId" clId="{7D3A74A2-3463-49AD-AABE-CA483CFCA4EA}" dt="2025-04-07T18:58:23.764" v="282"/>
          <ac:spMkLst>
            <pc:docMk/>
            <pc:sldMk cId="0" sldId="476"/>
            <ac:spMk id="11" creationId="{8FC14D43-78CF-FC1C-119A-E7FF80C4C53A}"/>
          </ac:spMkLst>
        </pc:spChg>
        <pc:spChg chg="add">
          <ac:chgData name="Latha Kamath" userId="f1369c9291ee1331" providerId="LiveId" clId="{7D3A74A2-3463-49AD-AABE-CA483CFCA4EA}" dt="2025-04-07T18:58:23.764" v="282"/>
          <ac:spMkLst>
            <pc:docMk/>
            <pc:sldMk cId="0" sldId="476"/>
            <ac:spMk id="12" creationId="{50507FB9-D7BD-A9D6-B8B5-DF529ABE1073}"/>
          </ac:spMkLst>
        </pc:spChg>
        <pc:spChg chg="add">
          <ac:chgData name="Latha Kamath" userId="f1369c9291ee1331" providerId="LiveId" clId="{7D3A74A2-3463-49AD-AABE-CA483CFCA4EA}" dt="2025-04-07T18:58:30.217" v="283"/>
          <ac:spMkLst>
            <pc:docMk/>
            <pc:sldMk cId="0" sldId="476"/>
            <ac:spMk id="13" creationId="{35B506A3-18A9-D162-5912-924916BBE29B}"/>
          </ac:spMkLst>
        </pc:spChg>
        <pc:spChg chg="add">
          <ac:chgData name="Latha Kamath" userId="f1369c9291ee1331" providerId="LiveId" clId="{7D3A74A2-3463-49AD-AABE-CA483CFCA4EA}" dt="2025-04-07T18:58:30.217" v="283"/>
          <ac:spMkLst>
            <pc:docMk/>
            <pc:sldMk cId="0" sldId="476"/>
            <ac:spMk id="14" creationId="{8E6D9F18-B051-4944-9BE4-C9CA966F60D8}"/>
          </ac:spMkLst>
        </pc:spChg>
        <pc:spChg chg="add">
          <ac:chgData name="Latha Kamath" userId="f1369c9291ee1331" providerId="LiveId" clId="{7D3A74A2-3463-49AD-AABE-CA483CFCA4EA}" dt="2025-04-07T18:58:30.217" v="283"/>
          <ac:spMkLst>
            <pc:docMk/>
            <pc:sldMk cId="0" sldId="476"/>
            <ac:spMk id="15" creationId="{00DCF8BC-E63F-7AAD-7D67-118ACC352327}"/>
          </ac:spMkLst>
        </pc:spChg>
        <pc:spChg chg="add">
          <ac:chgData name="Latha Kamath" userId="f1369c9291ee1331" providerId="LiveId" clId="{7D3A74A2-3463-49AD-AABE-CA483CFCA4EA}" dt="2025-04-07T18:58:30.217" v="283"/>
          <ac:spMkLst>
            <pc:docMk/>
            <pc:sldMk cId="0" sldId="476"/>
            <ac:spMk id="16" creationId="{0E72BE7B-C83B-BFDF-171C-AC6DE3B98170}"/>
          </ac:spMkLst>
        </pc:spChg>
        <pc:spChg chg="add">
          <ac:chgData name="Latha Kamath" userId="f1369c9291ee1331" providerId="LiveId" clId="{7D3A74A2-3463-49AD-AABE-CA483CFCA4EA}" dt="2025-04-07T18:58:30.217" v="283"/>
          <ac:spMkLst>
            <pc:docMk/>
            <pc:sldMk cId="0" sldId="476"/>
            <ac:spMk id="17" creationId="{06A92132-386E-F089-4C15-18292BAAE3A3}"/>
          </ac:spMkLst>
        </pc:spChg>
        <pc:spChg chg="add">
          <ac:chgData name="Latha Kamath" userId="f1369c9291ee1331" providerId="LiveId" clId="{7D3A74A2-3463-49AD-AABE-CA483CFCA4EA}" dt="2025-04-07T18:58:30.217" v="283"/>
          <ac:spMkLst>
            <pc:docMk/>
            <pc:sldMk cId="0" sldId="476"/>
            <ac:spMk id="18" creationId="{3DF68B00-899A-681C-2256-E00C98890872}"/>
          </ac:spMkLst>
        </pc:spChg>
        <pc:spChg chg="add">
          <ac:chgData name="Latha Kamath" userId="f1369c9291ee1331" providerId="LiveId" clId="{7D3A74A2-3463-49AD-AABE-CA483CFCA4EA}" dt="2025-04-07T18:58:30.217" v="283"/>
          <ac:spMkLst>
            <pc:docMk/>
            <pc:sldMk cId="0" sldId="476"/>
            <ac:spMk id="19" creationId="{F6C392C2-A40C-A3F4-F21D-A750C03AD8DE}"/>
          </ac:spMkLst>
        </pc:spChg>
        <pc:spChg chg="add">
          <ac:chgData name="Latha Kamath" userId="f1369c9291ee1331" providerId="LiveId" clId="{7D3A74A2-3463-49AD-AABE-CA483CFCA4EA}" dt="2025-04-07T18:58:30.217" v="283"/>
          <ac:spMkLst>
            <pc:docMk/>
            <pc:sldMk cId="0" sldId="476"/>
            <ac:spMk id="20" creationId="{C8AF2846-B9CB-9829-7B5E-066D18EFD3E9}"/>
          </ac:spMkLst>
        </pc:spChg>
        <pc:spChg chg="add">
          <ac:chgData name="Latha Kamath" userId="f1369c9291ee1331" providerId="LiveId" clId="{7D3A74A2-3463-49AD-AABE-CA483CFCA4EA}" dt="2025-04-07T18:58:30.217" v="283"/>
          <ac:spMkLst>
            <pc:docMk/>
            <pc:sldMk cId="0" sldId="476"/>
            <ac:spMk id="21" creationId="{B69AE12E-DCFF-92E6-E694-249929E2C3F0}"/>
          </ac:spMkLst>
        </pc:spChg>
        <pc:spChg chg="add del mod">
          <ac:chgData name="Latha Kamath" userId="f1369c9291ee1331" providerId="LiveId" clId="{7D3A74A2-3463-49AD-AABE-CA483CFCA4EA}" dt="2025-04-07T20:05:37.624" v="657"/>
          <ac:spMkLst>
            <pc:docMk/>
            <pc:sldMk cId="0" sldId="476"/>
            <ac:spMk id="22" creationId="{58E63816-AB32-3E8C-ED07-EA107016DAE6}"/>
          </ac:spMkLst>
        </pc:spChg>
        <pc:spChg chg="add del">
          <ac:chgData name="Latha Kamath" userId="f1369c9291ee1331" providerId="LiveId" clId="{7D3A74A2-3463-49AD-AABE-CA483CFCA4EA}" dt="2025-04-07T18:59:33.122" v="295" actId="478"/>
          <ac:spMkLst>
            <pc:docMk/>
            <pc:sldMk cId="0" sldId="476"/>
            <ac:spMk id="23" creationId="{2B7FB8FC-77BD-B5B6-1E76-45207CC52B88}"/>
          </ac:spMkLst>
        </pc:spChg>
        <pc:spChg chg="add del mod">
          <ac:chgData name="Latha Kamath" userId="f1369c9291ee1331" providerId="LiveId" clId="{7D3A74A2-3463-49AD-AABE-CA483CFCA4EA}" dt="2025-04-07T19:01:47.811" v="321"/>
          <ac:spMkLst>
            <pc:docMk/>
            <pc:sldMk cId="0" sldId="476"/>
            <ac:spMk id="24" creationId="{17792088-D1AF-65FD-5BC1-F0B7FAA94AFB}"/>
          </ac:spMkLst>
        </pc:spChg>
        <pc:spChg chg="add del">
          <ac:chgData name="Latha Kamath" userId="f1369c9291ee1331" providerId="LiveId" clId="{7D3A74A2-3463-49AD-AABE-CA483CFCA4EA}" dt="2025-04-07T18:59:24.185" v="293" actId="478"/>
          <ac:spMkLst>
            <pc:docMk/>
            <pc:sldMk cId="0" sldId="476"/>
            <ac:spMk id="25" creationId="{81770297-E22E-B383-E10B-B23FF3230AE7}"/>
          </ac:spMkLst>
        </pc:spChg>
        <pc:spChg chg="add del mod">
          <ac:chgData name="Latha Kamath" userId="f1369c9291ee1331" providerId="LiveId" clId="{7D3A74A2-3463-49AD-AABE-CA483CFCA4EA}" dt="2025-04-07T19:00:39.093" v="302"/>
          <ac:spMkLst>
            <pc:docMk/>
            <pc:sldMk cId="0" sldId="476"/>
            <ac:spMk id="26" creationId="{FD204578-1BB3-BD65-727A-88387DE588FE}"/>
          </ac:spMkLst>
        </pc:spChg>
        <pc:spChg chg="add del">
          <ac:chgData name="Latha Kamath" userId="f1369c9291ee1331" providerId="LiveId" clId="{7D3A74A2-3463-49AD-AABE-CA483CFCA4EA}" dt="2025-04-07T18:59:11.292" v="291" actId="478"/>
          <ac:spMkLst>
            <pc:docMk/>
            <pc:sldMk cId="0" sldId="476"/>
            <ac:spMk id="27" creationId="{6332D4DC-F828-E843-1B02-3422E46A75A3}"/>
          </ac:spMkLst>
        </pc:spChg>
        <pc:spChg chg="add del mod">
          <ac:chgData name="Latha Kamath" userId="f1369c9291ee1331" providerId="LiveId" clId="{7D3A74A2-3463-49AD-AABE-CA483CFCA4EA}" dt="2025-04-07T19:00:06.344" v="298"/>
          <ac:spMkLst>
            <pc:docMk/>
            <pc:sldMk cId="0" sldId="476"/>
            <ac:spMk id="28" creationId="{A09540CB-019D-CC9B-8827-6CB1886A70B4}"/>
          </ac:spMkLst>
        </pc:spChg>
        <pc:spChg chg="add del">
          <ac:chgData name="Latha Kamath" userId="f1369c9291ee1331" providerId="LiveId" clId="{7D3A74A2-3463-49AD-AABE-CA483CFCA4EA}" dt="2025-04-07T18:59:05.038" v="290" actId="478"/>
          <ac:spMkLst>
            <pc:docMk/>
            <pc:sldMk cId="0" sldId="476"/>
            <ac:spMk id="29" creationId="{DA77EFB8-98BC-38D9-A46B-1743703BF221}"/>
          </ac:spMkLst>
        </pc:spChg>
        <pc:spChg chg="add del">
          <ac:chgData name="Latha Kamath" userId="f1369c9291ee1331" providerId="LiveId" clId="{7D3A74A2-3463-49AD-AABE-CA483CFCA4EA}" dt="2025-04-07T18:58:57.330" v="288" actId="478"/>
          <ac:spMkLst>
            <pc:docMk/>
            <pc:sldMk cId="0" sldId="476"/>
            <ac:spMk id="30" creationId="{2C112546-105B-1F29-2C9C-2CF719967D85}"/>
          </ac:spMkLst>
        </pc:spChg>
        <pc:spChg chg="add mod">
          <ac:chgData name="Latha Kamath" userId="f1369c9291ee1331" providerId="LiveId" clId="{7D3A74A2-3463-49AD-AABE-CA483CFCA4EA}" dt="2025-04-07T20:07:21.411" v="690" actId="207"/>
          <ac:spMkLst>
            <pc:docMk/>
            <pc:sldMk cId="0" sldId="476"/>
            <ac:spMk id="31" creationId="{CB098F70-D312-9738-88A6-1B0A6AF42601}"/>
          </ac:spMkLst>
        </pc:spChg>
      </pc:sldChg>
      <pc:sldChg chg="addSp delSp modSp mod">
        <pc:chgData name="Latha Kamath" userId="f1369c9291ee1331" providerId="LiveId" clId="{7D3A74A2-3463-49AD-AABE-CA483CFCA4EA}" dt="2025-04-07T19:28:57.288" v="425" actId="14100"/>
        <pc:sldMkLst>
          <pc:docMk/>
          <pc:sldMk cId="0" sldId="478"/>
        </pc:sldMkLst>
        <pc:spChg chg="add del mod">
          <ac:chgData name="Latha Kamath" userId="f1369c9291ee1331" providerId="LiveId" clId="{7D3A74A2-3463-49AD-AABE-CA483CFCA4EA}" dt="2025-04-07T18:26:00.713" v="16" actId="5793"/>
          <ac:spMkLst>
            <pc:docMk/>
            <pc:sldMk cId="0" sldId="478"/>
            <ac:spMk id="4" creationId="{2C25AB81-F961-D14F-6D28-BA27F4ACC841}"/>
          </ac:spMkLst>
        </pc:spChg>
        <pc:spChg chg="add del mod">
          <ac:chgData name="Latha Kamath" userId="f1369c9291ee1331" providerId="LiveId" clId="{7D3A74A2-3463-49AD-AABE-CA483CFCA4EA}" dt="2025-04-07T18:27:34.282" v="26" actId="478"/>
          <ac:spMkLst>
            <pc:docMk/>
            <pc:sldMk cId="0" sldId="478"/>
            <ac:spMk id="5" creationId="{492B4835-3BF5-5B30-16B0-4DD7B5772CA3}"/>
          </ac:spMkLst>
        </pc:spChg>
        <pc:spChg chg="mod">
          <ac:chgData name="Latha Kamath" userId="f1369c9291ee1331" providerId="LiveId" clId="{7D3A74A2-3463-49AD-AABE-CA483CFCA4EA}" dt="2025-04-04T03:27:32.669" v="4" actId="1076"/>
          <ac:spMkLst>
            <pc:docMk/>
            <pc:sldMk cId="0" sldId="478"/>
            <ac:spMk id="96" creationId="{00000000-0000-0000-0000-000000000000}"/>
          </ac:spMkLst>
        </pc:spChg>
        <pc:picChg chg="add del mod">
          <ac:chgData name="Latha Kamath" userId="f1369c9291ee1331" providerId="LiveId" clId="{7D3A74A2-3463-49AD-AABE-CA483CFCA4EA}" dt="2025-04-07T18:26:05.661" v="24" actId="22"/>
          <ac:picMkLst>
            <pc:docMk/>
            <pc:sldMk cId="0" sldId="478"/>
            <ac:picMk id="3" creationId="{563466F7-4015-33ED-5C21-47AFE8881AFB}"/>
          </ac:picMkLst>
        </pc:picChg>
        <pc:picChg chg="add del mod">
          <ac:chgData name="Latha Kamath" userId="f1369c9291ee1331" providerId="LiveId" clId="{7D3A74A2-3463-49AD-AABE-CA483CFCA4EA}" dt="2025-04-07T19:28:35.922" v="418" actId="478"/>
          <ac:picMkLst>
            <pc:docMk/>
            <pc:sldMk cId="0" sldId="478"/>
            <ac:picMk id="7" creationId="{D0926926-38AB-AE60-1053-8488D3B74A6C}"/>
          </ac:picMkLst>
        </pc:picChg>
        <pc:picChg chg="add mod">
          <ac:chgData name="Latha Kamath" userId="f1369c9291ee1331" providerId="LiveId" clId="{7D3A74A2-3463-49AD-AABE-CA483CFCA4EA}" dt="2025-04-07T19:28:57.288" v="425" actId="14100"/>
          <ac:picMkLst>
            <pc:docMk/>
            <pc:sldMk cId="0" sldId="478"/>
            <ac:picMk id="9" creationId="{ACFB5E8F-E332-3A4B-67BF-4B98078F4279}"/>
          </ac:picMkLst>
        </pc:picChg>
        <pc:picChg chg="add del">
          <ac:chgData name="Latha Kamath" userId="f1369c9291ee1331" providerId="LiveId" clId="{7D3A74A2-3463-49AD-AABE-CA483CFCA4EA}" dt="2025-04-07T18:26:48.396" v="25" actId="478"/>
          <ac:picMkLst>
            <pc:docMk/>
            <pc:sldMk cId="0" sldId="478"/>
            <ac:picMk id="11" creationId="{00000000-0000-0000-0000-000000000000}"/>
          </ac:picMkLst>
        </pc:picChg>
      </pc:sldChg>
      <pc:sldChg chg="addSp delSp modSp mod">
        <pc:chgData name="Latha Kamath" userId="f1369c9291ee1331" providerId="LiveId" clId="{7D3A74A2-3463-49AD-AABE-CA483CFCA4EA}" dt="2025-04-07T19:33:24.885" v="468" actId="207"/>
        <pc:sldMkLst>
          <pc:docMk/>
          <pc:sldMk cId="0" sldId="479"/>
        </pc:sldMkLst>
        <pc:spChg chg="del mod">
          <ac:chgData name="Latha Kamath" userId="f1369c9291ee1331" providerId="LiveId" clId="{7D3A74A2-3463-49AD-AABE-CA483CFCA4EA}" dt="2025-04-07T18:30:46.401" v="49"/>
          <ac:spMkLst>
            <pc:docMk/>
            <pc:sldMk cId="0" sldId="479"/>
            <ac:spMk id="3" creationId="{00000000-0000-0000-0000-000000000000}"/>
          </ac:spMkLst>
        </pc:spChg>
        <pc:spChg chg="add">
          <ac:chgData name="Latha Kamath" userId="f1369c9291ee1331" providerId="LiveId" clId="{7D3A74A2-3463-49AD-AABE-CA483CFCA4EA}" dt="2025-04-07T18:29:48.896" v="34"/>
          <ac:spMkLst>
            <pc:docMk/>
            <pc:sldMk cId="0" sldId="479"/>
            <ac:spMk id="4" creationId="{3C4AC4A8-DBFD-C388-9AD9-233D78FE1F34}"/>
          </ac:spMkLst>
        </pc:spChg>
        <pc:spChg chg="add">
          <ac:chgData name="Latha Kamath" userId="f1369c9291ee1331" providerId="LiveId" clId="{7D3A74A2-3463-49AD-AABE-CA483CFCA4EA}" dt="2025-04-07T18:29:58.865" v="35"/>
          <ac:spMkLst>
            <pc:docMk/>
            <pc:sldMk cId="0" sldId="479"/>
            <ac:spMk id="5" creationId="{335474F6-A4ED-479E-EF15-61CABB52C819}"/>
          </ac:spMkLst>
        </pc:spChg>
        <pc:spChg chg="add del mod">
          <ac:chgData name="Latha Kamath" userId="f1369c9291ee1331" providerId="LiveId" clId="{7D3A74A2-3463-49AD-AABE-CA483CFCA4EA}" dt="2025-04-07T19:30:47.560" v="429"/>
          <ac:spMkLst>
            <pc:docMk/>
            <pc:sldMk cId="0" sldId="479"/>
            <ac:spMk id="6" creationId="{C92B04CE-EC5A-C736-6B6E-C4E7CA913E35}"/>
          </ac:spMkLst>
        </pc:spChg>
        <pc:spChg chg="add mod">
          <ac:chgData name="Latha Kamath" userId="f1369c9291ee1331" providerId="LiveId" clId="{7D3A74A2-3463-49AD-AABE-CA483CFCA4EA}" dt="2025-04-07T19:33:24.885" v="468" actId="207"/>
          <ac:spMkLst>
            <pc:docMk/>
            <pc:sldMk cId="0" sldId="479"/>
            <ac:spMk id="7" creationId="{E578F2CF-5806-F630-EE7E-8F6CEE9E97ED}"/>
          </ac:spMkLst>
        </pc:spChg>
      </pc:sldChg>
      <pc:sldChg chg="modSp mod">
        <pc:chgData name="Latha Kamath" userId="f1369c9291ee1331" providerId="LiveId" clId="{7D3A74A2-3463-49AD-AABE-CA483CFCA4EA}" dt="2025-04-07T19:33:44.526" v="472" actId="1076"/>
        <pc:sldMkLst>
          <pc:docMk/>
          <pc:sldMk cId="0" sldId="480"/>
        </pc:sldMkLst>
        <pc:spChg chg="mod">
          <ac:chgData name="Latha Kamath" userId="f1369c9291ee1331" providerId="LiveId" clId="{7D3A74A2-3463-49AD-AABE-CA483CFCA4EA}" dt="2025-04-07T19:33:44.526" v="472" actId="1076"/>
          <ac:spMkLst>
            <pc:docMk/>
            <pc:sldMk cId="0" sldId="480"/>
            <ac:spMk id="3" creationId="{00000000-0000-0000-0000-000000000000}"/>
          </ac:spMkLst>
        </pc:spChg>
      </pc:sldChg>
      <pc:sldChg chg="addSp delSp modSp mod">
        <pc:chgData name="Latha Kamath" userId="f1369c9291ee1331" providerId="LiveId" clId="{7D3A74A2-3463-49AD-AABE-CA483CFCA4EA}" dt="2025-04-07T20:08:33.766" v="713" actId="1076"/>
        <pc:sldMkLst>
          <pc:docMk/>
          <pc:sldMk cId="0" sldId="483"/>
        </pc:sldMkLst>
        <pc:spChg chg="del mod">
          <ac:chgData name="Latha Kamath" userId="f1369c9291ee1331" providerId="LiveId" clId="{7D3A74A2-3463-49AD-AABE-CA483CFCA4EA}" dt="2025-04-07T20:05:52.483" v="663"/>
          <ac:spMkLst>
            <pc:docMk/>
            <pc:sldMk cId="0" sldId="483"/>
            <ac:spMk id="4" creationId="{00000000-0000-0000-0000-000000000000}"/>
          </ac:spMkLst>
        </pc:spChg>
        <pc:spChg chg="add mod">
          <ac:chgData name="Latha Kamath" userId="f1369c9291ee1331" providerId="LiveId" clId="{7D3A74A2-3463-49AD-AABE-CA483CFCA4EA}" dt="2025-04-07T20:08:33.766" v="713" actId="1076"/>
          <ac:spMkLst>
            <pc:docMk/>
            <pc:sldMk cId="0" sldId="483"/>
            <ac:spMk id="5" creationId="{739BD120-7243-5D26-6FDC-047576AAD3D8}"/>
          </ac:spMkLst>
        </pc:spChg>
      </pc:sldChg>
      <pc:sldChg chg="addSp delSp modSp mod">
        <pc:chgData name="Latha Kamath" userId="f1369c9291ee1331" providerId="LiveId" clId="{7D3A74A2-3463-49AD-AABE-CA483CFCA4EA}" dt="2025-04-07T20:00:47.332" v="631" actId="1076"/>
        <pc:sldMkLst>
          <pc:docMk/>
          <pc:sldMk cId="1350361461" sldId="486"/>
        </pc:sldMkLst>
        <pc:spChg chg="add del mod">
          <ac:chgData name="Latha Kamath" userId="f1369c9291ee1331" providerId="LiveId" clId="{7D3A74A2-3463-49AD-AABE-CA483CFCA4EA}" dt="2025-04-07T18:55:49.604" v="281" actId="255"/>
          <ac:spMkLst>
            <pc:docMk/>
            <pc:sldMk cId="1350361461" sldId="486"/>
            <ac:spMk id="3" creationId="{AC1F3595-1843-C110-1D05-6E7EABC8E31C}"/>
          </ac:spMkLst>
        </pc:spChg>
        <pc:spChg chg="add">
          <ac:chgData name="Latha Kamath" userId="f1369c9291ee1331" providerId="LiveId" clId="{7D3A74A2-3463-49AD-AABE-CA483CFCA4EA}" dt="2025-04-07T18:45:41.055" v="108"/>
          <ac:spMkLst>
            <pc:docMk/>
            <pc:sldMk cId="1350361461" sldId="486"/>
            <ac:spMk id="4" creationId="{F3E73B7A-2690-D675-2299-CA15205B5299}"/>
          </ac:spMkLst>
        </pc:spChg>
        <pc:spChg chg="add mod">
          <ac:chgData name="Latha Kamath" userId="f1369c9291ee1331" providerId="LiveId" clId="{7D3A74A2-3463-49AD-AABE-CA483CFCA4EA}" dt="2025-04-07T18:46:04.065" v="122" actId="20577"/>
          <ac:spMkLst>
            <pc:docMk/>
            <pc:sldMk cId="1350361461" sldId="486"/>
            <ac:spMk id="5" creationId="{3C020158-DF20-492D-057D-E7276A437523}"/>
          </ac:spMkLst>
        </pc:spChg>
        <pc:spChg chg="add">
          <ac:chgData name="Latha Kamath" userId="f1369c9291ee1331" providerId="LiveId" clId="{7D3A74A2-3463-49AD-AABE-CA483CFCA4EA}" dt="2025-04-07T18:46:12.622" v="128"/>
          <ac:spMkLst>
            <pc:docMk/>
            <pc:sldMk cId="1350361461" sldId="486"/>
            <ac:spMk id="6" creationId="{6409FFEB-3D43-4A27-8675-40C9A55A7B71}"/>
          </ac:spMkLst>
        </pc:spChg>
        <pc:spChg chg="add del mod">
          <ac:chgData name="Latha Kamath" userId="f1369c9291ee1331" providerId="LiveId" clId="{7D3A74A2-3463-49AD-AABE-CA483CFCA4EA}" dt="2025-04-07T18:47:17.756" v="168" actId="47"/>
          <ac:spMkLst>
            <pc:docMk/>
            <pc:sldMk cId="1350361461" sldId="486"/>
            <ac:spMk id="7" creationId="{726543CD-1EF4-AC41-EE0F-67CE134B4632}"/>
          </ac:spMkLst>
        </pc:spChg>
        <pc:spChg chg="add">
          <ac:chgData name="Latha Kamath" userId="f1369c9291ee1331" providerId="LiveId" clId="{7D3A74A2-3463-49AD-AABE-CA483CFCA4EA}" dt="2025-04-07T18:46:59.272" v="159"/>
          <ac:spMkLst>
            <pc:docMk/>
            <pc:sldMk cId="1350361461" sldId="486"/>
            <ac:spMk id="8" creationId="{9FA54DEB-70D4-3909-538D-5D3EF164E32D}"/>
          </ac:spMkLst>
        </pc:spChg>
        <pc:spChg chg="add">
          <ac:chgData name="Latha Kamath" userId="f1369c9291ee1331" providerId="LiveId" clId="{7D3A74A2-3463-49AD-AABE-CA483CFCA4EA}" dt="2025-04-07T18:47:05.207" v="161"/>
          <ac:spMkLst>
            <pc:docMk/>
            <pc:sldMk cId="1350361461" sldId="486"/>
            <ac:spMk id="9" creationId="{EFBCAD86-6FFF-5D3F-7707-CFCBAA42122D}"/>
          </ac:spMkLst>
        </pc:spChg>
        <pc:spChg chg="add del mod">
          <ac:chgData name="Latha Kamath" userId="f1369c9291ee1331" providerId="LiveId" clId="{7D3A74A2-3463-49AD-AABE-CA483CFCA4EA}" dt="2025-04-07T20:00:47.332" v="631" actId="1076"/>
          <ac:spMkLst>
            <pc:docMk/>
            <pc:sldMk cId="1350361461" sldId="486"/>
            <ac:spMk id="10" creationId="{6EAAACDA-AD43-C5CF-D189-B3104E43AB1B}"/>
          </ac:spMkLst>
        </pc:spChg>
        <pc:spChg chg="add">
          <ac:chgData name="Latha Kamath" userId="f1369c9291ee1331" providerId="LiveId" clId="{7D3A74A2-3463-49AD-AABE-CA483CFCA4EA}" dt="2025-04-07T18:48:56.276" v="206"/>
          <ac:spMkLst>
            <pc:docMk/>
            <pc:sldMk cId="1350361461" sldId="486"/>
            <ac:spMk id="11" creationId="{14E5F65E-3C5A-5F21-762F-781494C517F5}"/>
          </ac:spMkLst>
        </pc:spChg>
        <pc:spChg chg="add">
          <ac:chgData name="Latha Kamath" userId="f1369c9291ee1331" providerId="LiveId" clId="{7D3A74A2-3463-49AD-AABE-CA483CFCA4EA}" dt="2025-04-07T18:48:56.276" v="206"/>
          <ac:spMkLst>
            <pc:docMk/>
            <pc:sldMk cId="1350361461" sldId="486"/>
            <ac:spMk id="12" creationId="{B5ACBD1F-B64A-7399-5572-AD7404BFA06E}"/>
          </ac:spMkLst>
        </pc:spChg>
        <pc:spChg chg="add">
          <ac:chgData name="Latha Kamath" userId="f1369c9291ee1331" providerId="LiveId" clId="{7D3A74A2-3463-49AD-AABE-CA483CFCA4EA}" dt="2025-04-07T18:48:56.276" v="206"/>
          <ac:spMkLst>
            <pc:docMk/>
            <pc:sldMk cId="1350361461" sldId="486"/>
            <ac:spMk id="13" creationId="{4B39C18E-2DA9-8B2B-0379-F62220F76E1E}"/>
          </ac:spMkLst>
        </pc:spChg>
        <pc:spChg chg="add">
          <ac:chgData name="Latha Kamath" userId="f1369c9291ee1331" providerId="LiveId" clId="{7D3A74A2-3463-49AD-AABE-CA483CFCA4EA}" dt="2025-04-07T18:48:56.276" v="206"/>
          <ac:spMkLst>
            <pc:docMk/>
            <pc:sldMk cId="1350361461" sldId="486"/>
            <ac:spMk id="14" creationId="{4BB34A66-5ECA-5CA3-2E2D-6B14EC32E15F}"/>
          </ac:spMkLst>
        </pc:spChg>
        <pc:spChg chg="add">
          <ac:chgData name="Latha Kamath" userId="f1369c9291ee1331" providerId="LiveId" clId="{7D3A74A2-3463-49AD-AABE-CA483CFCA4EA}" dt="2025-04-07T18:48:56.276" v="206"/>
          <ac:spMkLst>
            <pc:docMk/>
            <pc:sldMk cId="1350361461" sldId="486"/>
            <ac:spMk id="15" creationId="{16B6EF2F-373B-8CA1-F326-F1D959380375}"/>
          </ac:spMkLst>
        </pc:spChg>
        <pc:spChg chg="add del mod">
          <ac:chgData name="Latha Kamath" userId="f1369c9291ee1331" providerId="LiveId" clId="{7D3A74A2-3463-49AD-AABE-CA483CFCA4EA}" dt="2025-04-07T18:52:03.006" v="241"/>
          <ac:spMkLst>
            <pc:docMk/>
            <pc:sldMk cId="1350361461" sldId="486"/>
            <ac:spMk id="16" creationId="{C214932E-485A-2995-5AC5-5A4033DB02BD}"/>
          </ac:spMkLst>
        </pc:spChg>
        <pc:spChg chg="add del">
          <ac:chgData name="Latha Kamath" userId="f1369c9291ee1331" providerId="LiveId" clId="{7D3A74A2-3463-49AD-AABE-CA483CFCA4EA}" dt="2025-04-07T18:52:06.572" v="242" actId="478"/>
          <ac:spMkLst>
            <pc:docMk/>
            <pc:sldMk cId="1350361461" sldId="486"/>
            <ac:spMk id="17" creationId="{71ECA5B3-E68E-9FA2-360D-BC4C972F5692}"/>
          </ac:spMkLst>
        </pc:spChg>
        <pc:spChg chg="add del mod">
          <ac:chgData name="Latha Kamath" userId="f1369c9291ee1331" providerId="LiveId" clId="{7D3A74A2-3463-49AD-AABE-CA483CFCA4EA}" dt="2025-04-07T18:50:52.019" v="221"/>
          <ac:spMkLst>
            <pc:docMk/>
            <pc:sldMk cId="1350361461" sldId="486"/>
            <ac:spMk id="18" creationId="{304901B8-1BD6-D3F5-D7D2-891C4979DF68}"/>
          </ac:spMkLst>
        </pc:spChg>
        <pc:spChg chg="add del">
          <ac:chgData name="Latha Kamath" userId="f1369c9291ee1331" providerId="LiveId" clId="{7D3A74A2-3463-49AD-AABE-CA483CFCA4EA}" dt="2025-04-07T18:52:02.996" v="239" actId="478"/>
          <ac:spMkLst>
            <pc:docMk/>
            <pc:sldMk cId="1350361461" sldId="486"/>
            <ac:spMk id="19" creationId="{9CCBD772-1816-E0D9-D1BB-51558871948C}"/>
          </ac:spMkLst>
        </pc:spChg>
        <pc:spChg chg="add del mod">
          <ac:chgData name="Latha Kamath" userId="f1369c9291ee1331" providerId="LiveId" clId="{7D3A74A2-3463-49AD-AABE-CA483CFCA4EA}" dt="2025-04-07T18:50:38.635" v="216"/>
          <ac:spMkLst>
            <pc:docMk/>
            <pc:sldMk cId="1350361461" sldId="486"/>
            <ac:spMk id="20" creationId="{410ED6DA-650A-E5EC-87F2-851225D3F4E4}"/>
          </ac:spMkLst>
        </pc:spChg>
        <pc:spChg chg="add del mod">
          <ac:chgData name="Latha Kamath" userId="f1369c9291ee1331" providerId="LiveId" clId="{7D3A74A2-3463-49AD-AABE-CA483CFCA4EA}" dt="2025-04-07T19:37:36.330" v="491"/>
          <ac:spMkLst>
            <pc:docMk/>
            <pc:sldMk cId="1350361461" sldId="486"/>
            <ac:spMk id="25" creationId="{2EBF963C-8FB0-A88F-924F-F8D8269649EC}"/>
          </ac:spMkLst>
        </pc:spChg>
        <pc:picChg chg="add mod">
          <ac:chgData name="Latha Kamath" userId="f1369c9291ee1331" providerId="LiveId" clId="{7D3A74A2-3463-49AD-AABE-CA483CFCA4EA}" dt="2025-04-07T20:00:37.108" v="630" actId="1076"/>
          <ac:picMkLst>
            <pc:docMk/>
            <pc:sldMk cId="1350361461" sldId="486"/>
            <ac:picMk id="22" creationId="{E2A5278C-DD5E-888B-6242-1E84D266CEFE}"/>
          </ac:picMkLst>
        </pc:picChg>
        <pc:picChg chg="add del">
          <ac:chgData name="Latha Kamath" userId="f1369c9291ee1331" providerId="LiveId" clId="{7D3A74A2-3463-49AD-AABE-CA483CFCA4EA}" dt="2025-04-07T19:19:41.992" v="384" actId="478"/>
          <ac:picMkLst>
            <pc:docMk/>
            <pc:sldMk cId="1350361461" sldId="486"/>
            <ac:picMk id="24" creationId="{5C3DBCF8-0386-29BA-5374-757C1A62AAC3}"/>
          </ac:picMkLst>
        </pc:picChg>
      </pc:sldChg>
      <pc:sldChg chg="addSp delSp modSp new mod">
        <pc:chgData name="Latha Kamath" userId="f1369c9291ee1331" providerId="LiveId" clId="{7D3A74A2-3463-49AD-AABE-CA483CFCA4EA}" dt="2025-04-07T20:03:44.467" v="654" actId="14100"/>
        <pc:sldMkLst>
          <pc:docMk/>
          <pc:sldMk cId="1535718140" sldId="487"/>
        </pc:sldMkLst>
        <pc:spChg chg="add del mod">
          <ac:chgData name="Latha Kamath" userId="f1369c9291ee1331" providerId="LiveId" clId="{7D3A74A2-3463-49AD-AABE-CA483CFCA4EA}" dt="2025-04-07T18:51:33.042" v="232"/>
          <ac:spMkLst>
            <pc:docMk/>
            <pc:sldMk cId="1535718140" sldId="487"/>
            <ac:spMk id="4" creationId="{389C3E13-9F31-B028-9880-D7CE17AA27C1}"/>
          </ac:spMkLst>
        </pc:spChg>
        <pc:spChg chg="add mod">
          <ac:chgData name="Latha Kamath" userId="f1369c9291ee1331" providerId="LiveId" clId="{7D3A74A2-3463-49AD-AABE-CA483CFCA4EA}" dt="2025-04-07T20:00:58.317" v="632" actId="1076"/>
          <ac:spMkLst>
            <pc:docMk/>
            <pc:sldMk cId="1535718140" sldId="487"/>
            <ac:spMk id="6" creationId="{5AFBD18A-AAB5-503C-30C9-F8B23000C451}"/>
          </ac:spMkLst>
        </pc:spChg>
        <pc:spChg chg="add del mod">
          <ac:chgData name="Latha Kamath" userId="f1369c9291ee1331" providerId="LiveId" clId="{7D3A74A2-3463-49AD-AABE-CA483CFCA4EA}" dt="2025-04-07T19:52:37.822" v="583"/>
          <ac:spMkLst>
            <pc:docMk/>
            <pc:sldMk cId="1535718140" sldId="487"/>
            <ac:spMk id="7" creationId="{C522CB4C-FC67-D29A-257A-13B10488EA03}"/>
          </ac:spMkLst>
        </pc:spChg>
        <pc:picChg chg="add mod">
          <ac:chgData name="Latha Kamath" userId="f1369c9291ee1331" providerId="LiveId" clId="{7D3A74A2-3463-49AD-AABE-CA483CFCA4EA}" dt="2025-04-07T20:01:03.351" v="633" actId="1076"/>
          <ac:picMkLst>
            <pc:docMk/>
            <pc:sldMk cId="1535718140" sldId="487"/>
            <ac:picMk id="9" creationId="{BBD3E8A7-DB51-8569-F3C3-713808565CBC}"/>
          </ac:picMkLst>
        </pc:picChg>
        <pc:picChg chg="add del mod">
          <ac:chgData name="Latha Kamath" userId="f1369c9291ee1331" providerId="LiveId" clId="{7D3A74A2-3463-49AD-AABE-CA483CFCA4EA}" dt="2025-04-07T20:02:26.570" v="642" actId="21"/>
          <ac:picMkLst>
            <pc:docMk/>
            <pc:sldMk cId="1535718140" sldId="487"/>
            <ac:picMk id="11" creationId="{1AF21D9F-9677-5350-1936-5F2A0ED639E3}"/>
          </ac:picMkLst>
        </pc:picChg>
        <pc:picChg chg="add mod">
          <ac:chgData name="Latha Kamath" userId="f1369c9291ee1331" providerId="LiveId" clId="{7D3A74A2-3463-49AD-AABE-CA483CFCA4EA}" dt="2025-04-07T20:03:44.467" v="654" actId="14100"/>
          <ac:picMkLst>
            <pc:docMk/>
            <pc:sldMk cId="1535718140" sldId="487"/>
            <ac:picMk id="13" creationId="{20C2B0FC-A388-26EE-DC69-53B9B7509D85}"/>
          </ac:picMkLst>
        </pc:picChg>
      </pc:sldChg>
      <pc:sldChg chg="addSp modSp new mod">
        <pc:chgData name="Latha Kamath" userId="f1369c9291ee1331" providerId="LiveId" clId="{7D3A74A2-3463-49AD-AABE-CA483CFCA4EA}" dt="2025-04-07T19:46:44.719" v="568"/>
        <pc:sldMkLst>
          <pc:docMk/>
          <pc:sldMk cId="3573768752" sldId="488"/>
        </pc:sldMkLst>
        <pc:picChg chg="add mod">
          <ac:chgData name="Latha Kamath" userId="f1369c9291ee1331" providerId="LiveId" clId="{7D3A74A2-3463-49AD-AABE-CA483CFCA4EA}" dt="2025-04-07T19:46:44.719" v="568"/>
          <ac:picMkLst>
            <pc:docMk/>
            <pc:sldMk cId="3573768752" sldId="488"/>
            <ac:picMk id="4" creationId="{5DCFB4BE-A63F-A533-C897-B4965F25EE41}"/>
          </ac:picMkLst>
        </pc:picChg>
        <pc:picChg chg="add mod">
          <ac:chgData name="Latha Kamath" userId="f1369c9291ee1331" providerId="LiveId" clId="{7D3A74A2-3463-49AD-AABE-CA483CFCA4EA}" dt="2025-04-07T19:46:40.153" v="567"/>
          <ac:picMkLst>
            <pc:docMk/>
            <pc:sldMk cId="3573768752" sldId="488"/>
            <ac:picMk id="6" creationId="{E72D53A1-0332-969B-D670-881F22DE3DF7}"/>
          </ac:picMkLst>
        </pc:picChg>
      </pc:sldChg>
      <pc:sldChg chg="addSp delSp modSp new mod">
        <pc:chgData name="Latha Kamath" userId="f1369c9291ee1331" providerId="LiveId" clId="{7D3A74A2-3463-49AD-AABE-CA483CFCA4EA}" dt="2025-04-07T20:02:52.151" v="648" actId="14100"/>
        <pc:sldMkLst>
          <pc:docMk/>
          <pc:sldMk cId="3052883949" sldId="489"/>
        </pc:sldMkLst>
        <pc:spChg chg="add del mod">
          <ac:chgData name="Latha Kamath" userId="f1369c9291ee1331" providerId="LiveId" clId="{7D3A74A2-3463-49AD-AABE-CA483CFCA4EA}" dt="2025-04-07T19:59:27.080" v="613"/>
          <ac:spMkLst>
            <pc:docMk/>
            <pc:sldMk cId="3052883949" sldId="489"/>
            <ac:spMk id="4" creationId="{65A1E47A-9745-6BF5-BAE3-C781C531BD42}"/>
          </ac:spMkLst>
        </pc:spChg>
        <pc:spChg chg="add del mod">
          <ac:chgData name="Latha Kamath" userId="f1369c9291ee1331" providerId="LiveId" clId="{7D3A74A2-3463-49AD-AABE-CA483CFCA4EA}" dt="2025-04-07T19:59:27.080" v="617"/>
          <ac:spMkLst>
            <pc:docMk/>
            <pc:sldMk cId="3052883949" sldId="489"/>
            <ac:spMk id="5" creationId="{5CD2602D-3059-D8F8-2A4B-774B2A80CF65}"/>
          </ac:spMkLst>
        </pc:spChg>
        <pc:spChg chg="add del mod">
          <ac:chgData name="Latha Kamath" userId="f1369c9291ee1331" providerId="LiveId" clId="{7D3A74A2-3463-49AD-AABE-CA483CFCA4EA}" dt="2025-04-07T19:59:27.080" v="615"/>
          <ac:spMkLst>
            <pc:docMk/>
            <pc:sldMk cId="3052883949" sldId="489"/>
            <ac:spMk id="6" creationId="{E2C8E29E-659C-1AFE-F42D-1328F267DEC9}"/>
          </ac:spMkLst>
        </pc:spChg>
        <pc:spChg chg="add mod">
          <ac:chgData name="Latha Kamath" userId="f1369c9291ee1331" providerId="LiveId" clId="{7D3A74A2-3463-49AD-AABE-CA483CFCA4EA}" dt="2025-04-07T20:01:18.176" v="635" actId="1076"/>
          <ac:spMkLst>
            <pc:docMk/>
            <pc:sldMk cId="3052883949" sldId="489"/>
            <ac:spMk id="8" creationId="{F5EE37F8-C4AC-BF50-2D3E-992CC6699480}"/>
          </ac:spMkLst>
        </pc:spChg>
        <pc:picChg chg="add mod">
          <ac:chgData name="Latha Kamath" userId="f1369c9291ee1331" providerId="LiveId" clId="{7D3A74A2-3463-49AD-AABE-CA483CFCA4EA}" dt="2025-04-07T20:02:46.378" v="647" actId="14100"/>
          <ac:picMkLst>
            <pc:docMk/>
            <pc:sldMk cId="3052883949" sldId="489"/>
            <ac:picMk id="10" creationId="{EFC8DE26-BBB7-72F1-F357-8602D655A121}"/>
          </ac:picMkLst>
        </pc:picChg>
        <pc:picChg chg="add mod">
          <ac:chgData name="Latha Kamath" userId="f1369c9291ee1331" providerId="LiveId" clId="{7D3A74A2-3463-49AD-AABE-CA483CFCA4EA}" dt="2025-04-07T20:02:52.151" v="648" actId="14100"/>
          <ac:picMkLst>
            <pc:docMk/>
            <pc:sldMk cId="3052883949" sldId="489"/>
            <ac:picMk id="11" creationId="{1AF21D9F-9677-5350-1936-5F2A0ED639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96000" y="392965"/>
            <a:ext cx="10800000" cy="705600"/>
          </a:xfrm>
        </p:spPr>
        <p:txBody>
          <a:bodyPr wrap="square" lIns="0" tIns="0" rIns="0" bIns="0">
            <a:normAutofit/>
          </a:bodyPr>
          <a:lstStyle>
            <a:lvl1pPr algn="ctr" fontAlgn="base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t>4/7/2025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t>4/7/2025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t>4/7/2025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t>4/7/2025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t>4/7/2025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t>4/7/2025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thakamathmk/AI-Powered-Virtual-Health-Assistant-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93" y="322005"/>
            <a:ext cx="10515600" cy="1929189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Final Year Project (Review 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Virtual Health Assistant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642187"/>
            <a:ext cx="10515600" cy="4316257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Master of Computer Applications(MCA)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 : 222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Prof, Department of SCSE</a:t>
            </a:r>
            <a:br>
              <a:rPr lang="en-I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35224" y="2860202"/>
          <a:ext cx="53215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Latha Kamath M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20232MCA0058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B1233-B4F2-86FB-87FB-7B2D41AA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10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FB4BE-A63F-A533-C897-B4965F25EE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111102" y="542261"/>
            <a:ext cx="4984898" cy="47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2D53A1-0332-969B-D670-881F22DE3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0679" y="542261"/>
            <a:ext cx="4984898" cy="473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68752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0C21A-D476-9B63-CD3C-F66ED582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BD18A-AAB5-503C-30C9-F8B23000C451}"/>
              </a:ext>
            </a:extLst>
          </p:cNvPr>
          <p:cNvSpPr txBox="1"/>
          <p:nvPr/>
        </p:nvSpPr>
        <p:spPr>
          <a:xfrm>
            <a:off x="950745" y="279663"/>
            <a:ext cx="11008895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2: Backend Processing &amp; Prediction</a:t>
            </a:r>
          </a:p>
          <a:p>
            <a:pPr lvl="1" defTabSz="914400">
              <a:lnSpc>
                <a:spcPct val="150000"/>
              </a:lnSpc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Uses Flask (main.py) to handle requests, process input, load the trained ML model, and predict the disease based on user symptoms.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D3E8A7-DB51-8569-F3C3-71380856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45" y="1876118"/>
            <a:ext cx="3918967" cy="3386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C2B0FC-A388-26EE-DC69-53B9B750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88" y="1876118"/>
            <a:ext cx="6677247" cy="338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18140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2F73AD-678E-CC47-65BD-9CA2830E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12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E37F8-C4AC-BF50-2D3E-992CC6699480}"/>
              </a:ext>
            </a:extLst>
          </p:cNvPr>
          <p:cNvSpPr txBox="1"/>
          <p:nvPr/>
        </p:nvSpPr>
        <p:spPr>
          <a:xfrm>
            <a:off x="1353879" y="331074"/>
            <a:ext cx="9484242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3: Output Rendering &amp; Information Display</a:t>
            </a:r>
          </a:p>
          <a:p>
            <a:pPr lvl="1" defTabSz="914400">
              <a:lnSpc>
                <a:spcPct val="150000"/>
              </a:lnSpc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Retrieves relevant health data (description, precautions) from precautions.csv and displays prediction results and advice on the frontend.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8DE26-BBB7-72F1-F357-8602D655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79" y="1743739"/>
            <a:ext cx="4008475" cy="3370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F21D9F-9677-5350-1936-5F2A0ED63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420" y="1743739"/>
            <a:ext cx="6098286" cy="33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83949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76420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CB098F70-D312-9738-88A6-1B0A6AF42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390" y="884211"/>
            <a:ext cx="9477274" cy="465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web framework for handling HTTP requests and routing.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Core programming language for backend logic and machine learning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reading and processing structured data from CSV files.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/ Trained ML 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for making disease predictions based on symptoms.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HTML, CSS, Bootstrap 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designing a responsive and styled frontend interface.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BD120-7243-5D26-6FDC-047576AAD3D8}"/>
              </a:ext>
            </a:extLst>
          </p:cNvPr>
          <p:cNvSpPr txBox="1"/>
          <p:nvPr/>
        </p:nvSpPr>
        <p:spPr>
          <a:xfrm>
            <a:off x="1359195" y="615884"/>
            <a:ext cx="9282224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Jinja2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Templating engine for dynamic rendering of prediction results on HTML pages.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CSV Files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 symptom-disease mappings, disease descriptions, and precautions.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Environment (IDE) for developing and debugging the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Environment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managing project-specific dependencies and isolating the development environment.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033" y="1075968"/>
            <a:ext cx="8088604" cy="4309433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/>
              <a:t>16</a:t>
            </a:fld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42340" y="2018030"/>
            <a:ext cx="1065339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400" dirty="0" err="1">
                <a:hlinkClick r:id="rId2"/>
              </a:rPr>
              <a:t>Lathakamathmk</a:t>
            </a:r>
            <a:r>
              <a:rPr lang="en-IN" sz="2400" dirty="0">
                <a:hlinkClick r:id="rId2"/>
              </a:rPr>
              <a:t>/AI-Powered-Virtual-Health-Assistant- · GitHub</a:t>
            </a:r>
            <a:endParaRPr lang="en-US" altLang="en-US" sz="2400" dirty="0"/>
          </a:p>
        </p:txBody>
      </p:sp>
    </p:spTree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62000" y="479911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265" y="1047750"/>
            <a:ext cx="10607040" cy="486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H. Wind and J. Kenny, "AI-Powered Virtual Health Assistants: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Transforming Patient Engagement Through Virtual Nursing," 2023.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Discusses AI-powered virtual health assistants' role in enhancing patient engagement and personalized care using NLP, ML, and data analytics.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 Kolluri, "A Cutting-Edge Research on Virtual Health Assistants: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AI-Based Technology Platforms for Engaging and Supporting Patients," 2024.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Explores how AI-driven VHAs assist in patient monitoring, medication reminders, and symptom tracking through AI, NLP, and machine learning.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Authorship, "AI-Powered Virtual Health Assistants," 2025.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Examines AI-driven VHAs in disease management, consultations, and medical recommendations with chatbot-based interactions and deep learning.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Bacha and H. H. Shah, "AI-Powered Virtual Health Assistants: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Patient Care and Engagement," 2024.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Reviews AI-based VHAs for improving doctor-patient interactions and chronic disease management using qualitative and quantitative research.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18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3185" y="447869"/>
            <a:ext cx="981556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r>
              <a:rPr lang="en-US" altLang="en-US" sz="1400" b="1" dirty="0"/>
              <a:t>K. M., G. Madhavi, D. Mhatre, G. Parab, and D. Chiravil, "AI-Powered Virtual Healthcare Assistance System," 2024.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US" altLang="en-US" sz="1400" dirty="0"/>
              <a:t>A chatbot-driven AI-powered healthcare assistant integrating GPT, NLP, and ML for personalized health recommendations.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endParaRPr lang="en-US" altLang="en-US" sz="14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IN" altLang="en-US" sz="1400" b="1" dirty="0"/>
              <a:t>6.    </a:t>
            </a:r>
            <a:r>
              <a:rPr lang="en-US" altLang="en-US" sz="1400" b="1" dirty="0"/>
              <a:t>Johnson et al., "AI-Driven Virtual Health Assistants for Chronic Disease Monitoring," 2023.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US" altLang="en-US" sz="1400" dirty="0"/>
              <a:t>Investigates AI-powered VHAs for managing chronic diseases such as diabetes and hypertension using ML-based patient record analysis.</a:t>
            </a:r>
            <a:endParaRPr lang="en-US" altLang="en-US" sz="1400" b="1" dirty="0"/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endParaRPr lang="en-US" altLang="en-US" sz="1400" b="1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IN" altLang="en-US" sz="1400" b="1" dirty="0"/>
              <a:t>7.    </a:t>
            </a:r>
            <a:r>
              <a:rPr lang="en-US" altLang="en-US" sz="1400" b="1" dirty="0"/>
              <a:t>Smith and Kline, "The Role of AI Chatbots in Virtual Mental Health Assistance," 2022.</a:t>
            </a:r>
            <a:endParaRPr lang="en-US" altLang="en-US" sz="1400" dirty="0"/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US" altLang="en-US" sz="1400" dirty="0"/>
              <a:t>Focuses on NLP-based AI chatbots trained on cognitive behavioral therapy (CBT) principles for mental health support.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endParaRPr lang="en-US" altLang="en-US" sz="14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IN" altLang="en-US" sz="1400" b="1" dirty="0"/>
              <a:t>8.     </a:t>
            </a:r>
            <a:r>
              <a:rPr lang="en-US" altLang="en-US" sz="1400" b="1" dirty="0"/>
              <a:t>Wang and Patel, "Enhancing Virtual Health Assistants with Blockchain Technology," 2024.</a:t>
            </a:r>
            <a:endParaRPr lang="en-US" altLang="en-US" sz="1400" dirty="0"/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US" altLang="en-US" sz="1400" dirty="0"/>
              <a:t>Examines the integration of blockchain technology for security and trust in AI-powered VHAs using smart contracts and decentralized storage.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endParaRPr lang="en-US" altLang="en-US" sz="1400" dirty="0"/>
          </a:p>
          <a:p>
            <a:pPr>
              <a:lnSpc>
                <a:spcPct val="100000"/>
              </a:lnSpc>
            </a:pPr>
            <a:endParaRPr lang="en-US" altLang="en-US" sz="1400" dirty="0"/>
          </a:p>
        </p:txBody>
      </p:sp>
    </p:spTree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0000" lnSpcReduction="1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702838"/>
            <a:ext cx="10468344" cy="256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Challenges: Overburdened systems, lack of expertise in remote areas, high costs, and privacy concerns.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Limitations of Traditional Services: Long waiting times, limited doctor availability, and poor medical record management.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AI-Powered Solution: NLP and ML for symptom analysis, AI consultations, and real-time doctor recommendations.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Blockchain for Security: Secure, tamper-proof medical record management ensuring data privacy.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Accessibility and Affordability: Web and mobile apps for convenient, efficient, and affordable healthcare.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6" y="1250302"/>
            <a:ext cx="10823510" cy="3888435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5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6" y="531846"/>
            <a:ext cx="10663333" cy="4655974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2108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IN" alt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odule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  <a:endParaRPr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B5E8F-E332-3A4B-67BF-4B98078F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8446"/>
            <a:ext cx="9978189" cy="452890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7</a:t>
            </a:fld>
            <a:endParaRPr lang="en-US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78F2CF-5806-F630-EE7E-8F6CEE9E9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316" y="878338"/>
            <a:ext cx="9792586" cy="41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Visits Website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user opens the web application to access the symptom checker.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Enters Symptoms via Web Form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user inputs symptoms through a frontend form on the homepage.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 Data Sent to Flask Backend (/home)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submitted form data is routed to a Flask endpoint for processing.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Trained ML Model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model.pkl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backend loads a pre-trained machine learning model using pickle.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Disease Based on Input Symptoms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model predicts a probable disease based on the user's input.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8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8753" y="633197"/>
            <a:ext cx="10094494" cy="48487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  Fetch Disease Description &amp; Precautions from CSV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Descriptive and precautionary information is retrieved from a dataset.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  Return Result to Template (disease, desc, precautions)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backend sends the prediction and details to the frontend template.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  Show Result Page (index.html updated)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The final prediction and advice are displayed back to the user.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AB04DB-354F-FBAC-9AE8-003CA416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9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F3595-1843-C110-1D05-6E7EABC8E31C}"/>
              </a:ext>
            </a:extLst>
          </p:cNvPr>
          <p:cNvSpPr txBox="1"/>
          <p:nvPr/>
        </p:nvSpPr>
        <p:spPr>
          <a:xfrm>
            <a:off x="335902" y="283458"/>
            <a:ext cx="11215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Breakdown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26543CD-1EF4-AC41-EE0F-67CE134B4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35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EAAACDA-AD43-C5CF-D189-B3104E43A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936" y="698839"/>
            <a:ext cx="9954126" cy="128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1: User Interface (Frontend)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>
              <a:lnSpc>
                <a:spcPct val="150000"/>
              </a:lnSpc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Provides an HTML-based frontend (index.html, about.html, etc.) for users to input symptoms and view results.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2A5278C-DD5E-888B-6242-1E84D266C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74" y="2372749"/>
            <a:ext cx="9851251" cy="31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61461"/>
      </p:ext>
    </p:extLst>
  </p:cSld>
  <p:clrMapOvr>
    <a:masterClrMapping/>
  </p:clrMapOvr>
  <p:transition spd="slow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974</Words>
  <Application>Microsoft Office PowerPoint</Application>
  <PresentationFormat>Widescreen</PresentationFormat>
  <Paragraphs>100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MCA Final Year Project (Review I)  AI-Powered Virtual Health Assistant   </vt:lpstr>
      <vt:lpstr>Content</vt:lpstr>
      <vt:lpstr>Problem Statement</vt:lpstr>
      <vt:lpstr>Literature Review</vt:lpstr>
      <vt:lpstr>PowerPoint Presentation</vt:lpstr>
      <vt:lpstr>Module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Technologies To Be Used</vt:lpstr>
      <vt:lpstr>PowerPoint Presentation</vt:lpstr>
      <vt:lpstr>Timeline of the Project </vt:lpstr>
      <vt:lpstr>GitHub Link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Latha Kamath</cp:lastModifiedBy>
  <cp:revision>922</cp:revision>
  <cp:lastPrinted>2018-07-24T06:37:00Z</cp:lastPrinted>
  <dcterms:created xsi:type="dcterms:W3CDTF">2018-06-07T04:06:00Z</dcterms:created>
  <dcterms:modified xsi:type="dcterms:W3CDTF">2025-04-07T20:08:36Z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DD27AFE3582B497A9717DA722B1D9D99_12</vt:lpwstr>
  </property>
  <property fmtid="{D5CDD505-2E9C-101B-9397-08002B2CF9AE}" pid="3" name="KSOProductBuildVer">
    <vt:lpwstr>1033-12.2.0.20326</vt:lpwstr>
  </property>
</Properties>
</file>