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5"/>
  </p:notesMasterIdLst>
  <p:sldIdLst>
    <p:sldId id="475" r:id="rId2"/>
    <p:sldId id="257" r:id="rId3"/>
    <p:sldId id="269" r:id="rId4"/>
    <p:sldId id="477" r:id="rId5"/>
    <p:sldId id="481" r:id="rId6"/>
    <p:sldId id="478" r:id="rId7"/>
    <p:sldId id="479" r:id="rId8"/>
    <p:sldId id="480" r:id="rId9"/>
    <p:sldId id="486" r:id="rId10"/>
    <p:sldId id="490" r:id="rId11"/>
    <p:sldId id="488" r:id="rId12"/>
    <p:sldId id="487" r:id="rId13"/>
    <p:sldId id="491" r:id="rId14"/>
    <p:sldId id="492" r:id="rId15"/>
    <p:sldId id="489" r:id="rId16"/>
    <p:sldId id="493" r:id="rId17"/>
    <p:sldId id="476" r:id="rId18"/>
    <p:sldId id="483" r:id="rId19"/>
    <p:sldId id="270" r:id="rId20"/>
    <p:sldId id="485" r:id="rId21"/>
    <p:sldId id="265" r:id="rId22"/>
    <p:sldId id="482" r:id="rId23"/>
    <p:sldId id="266" r:id="rId24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4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09C766-BB9E-4F70-B984-1F7620103D2B}" v="23" dt="2025-04-21T07:43:09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 showGuides="1">
      <p:cViewPr varScale="1">
        <p:scale>
          <a:sx n="58" d="100"/>
          <a:sy n="58" d="100"/>
        </p:scale>
        <p:origin x="296" y="52"/>
      </p:cViewPr>
      <p:guideLst>
        <p:guide orient="horz" pos="214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tha Kamath" userId="f1369c9291ee1331" providerId="LiveId" clId="{8C09C766-BB9E-4F70-B984-1F7620103D2B}"/>
    <pc:docChg chg="undo custSel addSld delSld modSld">
      <pc:chgData name="Latha Kamath" userId="f1369c9291ee1331" providerId="LiveId" clId="{8C09C766-BB9E-4F70-B984-1F7620103D2B}" dt="2025-04-21T07:46:01.625" v="140" actId="113"/>
      <pc:docMkLst>
        <pc:docMk/>
      </pc:docMkLst>
      <pc:sldChg chg="modSp mod">
        <pc:chgData name="Latha Kamath" userId="f1369c9291ee1331" providerId="LiveId" clId="{8C09C766-BB9E-4F70-B984-1F7620103D2B}" dt="2025-04-21T07:46:01.625" v="140" actId="113"/>
        <pc:sldMkLst>
          <pc:docMk/>
          <pc:sldMk cId="0" sldId="257"/>
        </pc:sldMkLst>
        <pc:spChg chg="mod">
          <ac:chgData name="Latha Kamath" userId="f1369c9291ee1331" providerId="LiveId" clId="{8C09C766-BB9E-4F70-B984-1F7620103D2B}" dt="2025-04-21T07:08:11.372" v="14" actId="113"/>
          <ac:spMkLst>
            <pc:docMk/>
            <pc:sldMk cId="0" sldId="257"/>
            <ac:spMk id="96" creationId="{00000000-0000-0000-0000-000000000000}"/>
          </ac:spMkLst>
        </pc:spChg>
        <pc:spChg chg="mod">
          <ac:chgData name="Latha Kamath" userId="f1369c9291ee1331" providerId="LiveId" clId="{8C09C766-BB9E-4F70-B984-1F7620103D2B}" dt="2025-04-21T07:46:01.625" v="140" actId="113"/>
          <ac:spMkLst>
            <pc:docMk/>
            <pc:sldMk cId="0" sldId="257"/>
            <ac:spMk id="97" creationId="{00000000-0000-0000-0000-000000000000}"/>
          </ac:spMkLst>
        </pc:spChg>
      </pc:sldChg>
      <pc:sldChg chg="modSp mod">
        <pc:chgData name="Latha Kamath" userId="f1369c9291ee1331" providerId="LiveId" clId="{8C09C766-BB9E-4F70-B984-1F7620103D2B}" dt="2025-04-21T07:41:15.663" v="115" actId="113"/>
        <pc:sldMkLst>
          <pc:docMk/>
          <pc:sldMk cId="0" sldId="265"/>
        </pc:sldMkLst>
        <pc:spChg chg="mod">
          <ac:chgData name="Latha Kamath" userId="f1369c9291ee1331" providerId="LiveId" clId="{8C09C766-BB9E-4F70-B984-1F7620103D2B}" dt="2025-04-21T07:41:15.663" v="115" actId="113"/>
          <ac:spMkLst>
            <pc:docMk/>
            <pc:sldMk cId="0" sldId="265"/>
            <ac:spMk id="144" creationId="{00000000-0000-0000-0000-000000000000}"/>
          </ac:spMkLst>
        </pc:spChg>
      </pc:sldChg>
      <pc:sldChg chg="modSp mod">
        <pc:chgData name="Latha Kamath" userId="f1369c9291ee1331" providerId="LiveId" clId="{8C09C766-BB9E-4F70-B984-1F7620103D2B}" dt="2025-04-21T07:13:53.523" v="29" actId="1076"/>
        <pc:sldMkLst>
          <pc:docMk/>
          <pc:sldMk cId="0" sldId="269"/>
        </pc:sldMkLst>
        <pc:spChg chg="mod">
          <ac:chgData name="Latha Kamath" userId="f1369c9291ee1331" providerId="LiveId" clId="{8C09C766-BB9E-4F70-B984-1F7620103D2B}" dt="2025-04-21T07:13:46.733" v="28" actId="255"/>
          <ac:spMkLst>
            <pc:docMk/>
            <pc:sldMk cId="0" sldId="269"/>
            <ac:spMk id="2" creationId="{00000000-0000-0000-0000-000000000000}"/>
          </ac:spMkLst>
        </pc:spChg>
        <pc:spChg chg="mod">
          <ac:chgData name="Latha Kamath" userId="f1369c9291ee1331" providerId="LiveId" clId="{8C09C766-BB9E-4F70-B984-1F7620103D2B}" dt="2025-04-21T07:13:53.523" v="29" actId="1076"/>
          <ac:spMkLst>
            <pc:docMk/>
            <pc:sldMk cId="0" sldId="269"/>
            <ac:spMk id="96" creationId="{00000000-0000-0000-0000-000000000000}"/>
          </ac:spMkLst>
        </pc:spChg>
      </pc:sldChg>
      <pc:sldChg chg="modSp mod">
        <pc:chgData name="Latha Kamath" userId="f1369c9291ee1331" providerId="LiveId" clId="{8C09C766-BB9E-4F70-B984-1F7620103D2B}" dt="2025-04-21T07:40:55.883" v="114" actId="113"/>
        <pc:sldMkLst>
          <pc:docMk/>
          <pc:sldMk cId="0" sldId="270"/>
        </pc:sldMkLst>
        <pc:spChg chg="mod">
          <ac:chgData name="Latha Kamath" userId="f1369c9291ee1331" providerId="LiveId" clId="{8C09C766-BB9E-4F70-B984-1F7620103D2B}" dt="2025-04-21T07:40:55.883" v="114" actId="113"/>
          <ac:spMkLst>
            <pc:docMk/>
            <pc:sldMk cId="0" sldId="270"/>
            <ac:spMk id="114" creationId="{00000000-0000-0000-0000-000000000000}"/>
          </ac:spMkLst>
        </pc:spChg>
      </pc:sldChg>
      <pc:sldChg chg="modSp mod">
        <pc:chgData name="Latha Kamath" userId="f1369c9291ee1331" providerId="LiveId" clId="{8C09C766-BB9E-4F70-B984-1F7620103D2B}" dt="2025-04-21T07:40:46.490" v="113" actId="113"/>
        <pc:sldMkLst>
          <pc:docMk/>
          <pc:sldMk cId="0" sldId="476"/>
        </pc:sldMkLst>
        <pc:spChg chg="mod">
          <ac:chgData name="Latha Kamath" userId="f1369c9291ee1331" providerId="LiveId" clId="{8C09C766-BB9E-4F70-B984-1F7620103D2B}" dt="2025-04-21T07:40:46.490" v="113" actId="113"/>
          <ac:spMkLst>
            <pc:docMk/>
            <pc:sldMk cId="0" sldId="476"/>
            <ac:spMk id="3" creationId="{00000000-0000-0000-0000-000000000000}"/>
          </ac:spMkLst>
        </pc:spChg>
      </pc:sldChg>
      <pc:sldChg chg="modSp mod">
        <pc:chgData name="Latha Kamath" userId="f1369c9291ee1331" providerId="LiveId" clId="{8C09C766-BB9E-4F70-B984-1F7620103D2B}" dt="2025-04-21T07:14:05.206" v="30" actId="113"/>
        <pc:sldMkLst>
          <pc:docMk/>
          <pc:sldMk cId="0" sldId="477"/>
        </pc:sldMkLst>
        <pc:spChg chg="mod">
          <ac:chgData name="Latha Kamath" userId="f1369c9291ee1331" providerId="LiveId" clId="{8C09C766-BB9E-4F70-B984-1F7620103D2B}" dt="2025-04-21T07:14:05.206" v="30" actId="113"/>
          <ac:spMkLst>
            <pc:docMk/>
            <pc:sldMk cId="0" sldId="477"/>
            <ac:spMk id="96" creationId="{00000000-0000-0000-0000-000000000000}"/>
          </ac:spMkLst>
        </pc:spChg>
      </pc:sldChg>
      <pc:sldChg chg="modSp mod">
        <pc:chgData name="Latha Kamath" userId="f1369c9291ee1331" providerId="LiveId" clId="{8C09C766-BB9E-4F70-B984-1F7620103D2B}" dt="2025-04-21T07:14:25.109" v="33" actId="1076"/>
        <pc:sldMkLst>
          <pc:docMk/>
          <pc:sldMk cId="0" sldId="478"/>
        </pc:sldMkLst>
        <pc:spChg chg="mod">
          <ac:chgData name="Latha Kamath" userId="f1369c9291ee1331" providerId="LiveId" clId="{8C09C766-BB9E-4F70-B984-1F7620103D2B}" dt="2025-04-21T07:14:21.013" v="32" actId="113"/>
          <ac:spMkLst>
            <pc:docMk/>
            <pc:sldMk cId="0" sldId="478"/>
            <ac:spMk id="96" creationId="{00000000-0000-0000-0000-000000000000}"/>
          </ac:spMkLst>
        </pc:spChg>
        <pc:picChg chg="mod">
          <ac:chgData name="Latha Kamath" userId="f1369c9291ee1331" providerId="LiveId" clId="{8C09C766-BB9E-4F70-B984-1F7620103D2B}" dt="2025-04-21T07:14:25.109" v="33" actId="1076"/>
          <ac:picMkLst>
            <pc:docMk/>
            <pc:sldMk cId="0" sldId="478"/>
            <ac:picMk id="9" creationId="{ACFB5E8F-E332-3A4B-67BF-4B98078F4279}"/>
          </ac:picMkLst>
        </pc:picChg>
      </pc:sldChg>
      <pc:sldChg chg="delSp modSp mod">
        <pc:chgData name="Latha Kamath" userId="f1369c9291ee1331" providerId="LiveId" clId="{8C09C766-BB9E-4F70-B984-1F7620103D2B}" dt="2025-04-09T04:06:24.405" v="12" actId="1076"/>
        <pc:sldMkLst>
          <pc:docMk/>
          <pc:sldMk cId="1350361461" sldId="486"/>
        </pc:sldMkLst>
        <pc:spChg chg="mod">
          <ac:chgData name="Latha Kamath" userId="f1369c9291ee1331" providerId="LiveId" clId="{8C09C766-BB9E-4F70-B984-1F7620103D2B}" dt="2025-04-09T04:06:24.405" v="12" actId="1076"/>
          <ac:spMkLst>
            <pc:docMk/>
            <pc:sldMk cId="1350361461" sldId="486"/>
            <ac:spMk id="10" creationId="{6EAAACDA-AD43-C5CF-D189-B3104E43AB1B}"/>
          </ac:spMkLst>
        </pc:spChg>
      </pc:sldChg>
      <pc:sldChg chg="addSp delSp modSp mod">
        <pc:chgData name="Latha Kamath" userId="f1369c9291ee1331" providerId="LiveId" clId="{8C09C766-BB9E-4F70-B984-1F7620103D2B}" dt="2025-04-21T07:27:42.773" v="41" actId="1076"/>
        <pc:sldMkLst>
          <pc:docMk/>
          <pc:sldMk cId="3573768752" sldId="488"/>
        </pc:sldMkLst>
        <pc:picChg chg="mod">
          <ac:chgData name="Latha Kamath" userId="f1369c9291ee1331" providerId="LiveId" clId="{8C09C766-BB9E-4F70-B984-1F7620103D2B}" dt="2025-04-21T07:27:42.773" v="41" actId="1076"/>
          <ac:picMkLst>
            <pc:docMk/>
            <pc:sldMk cId="3573768752" sldId="488"/>
            <ac:picMk id="4" creationId="{5DCFB4BE-A63F-A533-C897-B4965F25EE41}"/>
          </ac:picMkLst>
        </pc:picChg>
        <pc:picChg chg="add mod">
          <ac:chgData name="Latha Kamath" userId="f1369c9291ee1331" providerId="LiveId" clId="{8C09C766-BB9E-4F70-B984-1F7620103D2B}" dt="2025-04-21T07:27:37.169" v="40" actId="14100"/>
          <ac:picMkLst>
            <pc:docMk/>
            <pc:sldMk cId="3573768752" sldId="488"/>
            <ac:picMk id="5" creationId="{6B148778-D56B-AD99-75AF-1A403F3C09BF}"/>
          </ac:picMkLst>
        </pc:picChg>
        <pc:picChg chg="del">
          <ac:chgData name="Latha Kamath" userId="f1369c9291ee1331" providerId="LiveId" clId="{8C09C766-BB9E-4F70-B984-1F7620103D2B}" dt="2025-04-21T07:27:18.865" v="35" actId="478"/>
          <ac:picMkLst>
            <pc:docMk/>
            <pc:sldMk cId="3573768752" sldId="488"/>
            <ac:picMk id="6" creationId="{E72D53A1-0332-969B-D670-881F22DE3DF7}"/>
          </ac:picMkLst>
        </pc:picChg>
      </pc:sldChg>
      <pc:sldChg chg="addSp delSp modSp mod">
        <pc:chgData name="Latha Kamath" userId="f1369c9291ee1331" providerId="LiveId" clId="{8C09C766-BB9E-4F70-B984-1F7620103D2B}" dt="2025-04-21T07:44:47.785" v="134" actId="14100"/>
        <pc:sldMkLst>
          <pc:docMk/>
          <pc:sldMk cId="3052883949" sldId="489"/>
        </pc:sldMkLst>
        <pc:picChg chg="add mod">
          <ac:chgData name="Latha Kamath" userId="f1369c9291ee1331" providerId="LiveId" clId="{8C09C766-BB9E-4F70-B984-1F7620103D2B}" dt="2025-04-21T07:44:47.785" v="134" actId="14100"/>
          <ac:picMkLst>
            <pc:docMk/>
            <pc:sldMk cId="3052883949" sldId="489"/>
            <ac:picMk id="4" creationId="{0ECFE381-A9A4-CDFE-113F-54B92C343BE1}"/>
          </ac:picMkLst>
        </pc:picChg>
        <pc:picChg chg="mod">
          <ac:chgData name="Latha Kamath" userId="f1369c9291ee1331" providerId="LiveId" clId="{8C09C766-BB9E-4F70-B984-1F7620103D2B}" dt="2025-04-21T07:44:40.162" v="132" actId="14100"/>
          <ac:picMkLst>
            <pc:docMk/>
            <pc:sldMk cId="3052883949" sldId="489"/>
            <ac:picMk id="10" creationId="{EFC8DE26-BBB7-72F1-F357-8602D655A121}"/>
          </ac:picMkLst>
        </pc:picChg>
        <pc:picChg chg="del">
          <ac:chgData name="Latha Kamath" userId="f1369c9291ee1331" providerId="LiveId" clId="{8C09C766-BB9E-4F70-B984-1F7620103D2B}" dt="2025-04-21T07:43:47.353" v="127" actId="478"/>
          <ac:picMkLst>
            <pc:docMk/>
            <pc:sldMk cId="3052883949" sldId="489"/>
            <ac:picMk id="11" creationId="{1AF21D9F-9677-5350-1936-5F2A0ED639E3}"/>
          </ac:picMkLst>
        </pc:picChg>
      </pc:sldChg>
      <pc:sldChg chg="addSp modSp new mod">
        <pc:chgData name="Latha Kamath" userId="f1369c9291ee1331" providerId="LiveId" clId="{8C09C766-BB9E-4F70-B984-1F7620103D2B}" dt="2025-04-09T04:05:29.989" v="7" actId="1076"/>
        <pc:sldMkLst>
          <pc:docMk/>
          <pc:sldMk cId="1594272333" sldId="490"/>
        </pc:sldMkLst>
        <pc:picChg chg="add mod">
          <ac:chgData name="Latha Kamath" userId="f1369c9291ee1331" providerId="LiveId" clId="{8C09C766-BB9E-4F70-B984-1F7620103D2B}" dt="2025-04-09T04:05:29.989" v="7" actId="1076"/>
          <ac:picMkLst>
            <pc:docMk/>
            <pc:sldMk cId="1594272333" sldId="490"/>
            <ac:picMk id="3" creationId="{A77B86F1-99FF-4F5B-E55C-58A382D3048A}"/>
          </ac:picMkLst>
        </pc:picChg>
      </pc:sldChg>
      <pc:sldChg chg="addSp delSp modSp new mod">
        <pc:chgData name="Latha Kamath" userId="f1369c9291ee1331" providerId="LiveId" clId="{8C09C766-BB9E-4F70-B984-1F7620103D2B}" dt="2025-04-21T07:36:02.042" v="87" actId="478"/>
        <pc:sldMkLst>
          <pc:docMk/>
          <pc:sldMk cId="3344413700" sldId="491"/>
        </pc:sldMkLst>
        <pc:spChg chg="mod">
          <ac:chgData name="Latha Kamath" userId="f1369c9291ee1331" providerId="LiveId" clId="{8C09C766-BB9E-4F70-B984-1F7620103D2B}" dt="2025-04-21T07:29:15.196" v="47" actId="14100"/>
          <ac:spMkLst>
            <pc:docMk/>
            <pc:sldMk cId="3344413700" sldId="491"/>
            <ac:spMk id="2" creationId="{A318B128-8809-61A9-F800-0643BD56EE06}"/>
          </ac:spMkLst>
        </pc:spChg>
        <pc:spChg chg="add mod">
          <ac:chgData name="Latha Kamath" userId="f1369c9291ee1331" providerId="LiveId" clId="{8C09C766-BB9E-4F70-B984-1F7620103D2B}" dt="2025-04-21T07:29:37.265" v="52" actId="1076"/>
          <ac:spMkLst>
            <pc:docMk/>
            <pc:sldMk cId="3344413700" sldId="491"/>
            <ac:spMk id="3" creationId="{981D890E-555A-B7E0-1077-663FD7F5F0FA}"/>
          </ac:spMkLst>
        </pc:spChg>
        <pc:spChg chg="add del mod">
          <ac:chgData name="Latha Kamath" userId="f1369c9291ee1331" providerId="LiveId" clId="{8C09C766-BB9E-4F70-B984-1F7620103D2B}" dt="2025-04-21T07:30:26.021" v="57" actId="478"/>
          <ac:spMkLst>
            <pc:docMk/>
            <pc:sldMk cId="3344413700" sldId="491"/>
            <ac:spMk id="4" creationId="{9B77AB9C-CD72-4B76-4C3C-0ED45DFFC2CC}"/>
          </ac:spMkLst>
        </pc:spChg>
        <pc:spChg chg="add">
          <ac:chgData name="Latha Kamath" userId="f1369c9291ee1331" providerId="LiveId" clId="{8C09C766-BB9E-4F70-B984-1F7620103D2B}" dt="2025-04-21T07:29:59.307" v="54"/>
          <ac:spMkLst>
            <pc:docMk/>
            <pc:sldMk cId="3344413700" sldId="491"/>
            <ac:spMk id="5" creationId="{8471C0BF-53D3-A95B-D33C-263B4AF3F734}"/>
          </ac:spMkLst>
        </pc:spChg>
        <pc:spChg chg="add del mod">
          <ac:chgData name="Latha Kamath" userId="f1369c9291ee1331" providerId="LiveId" clId="{8C09C766-BB9E-4F70-B984-1F7620103D2B}" dt="2025-04-21T07:30:26.021" v="57" actId="478"/>
          <ac:spMkLst>
            <pc:docMk/>
            <pc:sldMk cId="3344413700" sldId="491"/>
            <ac:spMk id="6" creationId="{AB77EE08-4952-A8E8-F7AC-09B13483AA13}"/>
          </ac:spMkLst>
        </pc:spChg>
        <pc:spChg chg="add del mod">
          <ac:chgData name="Latha Kamath" userId="f1369c9291ee1331" providerId="LiveId" clId="{8C09C766-BB9E-4F70-B984-1F7620103D2B}" dt="2025-04-21T07:31:19.247" v="66" actId="478"/>
          <ac:spMkLst>
            <pc:docMk/>
            <pc:sldMk cId="3344413700" sldId="491"/>
            <ac:spMk id="7" creationId="{3025895D-0D46-AE88-BBC2-A817A4ED3538}"/>
          </ac:spMkLst>
        </pc:spChg>
        <pc:spChg chg="add mod">
          <ac:chgData name="Latha Kamath" userId="f1369c9291ee1331" providerId="LiveId" clId="{8C09C766-BB9E-4F70-B984-1F7620103D2B}" dt="2025-04-21T07:32:10.904" v="72" actId="14100"/>
          <ac:spMkLst>
            <pc:docMk/>
            <pc:sldMk cId="3344413700" sldId="491"/>
            <ac:spMk id="9" creationId="{13C87ED1-6748-63C0-0426-434EA60ABEB6}"/>
          </ac:spMkLst>
        </pc:spChg>
        <pc:spChg chg="add del mod">
          <ac:chgData name="Latha Kamath" userId="f1369c9291ee1331" providerId="LiveId" clId="{8C09C766-BB9E-4F70-B984-1F7620103D2B}" dt="2025-04-21T07:36:02.042" v="87" actId="478"/>
          <ac:spMkLst>
            <pc:docMk/>
            <pc:sldMk cId="3344413700" sldId="491"/>
            <ac:spMk id="12" creationId="{4C7E4908-49F7-8DAA-C45A-F25C8A212846}"/>
          </ac:spMkLst>
        </pc:spChg>
        <pc:picChg chg="add mod">
          <ac:chgData name="Latha Kamath" userId="f1369c9291ee1331" providerId="LiveId" clId="{8C09C766-BB9E-4F70-B984-1F7620103D2B}" dt="2025-04-21T07:34:24.040" v="75" actId="14100"/>
          <ac:picMkLst>
            <pc:docMk/>
            <pc:sldMk cId="3344413700" sldId="491"/>
            <ac:picMk id="11" creationId="{F3743F80-D2F7-F67E-8306-47B3EFF9CA7F}"/>
          </ac:picMkLst>
        </pc:picChg>
      </pc:sldChg>
      <pc:sldChg chg="new del">
        <pc:chgData name="Latha Kamath" userId="f1369c9291ee1331" providerId="LiveId" clId="{8C09C766-BB9E-4F70-B984-1F7620103D2B}" dt="2025-04-21T07:35:42.364" v="83" actId="680"/>
        <pc:sldMkLst>
          <pc:docMk/>
          <pc:sldMk cId="518924807" sldId="492"/>
        </pc:sldMkLst>
      </pc:sldChg>
      <pc:sldChg chg="addSp delSp modSp new mod">
        <pc:chgData name="Latha Kamath" userId="f1369c9291ee1331" providerId="LiveId" clId="{8C09C766-BB9E-4F70-B984-1F7620103D2B}" dt="2025-04-21T07:39:36.895" v="110" actId="14100"/>
        <pc:sldMkLst>
          <pc:docMk/>
          <pc:sldMk cId="3020648442" sldId="492"/>
        </pc:sldMkLst>
        <pc:spChg chg="add mod">
          <ac:chgData name="Latha Kamath" userId="f1369c9291ee1331" providerId="LiveId" clId="{8C09C766-BB9E-4F70-B984-1F7620103D2B}" dt="2025-04-21T07:36:12.102" v="89" actId="1076"/>
          <ac:spMkLst>
            <pc:docMk/>
            <pc:sldMk cId="3020648442" sldId="492"/>
            <ac:spMk id="4" creationId="{8A6CCBA3-D2A1-43BE-46D4-ADD9A64DFFF4}"/>
          </ac:spMkLst>
        </pc:spChg>
        <pc:spChg chg="add del mod">
          <ac:chgData name="Latha Kamath" userId="f1369c9291ee1331" providerId="LiveId" clId="{8C09C766-BB9E-4F70-B984-1F7620103D2B}" dt="2025-04-21T07:36:59.711" v="94" actId="478"/>
          <ac:spMkLst>
            <pc:docMk/>
            <pc:sldMk cId="3020648442" sldId="492"/>
            <ac:spMk id="5" creationId="{8F2D502B-F1AB-75F3-6DCB-2D63AAFCDD07}"/>
          </ac:spMkLst>
        </pc:spChg>
        <pc:spChg chg="add mod">
          <ac:chgData name="Latha Kamath" userId="f1369c9291ee1331" providerId="LiveId" clId="{8C09C766-BB9E-4F70-B984-1F7620103D2B}" dt="2025-04-21T07:37:28.671" v="100" actId="14100"/>
          <ac:spMkLst>
            <pc:docMk/>
            <pc:sldMk cId="3020648442" sldId="492"/>
            <ac:spMk id="7" creationId="{F318DE9C-FE37-591A-147D-4F1D623DC9F0}"/>
          </ac:spMkLst>
        </pc:spChg>
        <pc:picChg chg="add mod">
          <ac:chgData name="Latha Kamath" userId="f1369c9291ee1331" providerId="LiveId" clId="{8C09C766-BB9E-4F70-B984-1F7620103D2B}" dt="2025-04-21T07:39:22.269" v="107" actId="1076"/>
          <ac:picMkLst>
            <pc:docMk/>
            <pc:sldMk cId="3020648442" sldId="492"/>
            <ac:picMk id="9" creationId="{685407C3-B3A9-D43E-2D46-4FE5D6F1FC32}"/>
          </ac:picMkLst>
        </pc:picChg>
        <pc:picChg chg="add mod">
          <ac:chgData name="Latha Kamath" userId="f1369c9291ee1331" providerId="LiveId" clId="{8C09C766-BB9E-4F70-B984-1F7620103D2B}" dt="2025-04-21T07:39:36.895" v="110" actId="14100"/>
          <ac:picMkLst>
            <pc:docMk/>
            <pc:sldMk cId="3020648442" sldId="492"/>
            <ac:picMk id="11" creationId="{6C21C81D-F239-B3CF-B602-D23FFBF2EB53}"/>
          </ac:picMkLst>
        </pc:picChg>
      </pc:sldChg>
      <pc:sldChg chg="new del">
        <pc:chgData name="Latha Kamath" userId="f1369c9291ee1331" providerId="LiveId" clId="{8C09C766-BB9E-4F70-B984-1F7620103D2B}" dt="2025-04-21T07:40:27.839" v="112" actId="680"/>
        <pc:sldMkLst>
          <pc:docMk/>
          <pc:sldMk cId="128287063" sldId="493"/>
        </pc:sldMkLst>
      </pc:sldChg>
      <pc:sldChg chg="addSp modSp new mod">
        <pc:chgData name="Latha Kamath" userId="f1369c9291ee1331" providerId="LiveId" clId="{8C09C766-BB9E-4F70-B984-1F7620103D2B}" dt="2025-04-21T07:43:41.849" v="126" actId="14100"/>
        <pc:sldMkLst>
          <pc:docMk/>
          <pc:sldMk cId="1706638314" sldId="493"/>
        </pc:sldMkLst>
        <pc:picChg chg="add mod">
          <ac:chgData name="Latha Kamath" userId="f1369c9291ee1331" providerId="LiveId" clId="{8C09C766-BB9E-4F70-B984-1F7620103D2B}" dt="2025-04-21T07:43:41.849" v="126" actId="14100"/>
          <ac:picMkLst>
            <pc:docMk/>
            <pc:sldMk cId="1706638314" sldId="493"/>
            <ac:picMk id="4" creationId="{9C551E06-A355-57B5-D3A3-B8877BBDA16E}"/>
          </ac:picMkLst>
        </pc:picChg>
        <pc:picChg chg="add mod">
          <ac:chgData name="Latha Kamath" userId="f1369c9291ee1331" providerId="LiveId" clId="{8C09C766-BB9E-4F70-B984-1F7620103D2B}" dt="2025-04-21T07:43:38.203" v="125" actId="14100"/>
          <ac:picMkLst>
            <pc:docMk/>
            <pc:sldMk cId="1706638314" sldId="493"/>
            <ac:picMk id="5" creationId="{68B9FA28-ECB4-25AB-519D-FA741802067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t>5/9/2025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96000" y="392965"/>
            <a:ext cx="10800000" cy="705600"/>
          </a:xfrm>
        </p:spPr>
        <p:txBody>
          <a:bodyPr wrap="square" lIns="0" tIns="0" rIns="0" bIns="0">
            <a:normAutofit/>
          </a:bodyPr>
          <a:lstStyle>
            <a:lvl1pPr algn="ctr" fontAlgn="base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t>5/9/2025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t>5/9/2025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t>5/9/2025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t>5/9/2025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t>5/9/2025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t>5/9/2025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t>‹#›</a:t>
            </a:fld>
            <a:endParaRPr lang="en-US" altLang="en-US"/>
          </a:p>
        </p:txBody>
      </p:sp>
      <p:pic>
        <p:nvPicPr>
          <p:cNvPr id="1031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thakamathmk/AI-Powered-Virtual-Health-Assistant-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893" y="322005"/>
            <a:ext cx="10515600" cy="1929189"/>
          </a:xfrm>
        </p:spPr>
        <p:txBody>
          <a:bodyPr/>
          <a:lstStyle/>
          <a:p>
            <a:pPr algn="ctr"/>
            <a:r>
              <a:rPr lang="en-I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 Final Year Project (Review II)</a:t>
            </a:r>
            <a:b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AI-Powered Virtual Health Assistant</a:t>
            </a: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893" y="1642187"/>
            <a:ext cx="10515600" cy="4316257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the Presidency University, Bengaluru in partial fulfillment  for the award of the degree of  Master of Computer Applications(MCA)</a:t>
            </a:r>
          </a:p>
          <a:p>
            <a:pPr marL="0" indent="0" algn="ctr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Number : 222</a:t>
            </a:r>
          </a:p>
          <a:p>
            <a:pPr marL="0" indent="0" algn="ctr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</a:t>
            </a:r>
          </a:p>
          <a:p>
            <a:pPr marL="0" indent="0" algn="ctr" eaLnBrk="1" hangingPunct="1">
              <a:buNone/>
              <a:defRPr/>
            </a:pP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Sakthi S</a:t>
            </a:r>
            <a:br>
              <a:rPr lang="en-I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Asst. Prof, Department of SCSE</a:t>
            </a:r>
            <a:br>
              <a:rPr lang="en-IN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and Engineering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1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435224" y="2860202"/>
          <a:ext cx="53215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Latha Kamath M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20232MCA0058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A38F11-F204-4EEF-5496-8125E2C7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10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7B86F1-99FF-4F5B-E55C-58A382D30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558" y="1858062"/>
            <a:ext cx="9851251" cy="314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72333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5B1233-B4F2-86FB-87FB-7B2D41AA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11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FB4BE-A63F-A533-C897-B4965F25EE4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885633" y="542260"/>
            <a:ext cx="4984898" cy="4733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148778-D56B-AD99-75AF-1A403F3C0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144" y="542261"/>
            <a:ext cx="5433484" cy="47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68752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C0C21A-D476-9B63-CD3C-F66ED582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12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BD18A-AAB5-503C-30C9-F8B23000C451}"/>
              </a:ext>
            </a:extLst>
          </p:cNvPr>
          <p:cNvSpPr txBox="1"/>
          <p:nvPr/>
        </p:nvSpPr>
        <p:spPr>
          <a:xfrm>
            <a:off x="950745" y="279663"/>
            <a:ext cx="11008895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2: Backend Processing &amp; Prediction</a:t>
            </a:r>
          </a:p>
          <a:p>
            <a:pPr lvl="1" defTabSz="914400">
              <a:lnSpc>
                <a:spcPct val="150000"/>
              </a:lnSpc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Uses Flask (main.py) to handle requests, process input, load the trained ML model, and predict the disease based on user symptoms.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D3E8A7-DB51-8569-F3C3-713808565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45" y="1876118"/>
            <a:ext cx="3918967" cy="33869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C2B0FC-A388-26EE-DC69-53B9B7509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688" y="1876118"/>
            <a:ext cx="6677247" cy="338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18140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18B128-8809-61A9-F800-0643BD56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2991537" cy="2006102"/>
          </a:xfrm>
        </p:spPr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13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D890E-555A-B7E0-1077-663FD7F5F0FA}"/>
              </a:ext>
            </a:extLst>
          </p:cNvPr>
          <p:cNvSpPr txBox="1"/>
          <p:nvPr/>
        </p:nvSpPr>
        <p:spPr>
          <a:xfrm>
            <a:off x="513567" y="298317"/>
            <a:ext cx="969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Machine Learning Model Module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C87ED1-6748-63C0-0426-434EA60ABEB6}"/>
              </a:ext>
            </a:extLst>
          </p:cNvPr>
          <p:cNvSpPr txBox="1"/>
          <p:nvPr/>
        </p:nvSpPr>
        <p:spPr>
          <a:xfrm>
            <a:off x="638827" y="914401"/>
            <a:ext cx="10647124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pre-trained ML model (e.g.,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DecisionTreeClassifier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is used.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was trained on a symptoms-disease dataset (CSV).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predicts disease based on user input.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743F80-D2F7-F67E-8306-47B3EFF9C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27" y="2450223"/>
            <a:ext cx="10647124" cy="46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13700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73CE63-0071-412F-F2B3-588EC2DE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14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CCBA3-D2A1-43BE-46D4-ADD9A64DFFF4}"/>
              </a:ext>
            </a:extLst>
          </p:cNvPr>
          <p:cNvSpPr txBox="1"/>
          <p:nvPr/>
        </p:nvSpPr>
        <p:spPr>
          <a:xfrm>
            <a:off x="754693" y="416583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CSV Lookup Module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18DE9C-FE37-591A-147D-4F1D623DC9F0}"/>
              </a:ext>
            </a:extLst>
          </p:cNvPr>
          <p:cNvSpPr txBox="1"/>
          <p:nvPr/>
        </p:nvSpPr>
        <p:spPr>
          <a:xfrm>
            <a:off x="754693" y="876822"/>
            <a:ext cx="10599107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prediction, additional info like description and precautions is fetched from CSV.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enriches the user experience with useful health advice.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Python’s pandas is used to fetch and display relevant rows.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5407C3-B3A9-D43E-2D46-4FE5D6F1F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73" y="2308765"/>
            <a:ext cx="7213388" cy="29945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21C81D-F239-B3CF-B602-D23FFBF2E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461" y="2308765"/>
            <a:ext cx="4488152" cy="299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48442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2F73AD-678E-CC47-65BD-9CA2830E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15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E37F8-C4AC-BF50-2D3E-992CC6699480}"/>
              </a:ext>
            </a:extLst>
          </p:cNvPr>
          <p:cNvSpPr txBox="1"/>
          <p:nvPr/>
        </p:nvSpPr>
        <p:spPr>
          <a:xfrm>
            <a:off x="1353879" y="331074"/>
            <a:ext cx="9484242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3: Output Rendering &amp; Information Display</a:t>
            </a:r>
          </a:p>
          <a:p>
            <a:pPr lvl="1" defTabSz="914400">
              <a:lnSpc>
                <a:spcPct val="150000"/>
              </a:lnSpc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Retrieves relevant health data (description, precautions) from precautions.csv and displays prediction results and advice on the frontend.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C8DE26-BBB7-72F1-F357-8602D655A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880" y="1743739"/>
            <a:ext cx="4505954" cy="33705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CFE381-A9A4-CDFE-113F-54B92C343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846" y="2035643"/>
            <a:ext cx="4505953" cy="204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83949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9BA96C-47FB-B1EB-67CE-3F448B1E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16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551E06-A355-57B5-D3A3-B8877BBDA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09" y="136524"/>
            <a:ext cx="6113795" cy="50492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B9FA28-ECB4-25AB-519D-FA7418020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861" y="136525"/>
            <a:ext cx="5218891" cy="504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38314"/>
      </p:ext>
    </p:extLst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47823" y="-17758"/>
            <a:ext cx="10696354" cy="764207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Tools And Technologies To Be Used</a:t>
            </a: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CB098F70-D312-9738-88A6-1B0A6AF42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390" y="884211"/>
            <a:ext cx="9477274" cy="4653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 web framework for handling HTTP requests and routing.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Core programming language for backend logic and machine learning integration.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reading and processing structured data from CSV files.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Scikit-learn / Trained ML Model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for making disease predictions based on symptoms.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HTML, CSS, Bootstrap 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designing a responsive and styled frontend interface.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18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BD120-7243-5D26-6FDC-047576AAD3D8}"/>
              </a:ext>
            </a:extLst>
          </p:cNvPr>
          <p:cNvSpPr txBox="1"/>
          <p:nvPr/>
        </p:nvSpPr>
        <p:spPr>
          <a:xfrm>
            <a:off x="1359195" y="615884"/>
            <a:ext cx="9282224" cy="4653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Jinja2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Templating engine for dynamic rendering of prediction results on HTML pages.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CSV Files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 symptom-disease mappings, disease descriptions, and precautions.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Integrated Development Environment (IDE) for developing and debugging the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Virtual Environment 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venv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managing project-specific dependencies and isolating the development environment.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 of the Project </a:t>
            </a:r>
            <a:endParaRPr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033" y="1075968"/>
            <a:ext cx="8088604" cy="4309433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Content</a:t>
            </a:r>
            <a:endParaRPr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50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alt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</a:t>
            </a:r>
            <a:r>
              <a:rPr lang="en-GB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odule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Design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Tools and Technologies to be used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GitHub Link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/>
              <a:t>20</a:t>
            </a:fld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942340" y="2018030"/>
            <a:ext cx="1065339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2400" dirty="0" err="1">
                <a:hlinkClick r:id="rId2"/>
              </a:rPr>
              <a:t>Lathakamathmk</a:t>
            </a:r>
            <a:r>
              <a:rPr lang="en-IN" sz="2400" dirty="0">
                <a:hlinkClick r:id="rId2"/>
              </a:rPr>
              <a:t>/AI-Powered-Virtual-Health-Assistant- · GitHub</a:t>
            </a:r>
            <a:endParaRPr lang="en-US" altLang="en-US" sz="2400" dirty="0"/>
          </a:p>
        </p:txBody>
      </p:sp>
    </p:spTree>
  </p:cSld>
  <p:clrMapOvr>
    <a:masterClrMapping/>
  </p:clrMapOvr>
  <p:transition spd="slow"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762000" y="479911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  <a:endParaRPr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6265" y="1047750"/>
            <a:ext cx="10607040" cy="4862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I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H. Wind and J. Kenny, "AI-Powered Virtual Health Assistants: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Transforming Patient Engagement Through Virtual Nursing," 2023.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Discusses AI-powered virtual health assistants' role in enhancing patient engagement and personalized care using NLP, ML, and data analytics.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I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V. Kolluri, "A Cutting-Edge Research on Virtual Health Assistants: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AI-Based Technology Platforms for Engaging and Supporting Patients," 2024.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Explores how AI-driven VHAs assist in patient monitoring, medication reminders, and symptom tracking through AI, NLP, and machine learning.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I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M. Authorship, "AI-Powered Virtual Health Assistants," 2025.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Examines AI-driven VHAs in disease management, consultations, and medical recommendations with chatbot-based interactions and deep learning.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I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Bacha and H. H. Shah, "AI-Powered Virtual Health Assistants: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Patient Care and Engagement," 2024.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Reviews AI-based VHAs for improving doctor-patient interactions and chronic disease management using qualitative and quantitative research.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22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3185" y="447869"/>
            <a:ext cx="981556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</a:pPr>
            <a:r>
              <a:rPr lang="en-US" altLang="en-US" sz="1400" b="1" dirty="0"/>
              <a:t>K. M., G. Madhavi, D. Mhatre, G. Parab, and D. Chiravil, "AI-Powered Virtual Healthcare Assistance System," 2024.</a:t>
            </a:r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en-US" altLang="en-US" sz="1400" dirty="0"/>
              <a:t>A chatbot-driven AI-powered healthcare assistant integrating GPT, NLP, and ML for personalized health recommendations.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</a:pPr>
            <a:endParaRPr lang="en-US" altLang="en-US" sz="1400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en-IN" altLang="en-US" sz="1400" b="1" dirty="0"/>
              <a:t>6.    </a:t>
            </a:r>
            <a:r>
              <a:rPr lang="en-US" altLang="en-US" sz="1400" b="1" dirty="0"/>
              <a:t>Johnson et al., "AI-Driven Virtual Health Assistants for Chronic Disease Monitoring," 2023.</a:t>
            </a:r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en-US" altLang="en-US" sz="1400" dirty="0"/>
              <a:t>Investigates AI-powered VHAs for managing chronic diseases such as diabetes and hypertension using ML-based patient record analysis.</a:t>
            </a:r>
            <a:endParaRPr lang="en-US" altLang="en-US" sz="1400" b="1" dirty="0"/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</a:pPr>
            <a:endParaRPr lang="en-US" altLang="en-US" sz="1400" b="1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en-IN" altLang="en-US" sz="1400" b="1" dirty="0"/>
              <a:t>7.    </a:t>
            </a:r>
            <a:r>
              <a:rPr lang="en-US" altLang="en-US" sz="1400" b="1" dirty="0"/>
              <a:t>Smith and Kline, "The Role of AI Chatbots in Virtual Mental Health Assistance," 2022.</a:t>
            </a:r>
            <a:endParaRPr lang="en-US" altLang="en-US" sz="1400" dirty="0"/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en-US" altLang="en-US" sz="1400" dirty="0"/>
              <a:t>Focuses on NLP-based AI chatbots trained on cognitive behavioral therapy (CBT) principles for mental health support.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</a:pPr>
            <a:endParaRPr lang="en-US" altLang="en-US" sz="1400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en-IN" altLang="en-US" sz="1400" b="1" dirty="0"/>
              <a:t>8.     </a:t>
            </a:r>
            <a:r>
              <a:rPr lang="en-US" altLang="en-US" sz="1400" b="1" dirty="0"/>
              <a:t>Wang and Patel, "Enhancing Virtual Health Assistants with Blockchain Technology," 2024.</a:t>
            </a:r>
            <a:endParaRPr lang="en-US" altLang="en-US" sz="1400" dirty="0"/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en-US" altLang="en-US" sz="1400" dirty="0"/>
              <a:t>Examines the integration of blockchain technology for security and trust in AI-powered VHAs using smart contracts and decentralized storage.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</a:pPr>
            <a:endParaRPr lang="en-US" altLang="en-US" sz="1400" dirty="0"/>
          </a:p>
          <a:p>
            <a:pPr>
              <a:lnSpc>
                <a:spcPct val="100000"/>
              </a:lnSpc>
            </a:pPr>
            <a:endParaRPr lang="en-US" altLang="en-US" sz="1400" dirty="0"/>
          </a:p>
        </p:txBody>
      </p:sp>
    </p:spTree>
  </p:cSld>
  <p:clrMapOvr>
    <a:masterClrMapping/>
  </p:clrMapOvr>
  <p:transition spd="slow"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186503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  <a:endParaRPr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757567"/>
            <a:ext cx="10468344" cy="4454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Challenges: Overburdened systems, lack of expertise in remote areas, high costs, and privacy concerns.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Limitations of Traditional Services: Long waiting times, limited doctor availability, and poor medical record management.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individuals frequently experience health symptoms but lack quick and reliable access to medical insights.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create an intelligent assistant that can guide users with accurate predictions and health recommendations using AI and machine learning.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Accessibility and Affordability: Web and mobile apps for convenient, efficient, and affordable healthcare.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6" y="1250302"/>
            <a:ext cx="10823510" cy="3888435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5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66" y="531846"/>
            <a:ext cx="10663333" cy="4655974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38200" y="210890"/>
            <a:ext cx="10515600" cy="923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IN" altLang="en-GB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</a:t>
            </a:r>
            <a:r>
              <a:rPr lang="en-GB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odule</a:t>
            </a: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Design</a:t>
            </a:r>
            <a:endParaRPr b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FB5E8F-E332-3A4B-67BF-4B98078F4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65" y="1043025"/>
            <a:ext cx="9978189" cy="4528901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7</a:t>
            </a:fld>
            <a:endParaRPr lang="en-US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578F2CF-5806-F630-EE7E-8F6CEE9E9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316" y="878338"/>
            <a:ext cx="9792586" cy="419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Visits Website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The user opens the web application to access the symptom checker.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Enters Symptoms via Web Form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The user inputs symptoms through a frontend form on the homepage.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 Data Sent to Flask Backend (/home)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The submitted form data is routed to a Flask endpoint for processing.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 Trained ML Model 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model.pkl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The backend loads a pre-trained machine learning model using pickle.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 Disease Based on Input Symptoms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The model predicts a probable disease based on the user's input.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8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48753" y="633197"/>
            <a:ext cx="10094494" cy="48487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  Fetch Disease Description &amp; Precautions from CSV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Descriptive and precautionary information is retrieved from a dataset.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  Return Result to Template (disease, desc, precautions)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The backend sends the prediction and details to the frontend template.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   Show Result Page (index.html updated)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The final prediction and advice are displayed back to the user.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AB04DB-354F-FBAC-9AE8-003CA416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9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F3595-1843-C110-1D05-6E7EABC8E31C}"/>
              </a:ext>
            </a:extLst>
          </p:cNvPr>
          <p:cNvSpPr txBox="1"/>
          <p:nvPr/>
        </p:nvSpPr>
        <p:spPr>
          <a:xfrm>
            <a:off x="335902" y="283458"/>
            <a:ext cx="11215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 Breakdown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26543CD-1EF4-AC41-EE0F-67CE134B4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035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6EAAACDA-AD43-C5CF-D189-B3104E43A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937" y="865647"/>
            <a:ext cx="9954126" cy="4613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1: User Interface (Frontend)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14400">
              <a:lnSpc>
                <a:spcPct val="150000"/>
              </a:lnSpc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Provides an HTML-based frontend (index.html, about.html, etc.) for users to input symptoms and view results.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User Interface Module (Frontend UI)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clean and responsive interface using Bootstrap 5.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input symptoms via text or voice.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a main form with a “Predict” button for AI analysis.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results in modals for disease, medications, diet, etc.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 consistent navigation bar across all pages.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intuitive interaction and a smooth user experience.</a:t>
            </a:r>
          </a:p>
          <a:p>
            <a:pPr lvl="1" defTabSz="914400">
              <a:lnSpc>
                <a:spcPct val="150000"/>
              </a:lnSpc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361461"/>
      </p:ext>
    </p:extLst>
  </p:cSld>
  <p:clrMapOvr>
    <a:masterClrMapping/>
  </p:clrMapOvr>
  <p:transition spd="slow">
    <p:blinds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1147</Words>
  <Application>Microsoft Office PowerPoint</Application>
  <PresentationFormat>Widescreen</PresentationFormat>
  <Paragraphs>120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MCA Final Year Project (Review II)  AI-Powered Virtual Health Assistant   </vt:lpstr>
      <vt:lpstr>Content</vt:lpstr>
      <vt:lpstr>Problem Statement</vt:lpstr>
      <vt:lpstr>Literature Review</vt:lpstr>
      <vt:lpstr>PowerPoint Presentation</vt:lpstr>
      <vt:lpstr>Module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 And Technologies To Be Used</vt:lpstr>
      <vt:lpstr>PowerPoint Presentation</vt:lpstr>
      <vt:lpstr>Timeline of the Project </vt:lpstr>
      <vt:lpstr>GitHub Link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Latha Kamath</cp:lastModifiedBy>
  <cp:revision>924</cp:revision>
  <cp:lastPrinted>2018-07-24T06:37:00Z</cp:lastPrinted>
  <dcterms:created xsi:type="dcterms:W3CDTF">2018-06-07T04:06:00Z</dcterms:created>
  <dcterms:modified xsi:type="dcterms:W3CDTF">2025-05-09T08:48:44Z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DD27AFE3582B497A9717DA722B1D9D99_12</vt:lpwstr>
  </property>
  <property fmtid="{D5CDD505-2E9C-101B-9397-08002B2CF9AE}" pid="3" name="KSOProductBuildVer">
    <vt:lpwstr>1033-12.2.0.20326</vt:lpwstr>
  </property>
</Properties>
</file>