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0" r:id="rId9"/>
    <p:sldId id="486" r:id="rId10"/>
    <p:sldId id="488" r:id="rId11"/>
    <p:sldId id="487" r:id="rId12"/>
    <p:sldId id="489" r:id="rId13"/>
    <p:sldId id="476" r:id="rId14"/>
    <p:sldId id="483" r:id="rId15"/>
    <p:sldId id="270" r:id="rId16"/>
    <p:sldId id="485" r:id="rId17"/>
    <p:sldId id="265" r:id="rId18"/>
    <p:sldId id="482" r:id="rId19"/>
    <p:sldId id="266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A74A2-3463-49AD-AABE-CA483CFCA4EA}" v="117" dt="2025-04-07T20:07:03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60" d="100"/>
          <a:sy n="60" d="100"/>
        </p:scale>
        <p:origin x="216" y="28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4/7/2025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4/7/2025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hakamathmk/AI-Powered-Virtual-Health-Assistant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Health Assistant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 Kamath M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B1233-B4F2-86FB-87FB-7B2D41A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B4BE-A63F-A533-C897-B4965F25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11102" y="542261"/>
            <a:ext cx="4984898" cy="47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D53A1-0332-969B-D670-881F22DE3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0679" y="542261"/>
            <a:ext cx="4984898" cy="47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75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0C21A-D476-9B63-CD3C-F66ED582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D18A-AAB5-503C-30C9-F8B23000C451}"/>
              </a:ext>
            </a:extLst>
          </p:cNvPr>
          <p:cNvSpPr txBox="1"/>
          <p:nvPr/>
        </p:nvSpPr>
        <p:spPr>
          <a:xfrm>
            <a:off x="950745" y="279663"/>
            <a:ext cx="1100889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Backend Processing &amp; Prediction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Flask (main.py) to handle requests, process input, load the trained ML model, and predict the disease based on user symptoms.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3E8A7-DB51-8569-F3C3-7138085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5" y="1876118"/>
            <a:ext cx="3918967" cy="338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2B0FC-A388-26EE-DC69-53B9B750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876118"/>
            <a:ext cx="6677247" cy="3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14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F73AD-678E-CC47-65BD-9CA2830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37F8-C4AC-BF50-2D3E-992CC6699480}"/>
              </a:ext>
            </a:extLst>
          </p:cNvPr>
          <p:cNvSpPr txBox="1"/>
          <p:nvPr/>
        </p:nvSpPr>
        <p:spPr>
          <a:xfrm>
            <a:off x="1353879" y="331074"/>
            <a:ext cx="948424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Output Rendering &amp; Information Display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relevant health data (description, precautions) from precautions.csv and displays prediction results and advice on the frontend.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DE26-BBB7-72F1-F357-8602D655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79" y="1743739"/>
            <a:ext cx="4008475" cy="337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21D9F-9677-5350-1936-5F2A0ED6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20" y="1743739"/>
            <a:ext cx="6098286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394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B098F70-D312-9738-88A6-1B0A6AF4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90" y="884211"/>
            <a:ext cx="9477274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web framework for handling HTTP requests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 programming language for backend logic and machine learning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reading and processing structured data from CSV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/ Trained ML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making disease predictions based on symptoms.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a responsive and styled frontend interface.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D120-7243-5D26-6FDC-047576AAD3D8}"/>
              </a:ext>
            </a:extLst>
          </p:cNvPr>
          <p:cNvSpPr txBox="1"/>
          <p:nvPr/>
        </p:nvSpPr>
        <p:spPr>
          <a:xfrm>
            <a:off x="1359195" y="615884"/>
            <a:ext cx="928222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 engine for dynamic rendering of prediction results on HTML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symptom-disease mappings, disease descriptions,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 for developing and debugging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project-specific dependencies and isolating the development environment.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16</a:t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2340" y="2018030"/>
            <a:ext cx="10653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 err="1">
                <a:hlinkClick r:id="rId2"/>
              </a:rPr>
              <a:t>Lathakamathmk</a:t>
            </a:r>
            <a:r>
              <a:rPr lang="en-IN" sz="2400" dirty="0">
                <a:hlinkClick r:id="rId2"/>
              </a:rPr>
              <a:t>/AI-Powered-Virtual-Health-Assistant- · GitHub</a:t>
            </a:r>
            <a:endParaRPr lang="en-US" alt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265" y="1047750"/>
            <a:ext cx="10607040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Wind and J. Kenny, "AI-Powered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Patient Engagement Through Virtual Nursing," 2023.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AI-powered virtual health assistants' role in enhancing patient engagement and personalized care using NLP, ML, and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Kolluri, "A Cutting-Edge Research on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Technology Platforms for Engaging and Supporting Patients,"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AI-driven VHAs assist in patient monitoring, medication reminders, and symptom tracking through AI, NLP, and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Authorship, "AI-Powered Virtual Health Assistants," 2025.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AI-driven VHAs in disease management, consultations, and medical recommendations with chatbot-based interactions and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Bacha and H. H. Shah, "AI-Powered Virtual Health Assistants: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Patient Care and Engagement,"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AI-based VHAs for improving doctor-patient interactions and chronic disease management using qualitative and quantitative research.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185" y="447869"/>
            <a:ext cx="9815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400" b="1" dirty="0"/>
              <a:t>K. M., G. Madhavi, D. Mhatre, G. Parab, and D. Chiravil, "AI-Powered Virtual Healthcare Assistance System," 2024.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A chatbot-driven AI-powered healthcare assistant integrating GPT, NLP, and ML for personalized health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6.    </a:t>
            </a:r>
            <a:r>
              <a:rPr lang="en-US" altLang="en-US" sz="1400" b="1" dirty="0"/>
              <a:t>Johnson et al., "AI-Driven Virtual Health Assistants for Chronic Disease Monitoring," 2023.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Investigates AI-powered VHAs for managing chronic diseases such as diabetes and hypertension using ML-based patient record analysis.</a:t>
            </a:r>
            <a:endParaRPr lang="en-US" altLang="en-US" sz="1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7.    </a:t>
            </a:r>
            <a:r>
              <a:rPr lang="en-US" altLang="en-US" sz="1400" b="1" dirty="0"/>
              <a:t>Smith and Kline, "The Role of AI Chatbots in Virtual Mental Health Assistance," 2022.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Focuses on NLP-based AI chatbots trained on cognitive behavioral therapy (CBT) principles for mental health support.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8.     </a:t>
            </a:r>
            <a:r>
              <a:rPr lang="en-US" altLang="en-US" sz="1400" b="1" dirty="0"/>
              <a:t>Wang and Patel, "Enhancing Virtual Health Assistants with Blockchain Technology," 2024.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Examines the integration of blockchain technology for security and trust in AI-powered VHAs using smart contracts and decentralized storage.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400" dirty="0"/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02838"/>
            <a:ext cx="10468344" cy="256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Challenges: Overburdened systems, lack of expertise in remote areas, high costs, and privacy concerns.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Traditional Services: Long waiting times, limited doctor availability, and poor medical record management.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Solution: NLP and ML for symptom analysis, AI consultations, and real-time doctor recommendations.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for Security: Secure, tamper-proof medical record management ensuring data privacy.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and Affordability: Web and mobile apps for convenient, efficient, and affordable healthcare.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250302"/>
            <a:ext cx="10823510" cy="388843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531846"/>
            <a:ext cx="10663333" cy="465597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108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5E8F-E332-3A4B-67BF-4B98078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8446"/>
            <a:ext cx="9978189" cy="452890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8F2CF-5806-F630-EE7E-8F6CEE9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6" y="878338"/>
            <a:ext cx="9792586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Visits Website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opens the web application to access the symptom checker.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Symptoms via Web Form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inputs symptoms through a frontend form on the homepage.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Data Sent to Flask Backend (/home)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submitted form data is routed to a Flask endpoint for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ML Model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loads a pre-trained machine learning model using pickle.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Disease Based on Input Symptoms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model predicts a probable disease based on the user's input.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8753" y="633197"/>
            <a:ext cx="10094494" cy="48487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 Fetch Disease Description &amp; Precautions from CSV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Descriptive and precautionary information is retrieved from a dataset.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 Return Result to Template (disease, desc, precautions)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sends the prediction and details to the frontend template.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  Show Result Page (index.html updated)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final prediction and advice are displayed back to the user.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04DB-354F-FBAC-9AE8-003CA41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3595-1843-C110-1D05-6E7EABC8E31C}"/>
              </a:ext>
            </a:extLst>
          </p:cNvPr>
          <p:cNvSpPr txBox="1"/>
          <p:nvPr/>
        </p:nvSpPr>
        <p:spPr>
          <a:xfrm>
            <a:off x="335902" y="283458"/>
            <a:ext cx="1121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543CD-1EF4-AC41-EE0F-67CE134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AAACDA-AD43-C5CF-D189-B3104E43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36" y="698839"/>
            <a:ext cx="995412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(Frontend)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HTML-based frontend (index.html, about.html, etc.) for users to input symptoms and view results.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5278C-DD5E-888B-6242-1E84D266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74" y="2372749"/>
            <a:ext cx="9851251" cy="31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1461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974</Words>
  <Application>Microsoft Office PowerPoint</Application>
  <PresentationFormat>Widescreen</PresentationFormat>
  <Paragraphs>100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AI-Powered Virtual Health Assistant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Timeline of the Project 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Latha Kamath</cp:lastModifiedBy>
  <cp:revision>923</cp:revision>
  <cp:lastPrinted>2018-07-24T06:37:00Z</cp:lastPrinted>
  <dcterms:created xsi:type="dcterms:W3CDTF">2018-06-07T04:06:00Z</dcterms:created>
  <dcterms:modified xsi:type="dcterms:W3CDTF">2025-04-07T20:10:14Z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DD27AFE3582B497A9717DA722B1D9D99_12</vt:lpwstr>
  </property>
  <property fmtid="{D5CDD505-2E9C-101B-9397-08002B2CF9AE}" pid="3" name="KSOProductBuildVer">
    <vt:lpwstr>1033-12.2.0.20326</vt:lpwstr>
  </property>
</Properties>
</file>