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thasri114/Naan-Mudhalvan_Generative-AI_Medical-Image-Denoising-using-Autoencoder/tree/mai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105400" y="4992192"/>
            <a:ext cx="4800600" cy="90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Latha Sri SA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MIT Campus (Anna University)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NM id :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6A7ADE3D06944F099A84F513C31E9105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250" y="2319363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Generative AI - </a:t>
            </a: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9FE41-9474-B01C-DBF4-C08A5B4989DA}"/>
              </a:ext>
            </a:extLst>
          </p:cNvPr>
          <p:cNvSpPr txBox="1"/>
          <p:nvPr/>
        </p:nvSpPr>
        <p:spPr>
          <a:xfrm>
            <a:off x="1595500" y="685800"/>
            <a:ext cx="716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edical </a:t>
            </a:r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mage </a:t>
            </a:r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enoising using </a:t>
            </a:r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encoder - </a:t>
            </a:r>
            <a:r>
              <a:rPr lang="en-US" sz="3600" b="1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AutoMID</a:t>
            </a:r>
            <a:endParaRPr lang="en-IN" sz="3600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5BF36-390C-12B3-CD03-8696E8C6B7D4}"/>
              </a:ext>
            </a:extLst>
          </p:cNvPr>
          <p:cNvSpPr txBox="1"/>
          <p:nvPr/>
        </p:nvSpPr>
        <p:spPr>
          <a:xfrm>
            <a:off x="673482" y="1143000"/>
            <a:ext cx="88515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Decoder Network (Image Reconstruction):</a:t>
            </a:r>
          </a:p>
          <a:p>
            <a:pPr algn="l"/>
            <a:endParaRPr lang="en-US" sz="2000" b="1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Convolutional Layers: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Similar to the encoder, the decoder network also consists of convolutional layers. These layers take the learned features from the encoder and gradually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upsample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them to reconstruct the denoised images.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Activation Functions: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Activation functions like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are applied after each convolutional layer in the decoder to introduce non-linearity and ensure the model can capture complex patterns during the reconstruction process.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Upsampling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Layers: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Instead of pooling layers, the decoder utilizes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upsampling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layers (such as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UpSampling2D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 to increase the spatial dimensions of the feature maps, gradually reconstructing the original image size.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Output Layer: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final convolutional layer in the decoder typically uses a sigmoid activation function to produce pixel-wise intensity values in the range [0, 1], representing the denoised image.</a:t>
            </a:r>
          </a:p>
        </p:txBody>
      </p:sp>
    </p:spTree>
    <p:extLst>
      <p:ext uri="{BB962C8B-B14F-4D97-AF65-F5344CB8AC3E}">
        <p14:creationId xmlns:p14="http://schemas.microsoft.com/office/powerpoint/2010/main" val="387208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3812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 (</a:t>
            </a:r>
            <a:r>
              <a:rPr lang="en-IN" sz="2000" u="sng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Github</a:t>
            </a: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repo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BDB5-A23F-42D0-DBAD-E53AB419C205}"/>
              </a:ext>
            </a:extLst>
          </p:cNvPr>
          <p:cNvSpPr txBox="1"/>
          <p:nvPr/>
        </p:nvSpPr>
        <p:spPr>
          <a:xfrm>
            <a:off x="678814" y="1371600"/>
            <a:ext cx="91465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trained autoencoder model demonstrates promising results in denoising medical images.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Quantitative metrics such as Peak Signal-to-Noise Ratio (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PSNR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 indicate significant improvement in image quality compared to traditional denoising methods. The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PSNR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of around 70% is achieved while testing.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Moreover, qualitative evaluation through visual inspection confirms the effectiveness of the model in removing noise while preserving important structures and details in the images.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247355-7015-1162-E091-A2722B7FAB4D}"/>
              </a:ext>
            </a:extLst>
          </p:cNvPr>
          <p:cNvSpPr txBox="1"/>
          <p:nvPr/>
        </p:nvSpPr>
        <p:spPr>
          <a:xfrm>
            <a:off x="1257300" y="1600200"/>
            <a:ext cx="71437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End Users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Solution and Value preposition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Modelling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3AED8-2881-BF84-44D1-39CB41F7823B}"/>
              </a:ext>
            </a:extLst>
          </p:cNvPr>
          <p:cNvSpPr txBox="1"/>
          <p:nvPr/>
        </p:nvSpPr>
        <p:spPr>
          <a:xfrm>
            <a:off x="739775" y="1644363"/>
            <a:ext cx="823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Medical images often suffer from noise, which can reduce their quality and make it challenging for medical professionals to interpret them accurately.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Traditional denoising methods might not be effective in preserving important details in these images. Therefore, there is a need for an efficient and accurate denoising technique tailored specifically for medical images.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EE2FC-5EF7-ADAE-065C-33089CC8EE98}"/>
              </a:ext>
            </a:extLst>
          </p:cNvPr>
          <p:cNvSpPr txBox="1"/>
          <p:nvPr/>
        </p:nvSpPr>
        <p:spPr>
          <a:xfrm>
            <a:off x="676275" y="1752600"/>
            <a:ext cx="807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project aims to develop a deep learning-based solution using autoencoder architecture to denoise medical images effectively.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By training an autoencoder model on a dataset of noisy medical images, the model learns to remove noise while preserving important features, resulting in cleaner and more interpretable images for medical professionals.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3FE9B-4D83-6BD0-BCC3-27014A080D91}"/>
              </a:ext>
            </a:extLst>
          </p:cNvPr>
          <p:cNvSpPr txBox="1"/>
          <p:nvPr/>
        </p:nvSpPr>
        <p:spPr>
          <a:xfrm>
            <a:off x="723900" y="1905000"/>
            <a:ext cx="8420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Radiologists and medical imaging professionals who rely on accurate and clear medical images for diagnosis and treatment planning.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Researchers and developers working in the field of medical image analysis and computer-aided diagnosis.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4875F-8BB4-02C8-89A2-4B46EA3866A6}"/>
              </a:ext>
            </a:extLst>
          </p:cNvPr>
          <p:cNvSpPr txBox="1"/>
          <p:nvPr/>
        </p:nvSpPr>
        <p:spPr>
          <a:xfrm>
            <a:off x="558164" y="1676400"/>
            <a:ext cx="91192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proposed solution employs an autoencoder architecture, a type of neural network specifically designed for dimensionality reduction and feature learning.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By training the model on noisy medical images and their corresponding clean versions, the autoencoder learns to map noisy inputs to denoised outputs. </a:t>
            </a:r>
          </a:p>
          <a:p>
            <a:endParaRPr lang="en-US" sz="2400" b="1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value proposition of this solution includes: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Improved image quality: The denoised images produced by the model are cleaner and contain fewer artifacts, leading to improved image quality and easier interpretation.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4875F-8BB4-02C8-89A2-4B46EA3866A6}"/>
              </a:ext>
            </a:extLst>
          </p:cNvPr>
          <p:cNvSpPr txBox="1"/>
          <p:nvPr/>
        </p:nvSpPr>
        <p:spPr>
          <a:xfrm>
            <a:off x="558164" y="1676400"/>
            <a:ext cx="91192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Preservation of important features: The model is trained to retain important features and structures present in the original images while removing noise, ensuring that no critical information is lost during the denoising process.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Automation and efficiency: Once trained, the model can efficiently denoise large batches of medical images, saving time and effort for medical professionals.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38A83-ECCB-ACB4-30E1-BD4E5096C65C}"/>
              </a:ext>
            </a:extLst>
          </p:cNvPr>
          <p:cNvSpPr txBox="1"/>
          <p:nvPr/>
        </p:nvSpPr>
        <p:spPr>
          <a:xfrm>
            <a:off x="685800" y="1600200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standout feature of this solution is its ability to effectively denoise medical images while preserving important details.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By leveraging the power of deep learning and autoencoder architecture, the model can adapt to various types and levels of noise, making it highly versatile and robust.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5BF36-390C-12B3-CD03-8696E8C6B7D4}"/>
              </a:ext>
            </a:extLst>
          </p:cNvPr>
          <p:cNvSpPr txBox="1"/>
          <p:nvPr/>
        </p:nvSpPr>
        <p:spPr>
          <a:xfrm>
            <a:off x="673482" y="1143000"/>
            <a:ext cx="88515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 the autoencoder model described, convolutional neural networks (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CNNs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 are used both in the encoder and decoder networks. 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Encoder Network (Feature Extraction):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1. Convolutional Layers 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These layers apply convolutional filters to the input noisy images, extracting relevant features such as edges, textures, and patterns.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2. Activation Functions: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Each convolutional layer is followed by an activation function, commonly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(Rectified Linear Unit), which introduces non-linearity to the network and helps capture complex relationships within the data.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3. Pooling Layers: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After each set of convolutional layers, pooling layers (such as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MaxPooling2D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 are often employed to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downsample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the feature maps, reducing their spatial dimensions while retaining important features.</a:t>
            </a:r>
            <a:endParaRPr lang="en-IN" sz="2000" dirty="0">
              <a:solidFill>
                <a:srgbClr val="0D0D0D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765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Trebuchet MS</vt:lpstr>
      <vt:lpstr>Wingdings</vt:lpstr>
      <vt:lpstr>Office Theme</vt:lpstr>
      <vt:lpstr>PowerPoint Presentation</vt:lpstr>
      <vt:lpstr>AGENDA</vt:lpstr>
      <vt:lpstr>PROBLEM STATEMENT</vt:lpstr>
      <vt:lpstr>PROJECT OVERVIEW</vt:lpstr>
      <vt:lpstr>WHO ARE THE END USERS?</vt:lpstr>
      <vt:lpstr>SOLUTION AND VALUE PROPOSITION</vt:lpstr>
      <vt:lpstr>SOLUTION AND VALUE PROPOSITION</vt:lpstr>
      <vt:lpstr>THE WOW IN SOLUTION</vt:lpstr>
      <vt:lpstr>MODELLING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LATHA SRI SAKTHIVEL</cp:lastModifiedBy>
  <cp:revision>6</cp:revision>
  <dcterms:created xsi:type="dcterms:W3CDTF">2024-04-05T08:30:55Z</dcterms:created>
  <dcterms:modified xsi:type="dcterms:W3CDTF">2024-04-28T13:25:57Z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