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35B23BA-6EE4-4BA2-99F0-968354C73282}" v="47" dt="2023-09-29T21:07:00.7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Picture 3" descr="A green background with yellow text&#10;&#10;Description automatically generated">
            <a:extLst>
              <a:ext uri="{FF2B5EF4-FFF2-40B4-BE49-F238E27FC236}">
                <a16:creationId xmlns:a16="http://schemas.microsoft.com/office/drawing/2014/main" id="{7CABE8C6-C289-0330-D4F6-3E50933864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311AE591-1A6F-2087-24FB-AF630AB707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4217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" name="Picture 1" descr="A green and white background with yellow text&#10;&#10;Description automatically generated">
            <a:extLst>
              <a:ext uri="{FF2B5EF4-FFF2-40B4-BE49-F238E27FC236}">
                <a16:creationId xmlns:a16="http://schemas.microsoft.com/office/drawing/2014/main" id="{48312321-5133-BB04-DD6B-41FBD4BB1D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3685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" name="Picture 1" descr="A person sitting at a computer&#10;&#10;Description automatically generated">
            <a:extLst>
              <a:ext uri="{FF2B5EF4-FFF2-40B4-BE49-F238E27FC236}">
                <a16:creationId xmlns:a16="http://schemas.microsoft.com/office/drawing/2014/main" id="{A9DF9BFE-5F4E-26B8-B2FB-8BF2982678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06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BE666569-7699-8E05-3EE2-296FA15226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544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FBC34F3A-1FAA-4110-02A9-EA3BABB566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752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" name="Picture 1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EA202FD0-D222-A18C-3311-B931DFAAF9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347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" name="Picture 1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4AB50215-ECDF-E78E-A11D-39432F41E5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08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" name="Picture 1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DFF57544-5C53-9389-9DBB-314E42ACC9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926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" name="Picture 1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2A354B89-96F5-2616-E6BF-5536D50D10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370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8A2BE0A2-BE05-2D07-BF63-09CA98E96D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5954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" name="Picture 1" descr="A close up of a computer screen&#10;&#10;Description automatically generated">
            <a:extLst>
              <a:ext uri="{FF2B5EF4-FFF2-40B4-BE49-F238E27FC236}">
                <a16:creationId xmlns:a16="http://schemas.microsoft.com/office/drawing/2014/main" id="{9CAAD612-6058-32E5-DB2C-D8D2EB48E6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8850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29</cp:revision>
  <dcterms:created xsi:type="dcterms:W3CDTF">2023-09-29T21:04:01Z</dcterms:created>
  <dcterms:modified xsi:type="dcterms:W3CDTF">2023-09-29T21:17:31Z</dcterms:modified>
</cp:coreProperties>
</file>