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7" r:id="rId4"/>
    <p:sldId id="269" r:id="rId5"/>
    <p:sldId id="268" r:id="rId6"/>
    <p:sldId id="256" r:id="rId7"/>
    <p:sldId id="273" r:id="rId8"/>
    <p:sldId id="258" r:id="rId9"/>
    <p:sldId id="271" r:id="rId10"/>
    <p:sldId id="272" r:id="rId11"/>
    <p:sldId id="259" r:id="rId12"/>
    <p:sldId id="261" r:id="rId13"/>
    <p:sldId id="27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ED37-0111-4162-B0FF-F3DA6B1065E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FDF3-89F4-48B3-BCBF-562E7EA1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COMPANY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6159"/>
            <a:ext cx="4413069" cy="2610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 	: EBEON0324891011 </a:t>
            </a:r>
          </a:p>
          <a:p>
            <a:pPr marL="0" indent="0">
              <a:buNone/>
            </a:pPr>
            <a:r>
              <a:rPr lang="en-US" dirty="0" smtClean="0"/>
              <a:t>Batch	</a:t>
            </a:r>
            <a:r>
              <a:rPr lang="en-US" dirty="0"/>
              <a:t>:</a:t>
            </a:r>
            <a:r>
              <a:rPr lang="en-US" dirty="0" smtClean="0"/>
              <a:t> 2023-11258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9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528">
        <p14:reveal/>
      </p:transition>
    </mc:Choice>
    <mc:Fallback>
      <p:transition spd="slow" advTm="45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query to </a:t>
            </a:r>
            <a:r>
              <a:rPr lang="en-US" dirty="0"/>
              <a:t>find the number </a:t>
            </a:r>
            <a:r>
              <a:rPr lang="en-US" dirty="0" smtClean="0"/>
              <a:t>of Analyst </a:t>
            </a:r>
            <a:r>
              <a:rPr lang="en-US" dirty="0"/>
              <a:t>in the </a:t>
            </a: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1" y="1957612"/>
            <a:ext cx="4491260" cy="37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7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02" y="1561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Write a SQL query to display the details of the employees by using rank  based on their age?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481683"/>
            <a:ext cx="4963886" cy="48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176" y="3128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+mn-lt"/>
              </a:rPr>
              <a:t>Write a SQL query to create an index function.</a:t>
            </a:r>
            <a:endParaRPr lang="en-US" sz="32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73" y="1638436"/>
            <a:ext cx="5644053" cy="39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 a view name </a:t>
            </a:r>
            <a:r>
              <a:rPr lang="en-US" sz="3200" dirty="0" err="1" smtClean="0"/>
              <a:t>newemployee</a:t>
            </a:r>
            <a:r>
              <a:rPr lang="en-US" sz="3200" dirty="0" smtClean="0"/>
              <a:t> that includes the following </a:t>
            </a:r>
            <a:r>
              <a:rPr lang="en-US" sz="3200" dirty="0" err="1" smtClean="0"/>
              <a:t>coloumns</a:t>
            </a:r>
            <a:r>
              <a:rPr lang="en-US" sz="3200" dirty="0" smtClean="0"/>
              <a:t> from ethnicity</a:t>
            </a:r>
            <a:br>
              <a:rPr lang="en-US" sz="3200" dirty="0" smtClean="0"/>
            </a:br>
            <a:r>
              <a:rPr lang="en-US" sz="3200" dirty="0" smtClean="0"/>
              <a:t>1.EEID, 2.full_name, 3.gender, 4.location_id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10057"/>
            <a:ext cx="6202681" cy="45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In this project we have known how SQL </a:t>
            </a:r>
            <a:r>
              <a:rPr lang="en-US" dirty="0" err="1" smtClean="0"/>
              <a:t>cocepts</a:t>
            </a:r>
            <a:r>
              <a:rPr lang="en-US" dirty="0" smtClean="0"/>
              <a:t> interfere in a company dataset and how it helps us to find the insights of the </a:t>
            </a:r>
            <a:r>
              <a:rPr lang="en-US" dirty="0" err="1" smtClean="0"/>
              <a:t>data.Like</a:t>
            </a:r>
            <a:r>
              <a:rPr lang="en-US" dirty="0" smtClean="0"/>
              <a:t> this we can get the required </a:t>
            </a:r>
            <a:r>
              <a:rPr lang="en-US" dirty="0" err="1" smtClean="0"/>
              <a:t>deatails</a:t>
            </a:r>
            <a:r>
              <a:rPr lang="en-US" dirty="0" smtClean="0"/>
              <a:t> from any dataset.</a:t>
            </a:r>
          </a:p>
        </p:txBody>
      </p:sp>
    </p:spTree>
    <p:extLst>
      <p:ext uri="{BB962C8B-B14F-4D97-AF65-F5344CB8AC3E}">
        <p14:creationId xmlns:p14="http://schemas.microsoft.com/office/powerpoint/2010/main" val="97191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8697"/>
            <a:ext cx="10515600" cy="3538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5778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</a:t>
            </a:r>
            <a:r>
              <a:rPr lang="en-US" sz="4000" dirty="0" smtClean="0">
                <a:latin typeface="+mn-lt"/>
              </a:rPr>
              <a:t>ntroduction</a:t>
            </a:r>
            <a:endParaRPr lang="en-US" sz="40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The topic of this project is sample company.  This project have tree tables 1. ETHNICITY, 2. JOB ROLE, 3. </a:t>
            </a:r>
            <a:r>
              <a:rPr lang="en-US" dirty="0" smtClean="0"/>
              <a:t>LOCATION</a:t>
            </a:r>
            <a:endParaRPr lang="en-US" dirty="0" smtClean="0"/>
          </a:p>
          <a:p>
            <a:r>
              <a:rPr lang="en-US" dirty="0" smtClean="0"/>
              <a:t>In this project I used the following concepts of SQL. They are  clauses , join function , window function, index, user define function .</a:t>
            </a:r>
          </a:p>
          <a:p>
            <a:r>
              <a:rPr lang="en-US" dirty="0" smtClean="0"/>
              <a:t> By using these </a:t>
            </a:r>
            <a:r>
              <a:rPr lang="en-US" dirty="0" err="1" smtClean="0"/>
              <a:t>metioned</a:t>
            </a:r>
            <a:r>
              <a:rPr lang="en-US" dirty="0" smtClean="0"/>
              <a:t> </a:t>
            </a:r>
            <a:r>
              <a:rPr lang="en-US" dirty="0" err="1" smtClean="0"/>
              <a:t>cocepts</a:t>
            </a:r>
            <a:r>
              <a:rPr lang="en-US" dirty="0" smtClean="0"/>
              <a:t> I explained how to find the maximum </a:t>
            </a:r>
            <a:r>
              <a:rPr lang="en-US" dirty="0" err="1" smtClean="0"/>
              <a:t>value,which</a:t>
            </a:r>
            <a:r>
              <a:rPr lang="en-US" dirty="0" smtClean="0"/>
              <a:t> employee got the maximum salary ,how to join two tables and what are the outputs and how a user define function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17"/>
            <a:ext cx="10515600" cy="152087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ETHNICITY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17" y="1328352"/>
            <a:ext cx="10252165" cy="51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ROB ROLE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62" y="1397727"/>
            <a:ext cx="10297676" cy="47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LOCATION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68" y="1320286"/>
            <a:ext cx="9690463" cy="55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7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8" y="-754947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Write a SQL query to </a:t>
            </a:r>
            <a:r>
              <a:rPr lang="en-US" sz="3200" dirty="0">
                <a:latin typeface="+mn-lt"/>
              </a:rPr>
              <a:t>d</a:t>
            </a:r>
            <a:r>
              <a:rPr lang="en-US" sz="3200" dirty="0" smtClean="0">
                <a:latin typeface="+mn-lt"/>
              </a:rPr>
              <a:t>isplay the details of the employees who are from United States .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7" y="1867784"/>
            <a:ext cx="4781006" cy="41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6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query to find in which departments employees got the annual salary&gt;100000.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1865266"/>
            <a:ext cx="4714875" cy="28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4385" y="0"/>
            <a:ext cx="13779447" cy="74197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8" y="235132"/>
            <a:ext cx="10515600" cy="12807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Write a query to calculate the maximum annual salary of the job role table.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31" y="1646237"/>
            <a:ext cx="5501279" cy="41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query to find maximum bonus of employees by department wise.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612" y="1933502"/>
            <a:ext cx="6554225" cy="3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254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SAMPLE COMPANY </vt:lpstr>
      <vt:lpstr>Introduction</vt:lpstr>
      <vt:lpstr>ETHNICITY</vt:lpstr>
      <vt:lpstr>ROB ROLE</vt:lpstr>
      <vt:lpstr>LOCATION</vt:lpstr>
      <vt:lpstr>Write a SQL query to display the details of the employees who are from United States .</vt:lpstr>
      <vt:lpstr>Write a query to find in which departments employees got the annual salary&gt;100000.</vt:lpstr>
      <vt:lpstr>Write a query to calculate the maximum annual salary of the job role table.</vt:lpstr>
      <vt:lpstr>Write a query to find maximum bonus of employees by department wise. </vt:lpstr>
      <vt:lpstr>Write a query to find the number of Analyst in the company</vt:lpstr>
      <vt:lpstr>Write a SQL query to display the details of the employees by using rank  based on their age?</vt:lpstr>
      <vt:lpstr>Write a SQL query to create an index function.</vt:lpstr>
      <vt:lpstr>Create a view name newemployee that includes the following coloumns from ethnicity 1.EEID, 2.full_name, 3.gender, 4.location_id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~JobinJohnson</dc:creator>
  <cp:lastModifiedBy>~JobinJohnson</cp:lastModifiedBy>
  <cp:revision>93</cp:revision>
  <dcterms:created xsi:type="dcterms:W3CDTF">2024-04-12T01:59:54Z</dcterms:created>
  <dcterms:modified xsi:type="dcterms:W3CDTF">2024-04-19T12:58:47Z</dcterms:modified>
</cp:coreProperties>
</file>