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70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sz="3200" dirty="0" smtClean="0"/>
              <a:t>SIMPLE TASK MANAGER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697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607" y="1152984"/>
            <a:ext cx="5952558" cy="26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6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        A </a:t>
            </a:r>
            <a:r>
              <a:rPr lang="en-US" dirty="0"/>
              <a:t>simple task manager is a software application designed to help users organize, prioritize, and track tasks or activities. It typically provides a user-friendly </a:t>
            </a:r>
            <a:r>
              <a:rPr lang="en-US" dirty="0" err="1"/>
              <a:t>inteface</a:t>
            </a:r>
            <a:r>
              <a:rPr lang="en-US" dirty="0"/>
              <a:t> where users can create, edit, and delete tasks, set deadlines or reminders, and categorize tasks based on different criteria such as priority, status, or project. Individuals can use a simple task manager to keep track of their daily to-do lists, upcoming deadlines, appointments, and other commitments.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9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702" y="832514"/>
            <a:ext cx="5978726" cy="49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771" y="452718"/>
            <a:ext cx="6731838" cy="528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065" y="725672"/>
            <a:ext cx="7100212" cy="50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3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825" y="1406420"/>
            <a:ext cx="6251751" cy="407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5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192" y="1152983"/>
            <a:ext cx="8935660" cy="46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891" y="1152983"/>
            <a:ext cx="6408968" cy="430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4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864" y="1383174"/>
            <a:ext cx="5873199" cy="436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40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208</TotalTime>
  <Words>92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       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~JobinJohnson</dc:creator>
  <cp:lastModifiedBy>~JobinJohnson</cp:lastModifiedBy>
  <cp:revision>9</cp:revision>
  <dcterms:created xsi:type="dcterms:W3CDTF">2024-05-15T10:28:53Z</dcterms:created>
  <dcterms:modified xsi:type="dcterms:W3CDTF">2024-08-30T09:53:37Z</dcterms:modified>
</cp:coreProperties>
</file>