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72" r:id="rId8"/>
    <p:sldId id="273" r:id="rId9"/>
    <p:sldId id="274" r:id="rId10"/>
    <p:sldId id="261" r:id="rId11"/>
    <p:sldId id="262" r:id="rId12"/>
    <p:sldId id="266" r:id="rId13"/>
    <p:sldId id="270" r:id="rId14"/>
    <p:sldId id="275" r:id="rId15"/>
    <p:sldId id="276" r:id="rId16"/>
    <p:sldId id="283" r:id="rId17"/>
    <p:sldId id="284" r:id="rId18"/>
    <p:sldId id="281" r:id="rId19"/>
    <p:sldId id="282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3901E-642C-490D-8E65-975B52919CEA}" v="307" dt="2022-09-29T01:49:25.405"/>
    <p1510:client id="{B07F717E-8C85-4418-BD76-2B88D197C8BC}" v="1475" dt="2022-09-29T06:14:42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814f897d8f3e29e3" providerId="Windows Live" clId="Web-{11A3901E-642C-490D-8E65-975B52919CEA}"/>
    <pc:docChg chg="addSld delSld modSld sldOrd">
      <pc:chgData name="Guest User" userId="814f897d8f3e29e3" providerId="Windows Live" clId="Web-{11A3901E-642C-490D-8E65-975B52919CEA}" dt="2022-09-29T01:49:25.405" v="262"/>
      <pc:docMkLst>
        <pc:docMk/>
      </pc:docMkLst>
      <pc:sldChg chg="addSp modSp">
        <pc:chgData name="Guest User" userId="814f897d8f3e29e3" providerId="Windows Live" clId="Web-{11A3901E-642C-490D-8E65-975B52919CEA}" dt="2022-09-29T01:25:52.129" v="17" actId="1076"/>
        <pc:sldMkLst>
          <pc:docMk/>
          <pc:sldMk cId="521040635" sldId="256"/>
        </pc:sldMkLst>
        <pc:spChg chg="mod">
          <ac:chgData name="Guest User" userId="814f897d8f3e29e3" providerId="Windows Live" clId="Web-{11A3901E-642C-490D-8E65-975B52919CEA}" dt="2022-09-29T01:24:45.768" v="3" actId="1076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Guest User" userId="814f897d8f3e29e3" providerId="Windows Live" clId="Web-{11A3901E-642C-490D-8E65-975B52919CEA}" dt="2022-09-29T01:24:49.800" v="4" actId="1076"/>
          <ac:spMkLst>
            <pc:docMk/>
            <pc:sldMk cId="521040635" sldId="256"/>
            <ac:spMk id="3" creationId="{00000000-0000-0000-0000-000000000000}"/>
          </ac:spMkLst>
        </pc:spChg>
        <pc:spChg chg="add mod">
          <ac:chgData name="Guest User" userId="814f897d8f3e29e3" providerId="Windows Live" clId="Web-{11A3901E-642C-490D-8E65-975B52919CEA}" dt="2022-09-29T01:25:52.129" v="17" actId="1076"/>
          <ac:spMkLst>
            <pc:docMk/>
            <pc:sldMk cId="521040635" sldId="256"/>
            <ac:spMk id="4" creationId="{FDD4975A-FF8D-6B55-1A26-6EB34732643E}"/>
          </ac:spMkLst>
        </pc:spChg>
      </pc:sldChg>
      <pc:sldChg chg="addSp modSp new">
        <pc:chgData name="Guest User" userId="814f897d8f3e29e3" providerId="Windows Live" clId="Web-{11A3901E-642C-490D-8E65-975B52919CEA}" dt="2022-09-29T01:28:56.884" v="53" actId="20577"/>
        <pc:sldMkLst>
          <pc:docMk/>
          <pc:sldMk cId="2965484523" sldId="257"/>
        </pc:sldMkLst>
        <pc:spChg chg="add mod">
          <ac:chgData name="Guest User" userId="814f897d8f3e29e3" providerId="Windows Live" clId="Web-{11A3901E-642C-490D-8E65-975B52919CEA}" dt="2022-09-29T01:28:56.884" v="53" actId="20577"/>
          <ac:spMkLst>
            <pc:docMk/>
            <pc:sldMk cId="2965484523" sldId="257"/>
            <ac:spMk id="2" creationId="{C31DB3E8-5CB3-8F39-D261-970E303BF2B6}"/>
          </ac:spMkLst>
        </pc:spChg>
      </pc:sldChg>
      <pc:sldChg chg="addSp modSp new">
        <pc:chgData name="Guest User" userId="814f897d8f3e29e3" providerId="Windows Live" clId="Web-{11A3901E-642C-490D-8E65-975B52919CEA}" dt="2022-09-29T01:28:17.274" v="40" actId="14100"/>
        <pc:sldMkLst>
          <pc:docMk/>
          <pc:sldMk cId="2787798463" sldId="258"/>
        </pc:sldMkLst>
        <pc:spChg chg="add mod">
          <ac:chgData name="Guest User" userId="814f897d8f3e29e3" providerId="Windows Live" clId="Web-{11A3901E-642C-490D-8E65-975B52919CEA}" dt="2022-09-29T01:28:17.274" v="40" actId="14100"/>
          <ac:spMkLst>
            <pc:docMk/>
            <pc:sldMk cId="2787798463" sldId="258"/>
            <ac:spMk id="2" creationId="{416609B3-8128-E1D8-017A-03221F627AE8}"/>
          </ac:spMkLst>
        </pc:spChg>
      </pc:sldChg>
      <pc:sldChg chg="addSp modSp new ord">
        <pc:chgData name="Guest User" userId="814f897d8f3e29e3" providerId="Windows Live" clId="Web-{11A3901E-642C-490D-8E65-975B52919CEA}" dt="2022-09-29T01:33:48.068" v="111" actId="20577"/>
        <pc:sldMkLst>
          <pc:docMk/>
          <pc:sldMk cId="3583844486" sldId="259"/>
        </pc:sldMkLst>
        <pc:spChg chg="add mod">
          <ac:chgData name="Guest User" userId="814f897d8f3e29e3" providerId="Windows Live" clId="Web-{11A3901E-642C-490D-8E65-975B52919CEA}" dt="2022-09-29T01:33:48.068" v="111" actId="20577"/>
          <ac:spMkLst>
            <pc:docMk/>
            <pc:sldMk cId="3583844486" sldId="259"/>
            <ac:spMk id="2" creationId="{16244136-96A8-570C-9997-6B69296098A3}"/>
          </ac:spMkLst>
        </pc:spChg>
      </pc:sldChg>
      <pc:sldChg chg="addSp modSp new">
        <pc:chgData name="Guest User" userId="814f897d8f3e29e3" providerId="Windows Live" clId="Web-{11A3901E-642C-490D-8E65-975B52919CEA}" dt="2022-09-29T01:35:37.915" v="130" actId="14100"/>
        <pc:sldMkLst>
          <pc:docMk/>
          <pc:sldMk cId="3605360460" sldId="260"/>
        </pc:sldMkLst>
        <pc:spChg chg="add mod">
          <ac:chgData name="Guest User" userId="814f897d8f3e29e3" providerId="Windows Live" clId="Web-{11A3901E-642C-490D-8E65-975B52919CEA}" dt="2022-09-29T01:33:55.959" v="116" actId="20577"/>
          <ac:spMkLst>
            <pc:docMk/>
            <pc:sldMk cId="3605360460" sldId="260"/>
            <ac:spMk id="2" creationId="{E21E1A0D-D340-6844-0302-BB827BA1BA5A}"/>
          </ac:spMkLst>
        </pc:spChg>
        <pc:spChg chg="add mod">
          <ac:chgData name="Guest User" userId="814f897d8f3e29e3" providerId="Windows Live" clId="Web-{11A3901E-642C-490D-8E65-975B52919CEA}" dt="2022-09-29T01:35:37.915" v="130" actId="14100"/>
          <ac:spMkLst>
            <pc:docMk/>
            <pc:sldMk cId="3605360460" sldId="260"/>
            <ac:spMk id="3" creationId="{5F6CCAD1-CEE6-7BEF-A576-C8E3BF33AC29}"/>
          </ac:spMkLst>
        </pc:spChg>
      </pc:sldChg>
      <pc:sldChg chg="addSp modSp new">
        <pc:chgData name="Guest User" userId="814f897d8f3e29e3" providerId="Windows Live" clId="Web-{11A3901E-642C-490D-8E65-975B52919CEA}" dt="2022-09-29T01:39:15.061" v="155" actId="20577"/>
        <pc:sldMkLst>
          <pc:docMk/>
          <pc:sldMk cId="3085434978" sldId="261"/>
        </pc:sldMkLst>
        <pc:spChg chg="add mod">
          <ac:chgData name="Guest User" userId="814f897d8f3e29e3" providerId="Windows Live" clId="Web-{11A3901E-642C-490D-8E65-975B52919CEA}" dt="2022-09-29T01:39:15.061" v="155" actId="20577"/>
          <ac:spMkLst>
            <pc:docMk/>
            <pc:sldMk cId="3085434978" sldId="261"/>
            <ac:spMk id="2" creationId="{67A6F1A5-3970-64F4-842F-805C3571477F}"/>
          </ac:spMkLst>
        </pc:spChg>
      </pc:sldChg>
      <pc:sldChg chg="addSp modSp new">
        <pc:chgData name="Guest User" userId="814f897d8f3e29e3" providerId="Windows Live" clId="Web-{11A3901E-642C-490D-8E65-975B52919CEA}" dt="2022-09-29T01:39:46.671" v="165" actId="14100"/>
        <pc:sldMkLst>
          <pc:docMk/>
          <pc:sldMk cId="2965739705" sldId="262"/>
        </pc:sldMkLst>
        <pc:spChg chg="add mod">
          <ac:chgData name="Guest User" userId="814f897d8f3e29e3" providerId="Windows Live" clId="Web-{11A3901E-642C-490D-8E65-975B52919CEA}" dt="2022-09-29T01:39:46.671" v="165" actId="14100"/>
          <ac:spMkLst>
            <pc:docMk/>
            <pc:sldMk cId="2965739705" sldId="262"/>
            <ac:spMk id="2" creationId="{8F31E84C-8A35-DBDC-4E36-98F603C76F97}"/>
          </ac:spMkLst>
        </pc:spChg>
      </pc:sldChg>
      <pc:sldChg chg="add del replId">
        <pc:chgData name="Guest User" userId="814f897d8f3e29e3" providerId="Windows Live" clId="Web-{11A3901E-642C-490D-8E65-975B52919CEA}" dt="2022-09-29T01:33:23.880" v="98"/>
        <pc:sldMkLst>
          <pc:docMk/>
          <pc:sldMk cId="4080737218" sldId="262"/>
        </pc:sldMkLst>
      </pc:sldChg>
      <pc:sldChg chg="addSp modSp new">
        <pc:chgData name="Guest User" userId="814f897d8f3e29e3" providerId="Windows Live" clId="Web-{11A3901E-642C-490D-8E65-975B52919CEA}" dt="2022-09-29T01:41:03.236" v="175" actId="14100"/>
        <pc:sldMkLst>
          <pc:docMk/>
          <pc:sldMk cId="4196659020" sldId="263"/>
        </pc:sldMkLst>
        <pc:spChg chg="add mod">
          <ac:chgData name="Guest User" userId="814f897d8f3e29e3" providerId="Windows Live" clId="Web-{11A3901E-642C-490D-8E65-975B52919CEA}" dt="2022-09-29T01:41:03.236" v="175" actId="14100"/>
          <ac:spMkLst>
            <pc:docMk/>
            <pc:sldMk cId="4196659020" sldId="263"/>
            <ac:spMk id="2" creationId="{421AF83C-21B1-1366-8154-39FC2838DF17}"/>
          </ac:spMkLst>
        </pc:spChg>
      </pc:sldChg>
      <pc:sldChg chg="addSp modSp new">
        <pc:chgData name="Guest User" userId="814f897d8f3e29e3" providerId="Windows Live" clId="Web-{11A3901E-642C-490D-8E65-975B52919CEA}" dt="2022-09-29T01:42:14.691" v="189" actId="20577"/>
        <pc:sldMkLst>
          <pc:docMk/>
          <pc:sldMk cId="2247588813" sldId="264"/>
        </pc:sldMkLst>
        <pc:spChg chg="add mod">
          <ac:chgData name="Guest User" userId="814f897d8f3e29e3" providerId="Windows Live" clId="Web-{11A3901E-642C-490D-8E65-975B52919CEA}" dt="2022-09-29T01:42:14.691" v="189" actId="20577"/>
          <ac:spMkLst>
            <pc:docMk/>
            <pc:sldMk cId="2247588813" sldId="264"/>
            <ac:spMk id="2" creationId="{BD9AD62B-D89E-6E92-8F65-5AAA4721BBDE}"/>
          </ac:spMkLst>
        </pc:spChg>
      </pc:sldChg>
      <pc:sldChg chg="addSp modSp new">
        <pc:chgData name="Guest User" userId="814f897d8f3e29e3" providerId="Windows Live" clId="Web-{11A3901E-642C-490D-8E65-975B52919CEA}" dt="2022-09-29T01:43:49.302" v="201" actId="20577"/>
        <pc:sldMkLst>
          <pc:docMk/>
          <pc:sldMk cId="229460477" sldId="265"/>
        </pc:sldMkLst>
        <pc:spChg chg="add mod">
          <ac:chgData name="Guest User" userId="814f897d8f3e29e3" providerId="Windows Live" clId="Web-{11A3901E-642C-490D-8E65-975B52919CEA}" dt="2022-09-29T01:43:49.302" v="201" actId="20577"/>
          <ac:spMkLst>
            <pc:docMk/>
            <pc:sldMk cId="229460477" sldId="265"/>
            <ac:spMk id="2" creationId="{DA618FAE-1627-E0F3-CA7C-EBDADD93A3D3}"/>
          </ac:spMkLst>
        </pc:spChg>
      </pc:sldChg>
      <pc:sldChg chg="addSp modSp new">
        <pc:chgData name="Guest User" userId="814f897d8f3e29e3" providerId="Windows Live" clId="Web-{11A3901E-642C-490D-8E65-975B52919CEA}" dt="2022-09-29T01:45:37.352" v="219" actId="1076"/>
        <pc:sldMkLst>
          <pc:docMk/>
          <pc:sldMk cId="948641793" sldId="266"/>
        </pc:sldMkLst>
        <pc:spChg chg="add mod">
          <ac:chgData name="Guest User" userId="814f897d8f3e29e3" providerId="Windows Live" clId="Web-{11A3901E-642C-490D-8E65-975B52919CEA}" dt="2022-09-29T01:45:37.352" v="219" actId="1076"/>
          <ac:spMkLst>
            <pc:docMk/>
            <pc:sldMk cId="948641793" sldId="266"/>
            <ac:spMk id="2" creationId="{0A504CEA-CE29-8F1B-41CD-DCB33EA1C8D6}"/>
          </ac:spMkLst>
        </pc:spChg>
      </pc:sldChg>
      <pc:sldChg chg="addSp modSp new">
        <pc:chgData name="Guest User" userId="814f897d8f3e29e3" providerId="Windows Live" clId="Web-{11A3901E-642C-490D-8E65-975B52919CEA}" dt="2022-09-29T01:46:24.088" v="228" actId="1076"/>
        <pc:sldMkLst>
          <pc:docMk/>
          <pc:sldMk cId="3856215073" sldId="267"/>
        </pc:sldMkLst>
        <pc:spChg chg="add mod">
          <ac:chgData name="Guest User" userId="814f897d8f3e29e3" providerId="Windows Live" clId="Web-{11A3901E-642C-490D-8E65-975B52919CEA}" dt="2022-09-29T01:46:24.088" v="228" actId="1076"/>
          <ac:spMkLst>
            <pc:docMk/>
            <pc:sldMk cId="3856215073" sldId="267"/>
            <ac:spMk id="2" creationId="{D34BD1B6-DA6E-28D1-18B2-26D579EAFDBE}"/>
          </ac:spMkLst>
        </pc:spChg>
      </pc:sldChg>
      <pc:sldChg chg="addSp modSp new">
        <pc:chgData name="Guest User" userId="814f897d8f3e29e3" providerId="Windows Live" clId="Web-{11A3901E-642C-490D-8E65-975B52919CEA}" dt="2022-09-29T01:48:20.606" v="250" actId="20577"/>
        <pc:sldMkLst>
          <pc:docMk/>
          <pc:sldMk cId="594350469" sldId="268"/>
        </pc:sldMkLst>
        <pc:spChg chg="add mod">
          <ac:chgData name="Guest User" userId="814f897d8f3e29e3" providerId="Windows Live" clId="Web-{11A3901E-642C-490D-8E65-975B52919CEA}" dt="2022-09-29T01:48:20.606" v="250" actId="20577"/>
          <ac:spMkLst>
            <pc:docMk/>
            <pc:sldMk cId="594350469" sldId="268"/>
            <ac:spMk id="2" creationId="{B4D58A6E-4D79-06C1-1494-6A1C57AEAAB4}"/>
          </ac:spMkLst>
        </pc:spChg>
      </pc:sldChg>
      <pc:sldChg chg="addSp modSp new">
        <pc:chgData name="Guest User" userId="814f897d8f3e29e3" providerId="Windows Live" clId="Web-{11A3901E-642C-490D-8E65-975B52919CEA}" dt="2022-09-29T01:49:25.405" v="262"/>
        <pc:sldMkLst>
          <pc:docMk/>
          <pc:sldMk cId="4005293889" sldId="269"/>
        </pc:sldMkLst>
        <pc:spChg chg="add mod">
          <ac:chgData name="Guest User" userId="814f897d8f3e29e3" providerId="Windows Live" clId="Web-{11A3901E-642C-490D-8E65-975B52919CEA}" dt="2022-09-29T01:49:15.077" v="260" actId="1076"/>
          <ac:spMkLst>
            <pc:docMk/>
            <pc:sldMk cId="4005293889" sldId="269"/>
            <ac:spMk id="4" creationId="{39D5DF33-DD76-0A67-00F3-466CEFE3D030}"/>
          </ac:spMkLst>
        </pc:spChg>
        <pc:graphicFrameChg chg="add mod modGraphic">
          <ac:chgData name="Guest User" userId="814f897d8f3e29e3" providerId="Windows Live" clId="Web-{11A3901E-642C-490D-8E65-975B52919CEA}" dt="2022-09-29T01:49:25.405" v="262"/>
          <ac:graphicFrameMkLst>
            <pc:docMk/>
            <pc:sldMk cId="4005293889" sldId="269"/>
            <ac:graphicFrameMk id="3" creationId="{29BE006D-9969-3F04-FD04-8A48BA449708}"/>
          </ac:graphicFrameMkLst>
        </pc:graphicFrameChg>
      </pc:sldChg>
    </pc:docChg>
  </pc:docChgLst>
  <pc:docChgLst>
    <pc:chgData name="Guest User" userId="814f897d8f3e29e3" providerId="Windows Live" clId="Web-{B07F717E-8C85-4418-BD76-2B88D197C8BC}"/>
    <pc:docChg chg="addSld delSld modSld">
      <pc:chgData name="Guest User" userId="814f897d8f3e29e3" providerId="Windows Live" clId="Web-{B07F717E-8C85-4418-BD76-2B88D197C8BC}" dt="2022-09-29T06:14:42.844" v="1125" actId="14100"/>
      <pc:docMkLst>
        <pc:docMk/>
      </pc:docMkLst>
      <pc:sldChg chg="addSp modSp modTransition">
        <pc:chgData name="Guest User" userId="814f897d8f3e29e3" providerId="Windows Live" clId="Web-{B07F717E-8C85-4418-BD76-2B88D197C8BC}" dt="2022-09-29T06:14:42.844" v="1125" actId="14100"/>
        <pc:sldMkLst>
          <pc:docMk/>
          <pc:sldMk cId="521040635" sldId="256"/>
        </pc:sldMkLst>
        <pc:spChg chg="mod">
          <ac:chgData name="Guest User" userId="814f897d8f3e29e3" providerId="Windows Live" clId="Web-{B07F717E-8C85-4418-BD76-2B88D197C8BC}" dt="2022-09-29T04:47:39.453" v="379" actId="1076"/>
          <ac:spMkLst>
            <pc:docMk/>
            <pc:sldMk cId="521040635" sldId="256"/>
            <ac:spMk id="4" creationId="{FDD4975A-FF8D-6B55-1A26-6EB34732643E}"/>
          </ac:spMkLst>
        </pc:spChg>
        <pc:spChg chg="add mod">
          <ac:chgData name="Guest User" userId="814f897d8f3e29e3" providerId="Windows Live" clId="Web-{B07F717E-8C85-4418-BD76-2B88D197C8BC}" dt="2022-09-29T06:13:07.264" v="1122" actId="20577"/>
          <ac:spMkLst>
            <pc:docMk/>
            <pc:sldMk cId="521040635" sldId="256"/>
            <ac:spMk id="6" creationId="{A1A73381-D9F0-6FE8-90D8-15921C2CA6EB}"/>
          </ac:spMkLst>
        </pc:spChg>
        <pc:picChg chg="add mod">
          <ac:chgData name="Guest User" userId="814f897d8f3e29e3" providerId="Windows Live" clId="Web-{B07F717E-8C85-4418-BD76-2B88D197C8BC}" dt="2022-09-29T06:06:32.896" v="973" actId="1076"/>
          <ac:picMkLst>
            <pc:docMk/>
            <pc:sldMk cId="521040635" sldId="256"/>
            <ac:picMk id="5" creationId="{BC43240D-BF4E-3326-D8B1-FA905271BA4F}"/>
          </ac:picMkLst>
        </pc:picChg>
        <pc:picChg chg="add mod">
          <ac:chgData name="Guest User" userId="814f897d8f3e29e3" providerId="Windows Live" clId="Web-{B07F717E-8C85-4418-BD76-2B88D197C8BC}" dt="2022-09-29T06:14:42.844" v="1125" actId="14100"/>
          <ac:picMkLst>
            <pc:docMk/>
            <pc:sldMk cId="521040635" sldId="256"/>
            <ac:picMk id="7" creationId="{00B6DCF6-3D34-6E7E-F2B2-84CAB0496457}"/>
          </ac:picMkLst>
        </pc:picChg>
      </pc:sldChg>
      <pc:sldChg chg="addSp modSp modTransition">
        <pc:chgData name="Guest User" userId="814f897d8f3e29e3" providerId="Windows Live" clId="Web-{B07F717E-8C85-4418-BD76-2B88D197C8BC}" dt="2022-09-29T05:37:35.953" v="739"/>
        <pc:sldMkLst>
          <pc:docMk/>
          <pc:sldMk cId="2965484523" sldId="257"/>
        </pc:sldMkLst>
        <pc:spChg chg="mod">
          <ac:chgData name="Guest User" userId="814f897d8f3e29e3" providerId="Windows Live" clId="Web-{B07F717E-8C85-4418-BD76-2B88D197C8BC}" dt="2022-09-29T03:45:23.265" v="6" actId="20577"/>
          <ac:spMkLst>
            <pc:docMk/>
            <pc:sldMk cId="2965484523" sldId="257"/>
            <ac:spMk id="2" creationId="{C31DB3E8-5CB3-8F39-D261-970E303BF2B6}"/>
          </ac:spMkLst>
        </pc:spChg>
        <pc:picChg chg="add mod">
          <ac:chgData name="Guest User" userId="814f897d8f3e29e3" providerId="Windows Live" clId="Web-{B07F717E-8C85-4418-BD76-2B88D197C8BC}" dt="2022-09-29T05:35:15.966" v="723" actId="1076"/>
          <ac:picMkLst>
            <pc:docMk/>
            <pc:sldMk cId="2965484523" sldId="257"/>
            <ac:picMk id="3" creationId="{E86E0483-6282-CD00-D7A0-6DD6245FF58A}"/>
          </ac:picMkLst>
        </pc:picChg>
      </pc:sldChg>
      <pc:sldChg chg="modSp modTransition">
        <pc:chgData name="Guest User" userId="814f897d8f3e29e3" providerId="Windows Live" clId="Web-{B07F717E-8C85-4418-BD76-2B88D197C8BC}" dt="2022-09-29T05:37:50.501" v="740"/>
        <pc:sldMkLst>
          <pc:docMk/>
          <pc:sldMk cId="2787798463" sldId="258"/>
        </pc:sldMkLst>
        <pc:spChg chg="mod">
          <ac:chgData name="Guest User" userId="814f897d8f3e29e3" providerId="Windows Live" clId="Web-{B07F717E-8C85-4418-BD76-2B88D197C8BC}" dt="2022-09-29T03:46:11.313" v="16" actId="1076"/>
          <ac:spMkLst>
            <pc:docMk/>
            <pc:sldMk cId="2787798463" sldId="258"/>
            <ac:spMk id="2" creationId="{416609B3-8128-E1D8-017A-03221F627AE8}"/>
          </ac:spMkLst>
        </pc:spChg>
      </pc:sldChg>
      <pc:sldChg chg="addSp modSp modTransition">
        <pc:chgData name="Guest User" userId="814f897d8f3e29e3" providerId="Windows Live" clId="Web-{B07F717E-8C85-4418-BD76-2B88D197C8BC}" dt="2022-09-29T05:38:22.111" v="742"/>
        <pc:sldMkLst>
          <pc:docMk/>
          <pc:sldMk cId="3583844486" sldId="259"/>
        </pc:sldMkLst>
        <pc:spChg chg="mod">
          <ac:chgData name="Guest User" userId="814f897d8f3e29e3" providerId="Windows Live" clId="Web-{B07F717E-8C85-4418-BD76-2B88D197C8BC}" dt="2022-09-29T05:33:12.870" v="716" actId="1076"/>
          <ac:spMkLst>
            <pc:docMk/>
            <pc:sldMk cId="3583844486" sldId="259"/>
            <ac:spMk id="2" creationId="{16244136-96A8-570C-9997-6B69296098A3}"/>
          </ac:spMkLst>
        </pc:spChg>
        <pc:picChg chg="add mod">
          <ac:chgData name="Guest User" userId="814f897d8f3e29e3" providerId="Windows Live" clId="Web-{B07F717E-8C85-4418-BD76-2B88D197C8BC}" dt="2022-09-29T05:33:39.542" v="721" actId="1076"/>
          <ac:picMkLst>
            <pc:docMk/>
            <pc:sldMk cId="3583844486" sldId="259"/>
            <ac:picMk id="3" creationId="{D5219DBD-6466-B6EA-A540-B9423B0F49EA}"/>
          </ac:picMkLst>
        </pc:picChg>
      </pc:sldChg>
      <pc:sldChg chg="addSp delSp modSp modTransition">
        <pc:chgData name="Guest User" userId="814f897d8f3e29e3" providerId="Windows Live" clId="Web-{B07F717E-8C85-4418-BD76-2B88D197C8BC}" dt="2022-09-29T05:38:26.080" v="743"/>
        <pc:sldMkLst>
          <pc:docMk/>
          <pc:sldMk cId="3605360460" sldId="260"/>
        </pc:sldMkLst>
        <pc:spChg chg="del mod">
          <ac:chgData name="Guest User" userId="814f897d8f3e29e3" providerId="Windows Live" clId="Web-{B07F717E-8C85-4418-BD76-2B88D197C8BC}" dt="2022-09-29T05:29:26.443" v="680"/>
          <ac:spMkLst>
            <pc:docMk/>
            <pc:sldMk cId="3605360460" sldId="260"/>
            <ac:spMk id="2" creationId="{E21E1A0D-D340-6844-0302-BB827BA1BA5A}"/>
          </ac:spMkLst>
        </pc:spChg>
        <pc:spChg chg="mod">
          <ac:chgData name="Guest User" userId="814f897d8f3e29e3" providerId="Windows Live" clId="Web-{B07F717E-8C85-4418-BD76-2B88D197C8BC}" dt="2022-09-29T05:29:23.865" v="679" actId="1076"/>
          <ac:spMkLst>
            <pc:docMk/>
            <pc:sldMk cId="3605360460" sldId="260"/>
            <ac:spMk id="3" creationId="{5F6CCAD1-CEE6-7BEF-A576-C8E3BF33AC29}"/>
          </ac:spMkLst>
        </pc:spChg>
        <pc:spChg chg="add mod">
          <ac:chgData name="Guest User" userId="814f897d8f3e29e3" providerId="Windows Live" clId="Web-{B07F717E-8C85-4418-BD76-2B88D197C8BC}" dt="2022-09-29T05:31:33.040" v="697" actId="14100"/>
          <ac:spMkLst>
            <pc:docMk/>
            <pc:sldMk cId="3605360460" sldId="260"/>
            <ac:spMk id="4" creationId="{43D0FF96-BE32-4D78-45FA-70968BDC1614}"/>
          </ac:spMkLst>
        </pc:spChg>
      </pc:sldChg>
      <pc:sldChg chg="modSp modTransition">
        <pc:chgData name="Guest User" userId="814f897d8f3e29e3" providerId="Windows Live" clId="Web-{B07F717E-8C85-4418-BD76-2B88D197C8BC}" dt="2022-09-29T05:39:12.143" v="750"/>
        <pc:sldMkLst>
          <pc:docMk/>
          <pc:sldMk cId="3085434978" sldId="261"/>
        </pc:sldMkLst>
        <pc:spChg chg="mod">
          <ac:chgData name="Guest User" userId="814f897d8f3e29e3" providerId="Windows Live" clId="Web-{B07F717E-8C85-4418-BD76-2B88D197C8BC}" dt="2022-09-29T03:48:23.504" v="42" actId="20577"/>
          <ac:spMkLst>
            <pc:docMk/>
            <pc:sldMk cId="3085434978" sldId="261"/>
            <ac:spMk id="2" creationId="{67A6F1A5-3970-64F4-842F-805C3571477F}"/>
          </ac:spMkLst>
        </pc:spChg>
      </pc:sldChg>
      <pc:sldChg chg="modSp modTransition">
        <pc:chgData name="Guest User" userId="814f897d8f3e29e3" providerId="Windows Live" clId="Web-{B07F717E-8C85-4418-BD76-2B88D197C8BC}" dt="2022-09-29T05:39:33.034" v="752"/>
        <pc:sldMkLst>
          <pc:docMk/>
          <pc:sldMk cId="2965739705" sldId="262"/>
        </pc:sldMkLst>
        <pc:spChg chg="mod">
          <ac:chgData name="Guest User" userId="814f897d8f3e29e3" providerId="Windows Live" clId="Web-{B07F717E-8C85-4418-BD76-2B88D197C8BC}" dt="2022-09-29T03:49:03.020" v="55" actId="1076"/>
          <ac:spMkLst>
            <pc:docMk/>
            <pc:sldMk cId="2965739705" sldId="262"/>
            <ac:spMk id="2" creationId="{8F31E84C-8A35-DBDC-4E36-98F603C76F97}"/>
          </ac:spMkLst>
        </pc:spChg>
      </pc:sldChg>
      <pc:sldChg chg="modSp del">
        <pc:chgData name="Guest User" userId="814f897d8f3e29e3" providerId="Windows Live" clId="Web-{B07F717E-8C85-4418-BD76-2B88D197C8BC}" dt="2022-09-29T05:39:23.221" v="751"/>
        <pc:sldMkLst>
          <pc:docMk/>
          <pc:sldMk cId="4196659020" sldId="263"/>
        </pc:sldMkLst>
        <pc:spChg chg="mod">
          <ac:chgData name="Guest User" userId="814f897d8f3e29e3" providerId="Windows Live" clId="Web-{B07F717E-8C85-4418-BD76-2B88D197C8BC}" dt="2022-09-29T03:49:46.662" v="70" actId="20577"/>
          <ac:spMkLst>
            <pc:docMk/>
            <pc:sldMk cId="4196659020" sldId="263"/>
            <ac:spMk id="2" creationId="{421AF83C-21B1-1366-8154-39FC2838DF17}"/>
          </ac:spMkLst>
        </pc:spChg>
      </pc:sldChg>
      <pc:sldChg chg="modSp del">
        <pc:chgData name="Guest User" userId="814f897d8f3e29e3" providerId="Windows Live" clId="Web-{B07F717E-8C85-4418-BD76-2B88D197C8BC}" dt="2022-09-29T05:05:30.038" v="580"/>
        <pc:sldMkLst>
          <pc:docMk/>
          <pc:sldMk cId="2247588813" sldId="264"/>
        </pc:sldMkLst>
        <pc:spChg chg="mod">
          <ac:chgData name="Guest User" userId="814f897d8f3e29e3" providerId="Windows Live" clId="Web-{B07F717E-8C85-4418-BD76-2B88D197C8BC}" dt="2022-09-29T03:50:30.663" v="79" actId="20577"/>
          <ac:spMkLst>
            <pc:docMk/>
            <pc:sldMk cId="2247588813" sldId="264"/>
            <ac:spMk id="2" creationId="{BD9AD62B-D89E-6E92-8F65-5AAA4721BBDE}"/>
          </ac:spMkLst>
        </pc:spChg>
      </pc:sldChg>
      <pc:sldChg chg="modSp del">
        <pc:chgData name="Guest User" userId="814f897d8f3e29e3" providerId="Windows Live" clId="Web-{B07F717E-8C85-4418-BD76-2B88D197C8BC}" dt="2022-09-29T03:51:07.257" v="82"/>
        <pc:sldMkLst>
          <pc:docMk/>
          <pc:sldMk cId="229460477" sldId="265"/>
        </pc:sldMkLst>
        <pc:spChg chg="mod">
          <ac:chgData name="Guest User" userId="814f897d8f3e29e3" providerId="Windows Live" clId="Web-{B07F717E-8C85-4418-BD76-2B88D197C8BC}" dt="2022-09-29T03:50:48.241" v="81" actId="20577"/>
          <ac:spMkLst>
            <pc:docMk/>
            <pc:sldMk cId="229460477" sldId="265"/>
            <ac:spMk id="2" creationId="{DA618FAE-1627-E0F3-CA7C-EBDADD93A3D3}"/>
          </ac:spMkLst>
        </pc:spChg>
      </pc:sldChg>
      <pc:sldChg chg="addSp modSp modTransition">
        <pc:chgData name="Guest User" userId="814f897d8f3e29e3" providerId="Windows Live" clId="Web-{B07F717E-8C85-4418-BD76-2B88D197C8BC}" dt="2022-09-29T05:39:45.331" v="753"/>
        <pc:sldMkLst>
          <pc:docMk/>
          <pc:sldMk cId="948641793" sldId="266"/>
        </pc:sldMkLst>
        <pc:spChg chg="mod">
          <ac:chgData name="Guest User" userId="814f897d8f3e29e3" providerId="Windows Live" clId="Web-{B07F717E-8C85-4418-BD76-2B88D197C8BC}" dt="2022-09-29T04:16:42.883" v="235" actId="20577"/>
          <ac:spMkLst>
            <pc:docMk/>
            <pc:sldMk cId="948641793" sldId="266"/>
            <ac:spMk id="2" creationId="{0A504CEA-CE29-8F1B-41CD-DCB33EA1C8D6}"/>
          </ac:spMkLst>
        </pc:spChg>
        <pc:picChg chg="add mod">
          <ac:chgData name="Guest User" userId="814f897d8f3e29e3" providerId="Windows Live" clId="Web-{B07F717E-8C85-4418-BD76-2B88D197C8BC}" dt="2022-09-29T05:25:40.517" v="668" actId="1076"/>
          <ac:picMkLst>
            <pc:docMk/>
            <pc:sldMk cId="948641793" sldId="266"/>
            <ac:picMk id="3" creationId="{604B76D7-472D-E9B8-F563-633C7057E306}"/>
          </ac:picMkLst>
        </pc:picChg>
      </pc:sldChg>
      <pc:sldChg chg="del">
        <pc:chgData name="Guest User" userId="814f897d8f3e29e3" providerId="Windows Live" clId="Web-{B07F717E-8C85-4418-BD76-2B88D197C8BC}" dt="2022-09-29T04:13:05.847" v="229"/>
        <pc:sldMkLst>
          <pc:docMk/>
          <pc:sldMk cId="3856215073" sldId="267"/>
        </pc:sldMkLst>
      </pc:sldChg>
      <pc:sldChg chg="del">
        <pc:chgData name="Guest User" userId="814f897d8f3e29e3" providerId="Windows Live" clId="Web-{B07F717E-8C85-4418-BD76-2B88D197C8BC}" dt="2022-09-29T04:34:17.686" v="283"/>
        <pc:sldMkLst>
          <pc:docMk/>
          <pc:sldMk cId="594350469" sldId="268"/>
        </pc:sldMkLst>
      </pc:sldChg>
      <pc:sldChg chg="del">
        <pc:chgData name="Guest User" userId="814f897d8f3e29e3" providerId="Windows Live" clId="Web-{B07F717E-8C85-4418-BD76-2B88D197C8BC}" dt="2022-09-29T04:34:20.030" v="284"/>
        <pc:sldMkLst>
          <pc:docMk/>
          <pc:sldMk cId="4005293889" sldId="269"/>
        </pc:sldMkLst>
      </pc:sldChg>
      <pc:sldChg chg="addSp delSp modSp new mod modTransition modClrScheme chgLayout">
        <pc:chgData name="Guest User" userId="814f897d8f3e29e3" providerId="Windows Live" clId="Web-{B07F717E-8C85-4418-BD76-2B88D197C8BC}" dt="2022-09-29T05:39:52.878" v="754"/>
        <pc:sldMkLst>
          <pc:docMk/>
          <pc:sldMk cId="1115737682" sldId="270"/>
        </pc:sldMkLst>
        <pc:spChg chg="add del mod">
          <ac:chgData name="Guest User" userId="814f897d8f3e29e3" providerId="Windows Live" clId="Web-{B07F717E-8C85-4418-BD76-2B88D197C8BC}" dt="2022-09-29T04:18:17.635" v="238"/>
          <ac:spMkLst>
            <pc:docMk/>
            <pc:sldMk cId="1115737682" sldId="270"/>
            <ac:spMk id="2" creationId="{A1BE3A05-14CA-6A99-CC47-6B0392BB3EA7}"/>
          </ac:spMkLst>
        </pc:spChg>
        <pc:spChg chg="add">
          <ac:chgData name="Guest User" userId="814f897d8f3e29e3" providerId="Windows Live" clId="Web-{B07F717E-8C85-4418-BD76-2B88D197C8BC}" dt="2022-09-29T04:18:09.697" v="237"/>
          <ac:spMkLst>
            <pc:docMk/>
            <pc:sldMk cId="1115737682" sldId="270"/>
            <ac:spMk id="3" creationId="{9537EEAA-E2AA-DB78-255B-636112A3BD5F}"/>
          </ac:spMkLst>
        </pc:spChg>
        <pc:spChg chg="add mod ord">
          <ac:chgData name="Guest User" userId="814f897d8f3e29e3" providerId="Windows Live" clId="Web-{B07F717E-8C85-4418-BD76-2B88D197C8BC}" dt="2022-09-29T04:35:43.438" v="302" actId="20577"/>
          <ac:spMkLst>
            <pc:docMk/>
            <pc:sldMk cId="1115737682" sldId="270"/>
            <ac:spMk id="4" creationId="{C1084BC2-B51A-F8C4-83D6-F7273681B08E}"/>
          </ac:spMkLst>
        </pc:spChg>
        <pc:spChg chg="add del mod ord">
          <ac:chgData name="Guest User" userId="814f897d8f3e29e3" providerId="Windows Live" clId="Web-{B07F717E-8C85-4418-BD76-2B88D197C8BC}" dt="2022-09-29T04:28:20.945" v="243"/>
          <ac:spMkLst>
            <pc:docMk/>
            <pc:sldMk cId="1115737682" sldId="270"/>
            <ac:spMk id="5" creationId="{49829A2D-6504-A3FC-C1BB-BA1B0676AB1A}"/>
          </ac:spMkLst>
        </pc:spChg>
        <pc:picChg chg="add mod ord">
          <ac:chgData name="Guest User" userId="814f897d8f3e29e3" providerId="Windows Live" clId="Web-{B07F717E-8C85-4418-BD76-2B88D197C8BC}" dt="2022-09-29T04:34:51.312" v="290" actId="1076"/>
          <ac:picMkLst>
            <pc:docMk/>
            <pc:sldMk cId="1115737682" sldId="270"/>
            <ac:picMk id="6" creationId="{0E5BD373-84B6-B661-5187-D1691CA5C0DA}"/>
          </ac:picMkLst>
        </pc:picChg>
      </pc:sldChg>
      <pc:sldChg chg="addSp modSp new del mod modClrScheme chgLayout">
        <pc:chgData name="Guest User" userId="814f897d8f3e29e3" providerId="Windows Live" clId="Web-{B07F717E-8C85-4418-BD76-2B88D197C8BC}" dt="2022-09-29T05:06:01.648" v="581"/>
        <pc:sldMkLst>
          <pc:docMk/>
          <pc:sldMk cId="1338554901" sldId="271"/>
        </pc:sldMkLst>
        <pc:spChg chg="add mod">
          <ac:chgData name="Guest User" userId="814f897d8f3e29e3" providerId="Windows Live" clId="Web-{B07F717E-8C85-4418-BD76-2B88D197C8BC}" dt="2022-09-29T04:02:39.881" v="171" actId="20577"/>
          <ac:spMkLst>
            <pc:docMk/>
            <pc:sldMk cId="1338554901" sldId="271"/>
            <ac:spMk id="2" creationId="{5383240D-312C-EED5-425B-DE5FC08D67A9}"/>
          </ac:spMkLst>
        </pc:spChg>
        <pc:spChg chg="add mod">
          <ac:chgData name="Guest User" userId="814f897d8f3e29e3" providerId="Windows Live" clId="Web-{B07F717E-8C85-4418-BD76-2B88D197C8BC}" dt="2022-09-29T04:54:47.259" v="462" actId="14100"/>
          <ac:spMkLst>
            <pc:docMk/>
            <pc:sldMk cId="1338554901" sldId="271"/>
            <ac:spMk id="3" creationId="{3276D04D-1386-E4E8-261A-C3DBEDC57049}"/>
          </ac:spMkLst>
        </pc:spChg>
      </pc:sldChg>
      <pc:sldChg chg="modSp new modTransition">
        <pc:chgData name="Guest User" userId="814f897d8f3e29e3" providerId="Windows Live" clId="Web-{B07F717E-8C85-4418-BD76-2B88D197C8BC}" dt="2022-09-29T05:38:36.705" v="746"/>
        <pc:sldMkLst>
          <pc:docMk/>
          <pc:sldMk cId="2860446805" sldId="272"/>
        </pc:sldMkLst>
        <pc:spChg chg="mod">
          <ac:chgData name="Guest User" userId="814f897d8f3e29e3" providerId="Windows Live" clId="Web-{B07F717E-8C85-4418-BD76-2B88D197C8BC}" dt="2022-09-29T05:07:16.103" v="602" actId="20577"/>
          <ac:spMkLst>
            <pc:docMk/>
            <pc:sldMk cId="2860446805" sldId="272"/>
            <ac:spMk id="2" creationId="{A65DDFEC-D660-E6FC-C950-20F116EE41EC}"/>
          </ac:spMkLst>
        </pc:spChg>
        <pc:spChg chg="mod">
          <ac:chgData name="Guest User" userId="814f897d8f3e29e3" providerId="Windows Live" clId="Web-{B07F717E-8C85-4418-BD76-2B88D197C8BC}" dt="2022-09-29T05:06:20.867" v="586" actId="20577"/>
          <ac:spMkLst>
            <pc:docMk/>
            <pc:sldMk cId="2860446805" sldId="272"/>
            <ac:spMk id="3" creationId="{E14B44F9-1AC8-9BD8-98D1-2C818C4203DC}"/>
          </ac:spMkLst>
        </pc:spChg>
      </pc:sldChg>
      <pc:sldChg chg="modSp new modTransition">
        <pc:chgData name="Guest User" userId="814f897d8f3e29e3" providerId="Windows Live" clId="Web-{B07F717E-8C85-4418-BD76-2B88D197C8BC}" dt="2022-09-29T05:38:45.892" v="748"/>
        <pc:sldMkLst>
          <pc:docMk/>
          <pc:sldMk cId="3846645212" sldId="273"/>
        </pc:sldMkLst>
        <pc:spChg chg="mod">
          <ac:chgData name="Guest User" userId="814f897d8f3e29e3" providerId="Windows Live" clId="Web-{B07F717E-8C85-4418-BD76-2B88D197C8BC}" dt="2022-09-29T04:06:18.901" v="195" actId="20577"/>
          <ac:spMkLst>
            <pc:docMk/>
            <pc:sldMk cId="3846645212" sldId="273"/>
            <ac:spMk id="2" creationId="{26B0577F-F8FD-F23D-B195-AF18F475E776}"/>
          </ac:spMkLst>
        </pc:spChg>
        <pc:spChg chg="mod">
          <ac:chgData name="Guest User" userId="814f897d8f3e29e3" providerId="Windows Live" clId="Web-{B07F717E-8C85-4418-BD76-2B88D197C8BC}" dt="2022-09-29T04:12:13.987" v="227" actId="20577"/>
          <ac:spMkLst>
            <pc:docMk/>
            <pc:sldMk cId="3846645212" sldId="273"/>
            <ac:spMk id="3" creationId="{D83AF484-63A3-E7DE-3EC4-5FDB1EBD108A}"/>
          </ac:spMkLst>
        </pc:spChg>
      </pc:sldChg>
      <pc:sldChg chg="modSp new modTransition">
        <pc:chgData name="Guest User" userId="814f897d8f3e29e3" providerId="Windows Live" clId="Web-{B07F717E-8C85-4418-BD76-2B88D197C8BC}" dt="2022-09-29T05:38:52.908" v="749"/>
        <pc:sldMkLst>
          <pc:docMk/>
          <pc:sldMk cId="169346734" sldId="274"/>
        </pc:sldMkLst>
        <pc:spChg chg="mod">
          <ac:chgData name="Guest User" userId="814f897d8f3e29e3" providerId="Windows Live" clId="Web-{B07F717E-8C85-4418-BD76-2B88D197C8BC}" dt="2022-09-29T04:09:02.311" v="206" actId="20577"/>
          <ac:spMkLst>
            <pc:docMk/>
            <pc:sldMk cId="169346734" sldId="274"/>
            <ac:spMk id="2" creationId="{9323D1D2-2322-0B03-C004-E7058B418211}"/>
          </ac:spMkLst>
        </pc:spChg>
        <pc:spChg chg="mod">
          <ac:chgData name="Guest User" userId="814f897d8f3e29e3" providerId="Windows Live" clId="Web-{B07F717E-8C85-4418-BD76-2B88D197C8BC}" dt="2022-09-29T04:12:38.737" v="228" actId="20577"/>
          <ac:spMkLst>
            <pc:docMk/>
            <pc:sldMk cId="169346734" sldId="274"/>
            <ac:spMk id="3" creationId="{D9201BBB-D576-9C4F-78F3-4EF133822C7D}"/>
          </ac:spMkLst>
        </pc:spChg>
      </pc:sldChg>
      <pc:sldChg chg="addSp delSp modSp new modTransition">
        <pc:chgData name="Guest User" userId="814f897d8f3e29e3" providerId="Windows Live" clId="Web-{B07F717E-8C85-4418-BD76-2B88D197C8BC}" dt="2022-09-29T05:40:00.972" v="755"/>
        <pc:sldMkLst>
          <pc:docMk/>
          <pc:sldMk cId="2056201002" sldId="275"/>
        </pc:sldMkLst>
        <pc:spChg chg="del mod">
          <ac:chgData name="Guest User" userId="814f897d8f3e29e3" providerId="Windows Live" clId="Web-{B07F717E-8C85-4418-BD76-2B88D197C8BC}" dt="2022-09-29T04:29:06.571" v="250"/>
          <ac:spMkLst>
            <pc:docMk/>
            <pc:sldMk cId="2056201002" sldId="275"/>
            <ac:spMk id="2" creationId="{F509A882-0316-F975-7DCE-D006E5B3F0C3}"/>
          </ac:spMkLst>
        </pc:spChg>
        <pc:spChg chg="del mod">
          <ac:chgData name="Guest User" userId="814f897d8f3e29e3" providerId="Windows Live" clId="Web-{B07F717E-8C85-4418-BD76-2B88D197C8BC}" dt="2022-09-29T04:30:03.181" v="252"/>
          <ac:spMkLst>
            <pc:docMk/>
            <pc:sldMk cId="2056201002" sldId="275"/>
            <ac:spMk id="3" creationId="{B5A5D2FB-43AA-8D05-4620-C7F44D972E63}"/>
          </ac:spMkLst>
        </pc:spChg>
        <pc:picChg chg="add mod ord">
          <ac:chgData name="Guest User" userId="814f897d8f3e29e3" providerId="Windows Live" clId="Web-{B07F717E-8C85-4418-BD76-2B88D197C8BC}" dt="2022-09-29T04:30:28.869" v="258" actId="14100"/>
          <ac:picMkLst>
            <pc:docMk/>
            <pc:sldMk cId="2056201002" sldId="275"/>
            <ac:picMk id="4" creationId="{BD2BBA1F-E2D9-A863-E464-DC20A4D51A52}"/>
          </ac:picMkLst>
        </pc:picChg>
      </pc:sldChg>
      <pc:sldChg chg="addSp delSp modSp new modTransition">
        <pc:chgData name="Guest User" userId="814f897d8f3e29e3" providerId="Windows Live" clId="Web-{B07F717E-8C85-4418-BD76-2B88D197C8BC}" dt="2022-09-29T05:40:15.285" v="757"/>
        <pc:sldMkLst>
          <pc:docMk/>
          <pc:sldMk cId="2427969149" sldId="276"/>
        </pc:sldMkLst>
        <pc:spChg chg="del">
          <ac:chgData name="Guest User" userId="814f897d8f3e29e3" providerId="Windows Live" clId="Web-{B07F717E-8C85-4418-BD76-2B88D197C8BC}" dt="2022-09-29T04:30:51.323" v="260"/>
          <ac:spMkLst>
            <pc:docMk/>
            <pc:sldMk cId="2427969149" sldId="276"/>
            <ac:spMk id="2" creationId="{A47B907A-028B-B35B-EDEB-9166F1263DA1}"/>
          </ac:spMkLst>
        </pc:spChg>
        <pc:spChg chg="del mod">
          <ac:chgData name="Guest User" userId="814f897d8f3e29e3" providerId="Windows Live" clId="Web-{B07F717E-8C85-4418-BD76-2B88D197C8BC}" dt="2022-09-29T04:31:28.527" v="263"/>
          <ac:spMkLst>
            <pc:docMk/>
            <pc:sldMk cId="2427969149" sldId="276"/>
            <ac:spMk id="3" creationId="{AD53FA53-2FF8-6675-DFB2-35517E02284C}"/>
          </ac:spMkLst>
        </pc:spChg>
        <pc:picChg chg="add mod ord">
          <ac:chgData name="Guest User" userId="814f897d8f3e29e3" providerId="Windows Live" clId="Web-{B07F717E-8C85-4418-BD76-2B88D197C8BC}" dt="2022-09-29T04:32:38.309" v="277" actId="14100"/>
          <ac:picMkLst>
            <pc:docMk/>
            <pc:sldMk cId="2427969149" sldId="276"/>
            <ac:picMk id="4" creationId="{F83C33FD-F836-818E-331E-A8E0A557E532}"/>
          </ac:picMkLst>
        </pc:picChg>
        <pc:picChg chg="add mod">
          <ac:chgData name="Guest User" userId="814f897d8f3e29e3" providerId="Windows Live" clId="Web-{B07F717E-8C85-4418-BD76-2B88D197C8BC}" dt="2022-09-29T04:33:00.325" v="282" actId="14100"/>
          <ac:picMkLst>
            <pc:docMk/>
            <pc:sldMk cId="2427969149" sldId="276"/>
            <ac:picMk id="5" creationId="{3B6DE350-E01E-12AB-735A-5BD0B742C83B}"/>
          </ac:picMkLst>
        </pc:picChg>
      </pc:sldChg>
      <pc:sldChg chg="addSp modSp new modTransition">
        <pc:chgData name="Guest User" userId="814f897d8f3e29e3" providerId="Windows Live" clId="Web-{B07F717E-8C85-4418-BD76-2B88D197C8BC}" dt="2022-09-29T05:41:06.395" v="762"/>
        <pc:sldMkLst>
          <pc:docMk/>
          <pc:sldMk cId="2190483095" sldId="277"/>
        </pc:sldMkLst>
        <pc:spChg chg="mod">
          <ac:chgData name="Guest User" userId="814f897d8f3e29e3" providerId="Windows Live" clId="Web-{B07F717E-8C85-4418-BD76-2B88D197C8BC}" dt="2022-09-29T04:37:02.315" v="312" actId="20577"/>
          <ac:spMkLst>
            <pc:docMk/>
            <pc:sldMk cId="2190483095" sldId="277"/>
            <ac:spMk id="2" creationId="{423FA9C1-6DEB-9253-61B1-5969CB941C02}"/>
          </ac:spMkLst>
        </pc:spChg>
        <pc:spChg chg="mod">
          <ac:chgData name="Guest User" userId="814f897d8f3e29e3" providerId="Windows Live" clId="Web-{B07F717E-8C85-4418-BD76-2B88D197C8BC}" dt="2022-09-29T04:37:52.863" v="320" actId="14100"/>
          <ac:spMkLst>
            <pc:docMk/>
            <pc:sldMk cId="2190483095" sldId="277"/>
            <ac:spMk id="3" creationId="{342054CA-2805-CF70-E3ED-171AC589A6A5}"/>
          </ac:spMkLst>
        </pc:spChg>
        <pc:picChg chg="add mod">
          <ac:chgData name="Guest User" userId="814f897d8f3e29e3" providerId="Windows Live" clId="Web-{B07F717E-8C85-4418-BD76-2B88D197C8BC}" dt="2022-09-29T05:26:53.002" v="673" actId="1076"/>
          <ac:picMkLst>
            <pc:docMk/>
            <pc:sldMk cId="2190483095" sldId="277"/>
            <ac:picMk id="4" creationId="{B5C38DCE-967A-B155-D0D5-F8AFBD90D8CD}"/>
          </ac:picMkLst>
        </pc:picChg>
      </pc:sldChg>
      <pc:sldChg chg="addSp modSp new modTransition">
        <pc:chgData name="Guest User" userId="814f897d8f3e29e3" providerId="Windows Live" clId="Web-{B07F717E-8C85-4418-BD76-2B88D197C8BC}" dt="2022-09-29T05:41:14.099" v="763"/>
        <pc:sldMkLst>
          <pc:docMk/>
          <pc:sldMk cId="715937380" sldId="278"/>
        </pc:sldMkLst>
        <pc:spChg chg="mod">
          <ac:chgData name="Guest User" userId="814f897d8f3e29e3" providerId="Windows Live" clId="Web-{B07F717E-8C85-4418-BD76-2B88D197C8BC}" dt="2022-09-29T04:38:36.129" v="332" actId="20577"/>
          <ac:spMkLst>
            <pc:docMk/>
            <pc:sldMk cId="715937380" sldId="278"/>
            <ac:spMk id="2" creationId="{3B1684BC-09B0-E9F1-6575-A1D8C5A6EDE0}"/>
          </ac:spMkLst>
        </pc:spChg>
        <pc:spChg chg="mod">
          <ac:chgData name="Guest User" userId="814f897d8f3e29e3" providerId="Windows Live" clId="Web-{B07F717E-8C85-4418-BD76-2B88D197C8BC}" dt="2022-09-29T04:39:57.584" v="344" actId="20577"/>
          <ac:spMkLst>
            <pc:docMk/>
            <pc:sldMk cId="715937380" sldId="278"/>
            <ac:spMk id="3" creationId="{87CBE6B2-1E98-7970-CDAD-87E32CEED1A3}"/>
          </ac:spMkLst>
        </pc:spChg>
        <pc:picChg chg="add mod">
          <ac:chgData name="Guest User" userId="814f897d8f3e29e3" providerId="Windows Live" clId="Web-{B07F717E-8C85-4418-BD76-2B88D197C8BC}" dt="2022-09-29T05:36:33.218" v="729" actId="1076"/>
          <ac:picMkLst>
            <pc:docMk/>
            <pc:sldMk cId="715937380" sldId="278"/>
            <ac:picMk id="4" creationId="{DC93F7C8-A7A0-51C1-A9D6-390D4641DFE2}"/>
          </ac:picMkLst>
        </pc:picChg>
      </pc:sldChg>
      <pc:sldChg chg="addSp delSp modSp new modTransition">
        <pc:chgData name="Guest User" userId="814f897d8f3e29e3" providerId="Windows Live" clId="Web-{B07F717E-8C85-4418-BD76-2B88D197C8BC}" dt="2022-09-29T05:41:23.958" v="764"/>
        <pc:sldMkLst>
          <pc:docMk/>
          <pc:sldMk cId="1708917136" sldId="279"/>
        </pc:sldMkLst>
        <pc:spChg chg="del">
          <ac:chgData name="Guest User" userId="814f897d8f3e29e3" providerId="Windows Live" clId="Web-{B07F717E-8C85-4418-BD76-2B88D197C8BC}" dt="2022-09-29T04:40:16.694" v="346"/>
          <ac:spMkLst>
            <pc:docMk/>
            <pc:sldMk cId="1708917136" sldId="279"/>
            <ac:spMk id="2" creationId="{C9A80644-0DBB-FEC8-4A14-A90A579B13AA}"/>
          </ac:spMkLst>
        </pc:spChg>
        <pc:spChg chg="del mod">
          <ac:chgData name="Guest User" userId="814f897d8f3e29e3" providerId="Windows Live" clId="Web-{B07F717E-8C85-4418-BD76-2B88D197C8BC}" dt="2022-09-29T04:41:21.242" v="349"/>
          <ac:spMkLst>
            <pc:docMk/>
            <pc:sldMk cId="1708917136" sldId="279"/>
            <ac:spMk id="3" creationId="{7EFFB304-BCD8-47F5-DD7A-F797BEAEEA14}"/>
          </ac:spMkLst>
        </pc:spChg>
        <pc:picChg chg="add mod ord">
          <ac:chgData name="Guest User" userId="814f897d8f3e29e3" providerId="Windows Live" clId="Web-{B07F717E-8C85-4418-BD76-2B88D197C8BC}" dt="2022-09-29T04:41:26.805" v="350" actId="14100"/>
          <ac:picMkLst>
            <pc:docMk/>
            <pc:sldMk cId="1708917136" sldId="279"/>
            <ac:picMk id="4" creationId="{D2746269-770D-A049-8641-7AC59670BE89}"/>
          </ac:picMkLst>
        </pc:picChg>
        <pc:picChg chg="add del mod">
          <ac:chgData name="Guest User" userId="814f897d8f3e29e3" providerId="Windows Live" clId="Web-{B07F717E-8C85-4418-BD76-2B88D197C8BC}" dt="2022-09-29T05:36:18.061" v="727"/>
          <ac:picMkLst>
            <pc:docMk/>
            <pc:sldMk cId="1708917136" sldId="279"/>
            <ac:picMk id="5" creationId="{7E6D3119-0896-84FD-4E62-E83F4BA5B23C}"/>
          </ac:picMkLst>
        </pc:picChg>
      </pc:sldChg>
      <pc:sldChg chg="addSp modSp new mod modTransition modClrScheme chgLayout">
        <pc:chgData name="Guest User" userId="814f897d8f3e29e3" providerId="Windows Live" clId="Web-{B07F717E-8C85-4418-BD76-2B88D197C8BC}" dt="2022-09-29T05:38:11.798" v="741"/>
        <pc:sldMkLst>
          <pc:docMk/>
          <pc:sldMk cId="1349301211" sldId="280"/>
        </pc:sldMkLst>
        <pc:spChg chg="add mod">
          <ac:chgData name="Guest User" userId="814f897d8f3e29e3" providerId="Windows Live" clId="Web-{B07F717E-8C85-4418-BD76-2B88D197C8BC}" dt="2022-09-29T04:42:59.385" v="360" actId="20577"/>
          <ac:spMkLst>
            <pc:docMk/>
            <pc:sldMk cId="1349301211" sldId="280"/>
            <ac:spMk id="2" creationId="{BFF227C0-8D03-1DCC-5986-F029C5C1AD23}"/>
          </ac:spMkLst>
        </pc:spChg>
        <pc:spChg chg="add mod">
          <ac:chgData name="Guest User" userId="814f897d8f3e29e3" providerId="Windows Live" clId="Web-{B07F717E-8C85-4418-BD76-2B88D197C8BC}" dt="2022-09-29T04:46:40.874" v="377" actId="20577"/>
          <ac:spMkLst>
            <pc:docMk/>
            <pc:sldMk cId="1349301211" sldId="280"/>
            <ac:spMk id="3" creationId="{1CE15719-E860-6FE3-A1D4-1EDE0CA9CE7A}"/>
          </ac:spMkLst>
        </pc:spChg>
        <pc:picChg chg="add mod">
          <ac:chgData name="Guest User" userId="814f897d8f3e29e3" providerId="Windows Live" clId="Web-{B07F717E-8C85-4418-BD76-2B88D197C8BC}" dt="2022-09-29T04:54:33.446" v="461" actId="14100"/>
          <ac:picMkLst>
            <pc:docMk/>
            <pc:sldMk cId="1349301211" sldId="280"/>
            <ac:picMk id="4" creationId="{3F955ABC-480D-A37F-62BD-5F8BE9599221}"/>
          </ac:picMkLst>
        </pc:picChg>
      </pc:sldChg>
      <pc:sldChg chg="addSp modSp new modTransition">
        <pc:chgData name="Guest User" userId="814f897d8f3e29e3" providerId="Windows Live" clId="Web-{B07F717E-8C85-4418-BD76-2B88D197C8BC}" dt="2022-09-29T05:40:35.520" v="759"/>
        <pc:sldMkLst>
          <pc:docMk/>
          <pc:sldMk cId="2202194855" sldId="281"/>
        </pc:sldMkLst>
        <pc:spChg chg="mod">
          <ac:chgData name="Guest User" userId="814f897d8f3e29e3" providerId="Windows Live" clId="Web-{B07F717E-8C85-4418-BD76-2B88D197C8BC}" dt="2022-09-29T05:05:07.413" v="579" actId="20577"/>
          <ac:spMkLst>
            <pc:docMk/>
            <pc:sldMk cId="2202194855" sldId="281"/>
            <ac:spMk id="2" creationId="{F69C9F7C-CBCF-4690-1221-4F85ADE5BD30}"/>
          </ac:spMkLst>
        </pc:spChg>
        <pc:spChg chg="mod">
          <ac:chgData name="Guest User" userId="814f897d8f3e29e3" providerId="Windows Live" clId="Web-{B07F717E-8C85-4418-BD76-2B88D197C8BC}" dt="2022-09-29T04:58:08.623" v="491" actId="20577"/>
          <ac:spMkLst>
            <pc:docMk/>
            <pc:sldMk cId="2202194855" sldId="281"/>
            <ac:spMk id="3" creationId="{D41BEFF0-C7A4-73B2-CFFC-F04AE57F1488}"/>
          </ac:spMkLst>
        </pc:spChg>
        <pc:picChg chg="add mod">
          <ac:chgData name="Guest User" userId="814f897d8f3e29e3" providerId="Windows Live" clId="Web-{B07F717E-8C85-4418-BD76-2B88D197C8BC}" dt="2022-09-29T05:24:32.562" v="666" actId="1076"/>
          <ac:picMkLst>
            <pc:docMk/>
            <pc:sldMk cId="2202194855" sldId="281"/>
            <ac:picMk id="4" creationId="{234CCCFE-62E2-D281-5A76-3C86BCF8D368}"/>
          </ac:picMkLst>
        </pc:picChg>
      </pc:sldChg>
      <pc:sldChg chg="addSp delSp modSp new modTransition">
        <pc:chgData name="Guest User" userId="814f897d8f3e29e3" providerId="Windows Live" clId="Web-{B07F717E-8C85-4418-BD76-2B88D197C8BC}" dt="2022-09-29T05:40:48.411" v="760"/>
        <pc:sldMkLst>
          <pc:docMk/>
          <pc:sldMk cId="3084996938" sldId="282"/>
        </pc:sldMkLst>
        <pc:spChg chg="mod">
          <ac:chgData name="Guest User" userId="814f897d8f3e29e3" providerId="Windows Live" clId="Web-{B07F717E-8C85-4418-BD76-2B88D197C8BC}" dt="2022-09-29T05:04:48.912" v="575" actId="20577"/>
          <ac:spMkLst>
            <pc:docMk/>
            <pc:sldMk cId="3084996938" sldId="282"/>
            <ac:spMk id="2" creationId="{4536E293-E644-FC11-E841-83B400126EB1}"/>
          </ac:spMkLst>
        </pc:spChg>
        <pc:spChg chg="del">
          <ac:chgData name="Guest User" userId="814f897d8f3e29e3" providerId="Windows Live" clId="Web-{B07F717E-8C85-4418-BD76-2B88D197C8BC}" dt="2022-09-29T04:59:40.109" v="509"/>
          <ac:spMkLst>
            <pc:docMk/>
            <pc:sldMk cId="3084996938" sldId="282"/>
            <ac:spMk id="3" creationId="{5ADB6DB9-D56D-BB94-9522-53E919519E6A}"/>
          </ac:spMkLst>
        </pc:spChg>
        <pc:spChg chg="add mod">
          <ac:chgData name="Guest User" userId="814f897d8f3e29e3" providerId="Windows Live" clId="Web-{B07F717E-8C85-4418-BD76-2B88D197C8BC}" dt="2022-09-29T05:03:27.457" v="570" actId="20577"/>
          <ac:spMkLst>
            <pc:docMk/>
            <pc:sldMk cId="3084996938" sldId="282"/>
            <ac:spMk id="5" creationId="{9314A318-2DF1-C4B6-EC56-B8642BF76A0D}"/>
          </ac:spMkLst>
        </pc:spChg>
        <pc:picChg chg="add mod ord">
          <ac:chgData name="Guest User" userId="814f897d8f3e29e3" providerId="Windows Live" clId="Web-{B07F717E-8C85-4418-BD76-2B88D197C8BC}" dt="2022-09-29T05:02:53.191" v="552" actId="1076"/>
          <ac:picMkLst>
            <pc:docMk/>
            <pc:sldMk cId="3084996938" sldId="282"/>
            <ac:picMk id="4" creationId="{45363BF7-8E9C-CE8E-01FC-E3B962844588}"/>
          </ac:picMkLst>
        </pc:picChg>
      </pc:sldChg>
      <pc:sldChg chg="addSp delSp modSp new mod modTransition modClrScheme chgLayout">
        <pc:chgData name="Guest User" userId="814f897d8f3e29e3" providerId="Windows Live" clId="Web-{B07F717E-8C85-4418-BD76-2B88D197C8BC}" dt="2022-09-29T05:40:28.520" v="758"/>
        <pc:sldMkLst>
          <pc:docMk/>
          <pc:sldMk cId="2853072756" sldId="283"/>
        </pc:sldMkLst>
        <pc:spChg chg="add mod">
          <ac:chgData name="Guest User" userId="814f897d8f3e29e3" providerId="Windows Live" clId="Web-{B07F717E-8C85-4418-BD76-2B88D197C8BC}" dt="2022-09-29T05:15:41.629" v="628" actId="20577"/>
          <ac:spMkLst>
            <pc:docMk/>
            <pc:sldMk cId="2853072756" sldId="283"/>
            <ac:spMk id="2" creationId="{D0319F40-AB3F-DB68-2490-D7B33772B38A}"/>
          </ac:spMkLst>
        </pc:spChg>
        <pc:spChg chg="add mod">
          <ac:chgData name="Guest User" userId="814f897d8f3e29e3" providerId="Windows Live" clId="Web-{B07F717E-8C85-4418-BD76-2B88D197C8BC}" dt="2022-09-29T05:13:58.299" v="619" actId="20577"/>
          <ac:spMkLst>
            <pc:docMk/>
            <pc:sldMk cId="2853072756" sldId="283"/>
            <ac:spMk id="3" creationId="{CD0EE25D-899E-81D9-F3E7-99E5626A778F}"/>
          </ac:spMkLst>
        </pc:spChg>
        <pc:picChg chg="add mod">
          <ac:chgData name="Guest User" userId="814f897d8f3e29e3" providerId="Windows Live" clId="Web-{B07F717E-8C85-4418-BD76-2B88D197C8BC}" dt="2022-09-29T05:19:25.321" v="651" actId="1076"/>
          <ac:picMkLst>
            <pc:docMk/>
            <pc:sldMk cId="2853072756" sldId="283"/>
            <ac:picMk id="4" creationId="{7A8B7D19-3B4F-2F81-DE5D-F015FD4892AE}"/>
          </ac:picMkLst>
        </pc:picChg>
        <pc:picChg chg="add mod">
          <ac:chgData name="Guest User" userId="814f897d8f3e29e3" providerId="Windows Live" clId="Web-{B07F717E-8C85-4418-BD76-2B88D197C8BC}" dt="2022-09-29T05:19:27.540" v="652" actId="1076"/>
          <ac:picMkLst>
            <pc:docMk/>
            <pc:sldMk cId="2853072756" sldId="283"/>
            <ac:picMk id="5" creationId="{7D74D489-49EA-8626-E15D-4FB8435C132D}"/>
          </ac:picMkLst>
        </pc:picChg>
        <pc:picChg chg="add del mod">
          <ac:chgData name="Guest User" userId="814f897d8f3e29e3" providerId="Windows Live" clId="Web-{B07F717E-8C85-4418-BD76-2B88D197C8BC}" dt="2022-09-29T05:18:51.883" v="647"/>
          <ac:picMkLst>
            <pc:docMk/>
            <pc:sldMk cId="2853072756" sldId="283"/>
            <ac:picMk id="6" creationId="{ED6A5844-B7F0-6F92-139F-898D2063A053}"/>
          </ac:picMkLst>
        </pc:picChg>
        <pc:picChg chg="add mod">
          <ac:chgData name="Guest User" userId="814f897d8f3e29e3" providerId="Windows Live" clId="Web-{B07F717E-8C85-4418-BD76-2B88D197C8BC}" dt="2022-09-29T05:19:31.649" v="653" actId="1076"/>
          <ac:picMkLst>
            <pc:docMk/>
            <pc:sldMk cId="2853072756" sldId="283"/>
            <ac:picMk id="7" creationId="{B86A2BA1-9EE7-331E-12F9-B6F6369819AB}"/>
          </ac:picMkLst>
        </pc:picChg>
        <pc:picChg chg="add mod">
          <ac:chgData name="Guest User" userId="814f897d8f3e29e3" providerId="Windows Live" clId="Web-{B07F717E-8C85-4418-BD76-2B88D197C8BC}" dt="2022-09-29T05:21:32.402" v="659" actId="1076"/>
          <ac:picMkLst>
            <pc:docMk/>
            <pc:sldMk cId="2853072756" sldId="283"/>
            <ac:picMk id="8" creationId="{ECBA6985-918E-E770-A8ED-CBAEEA713DD8}"/>
          </ac:picMkLst>
        </pc:picChg>
        <pc:picChg chg="add mod">
          <ac:chgData name="Guest User" userId="814f897d8f3e29e3" providerId="Windows Live" clId="Web-{B07F717E-8C85-4418-BD76-2B88D197C8BC}" dt="2022-09-29T05:22:44.419" v="663" actId="1076"/>
          <ac:picMkLst>
            <pc:docMk/>
            <pc:sldMk cId="2853072756" sldId="283"/>
            <ac:picMk id="9" creationId="{081209DB-910B-EBBE-2E59-90191561E9E3}"/>
          </ac:picMkLst>
        </pc:picChg>
      </pc:sldChg>
      <pc:sldChg chg="modSp new">
        <pc:chgData name="Guest User" userId="814f897d8f3e29e3" providerId="Windows Live" clId="Web-{B07F717E-8C85-4418-BD76-2B88D197C8BC}" dt="2022-09-29T06:00:32.482" v="893" actId="20577"/>
        <pc:sldMkLst>
          <pc:docMk/>
          <pc:sldMk cId="2152004810" sldId="284"/>
        </pc:sldMkLst>
        <pc:spChg chg="mod">
          <ac:chgData name="Guest User" userId="814f897d8f3e29e3" providerId="Windows Live" clId="Web-{B07F717E-8C85-4418-BD76-2B88D197C8BC}" dt="2022-09-29T06:00:32.482" v="893" actId="20577"/>
          <ac:spMkLst>
            <pc:docMk/>
            <pc:sldMk cId="2152004810" sldId="284"/>
            <ac:spMk id="2" creationId="{D50B0A7E-CEE3-E414-7FF0-FC3338FE6DD1}"/>
          </ac:spMkLst>
        </pc:spChg>
        <pc:spChg chg="mod">
          <ac:chgData name="Guest User" userId="814f897d8f3e29e3" providerId="Windows Live" clId="Web-{B07F717E-8C85-4418-BD76-2B88D197C8BC}" dt="2022-09-29T05:55:54.148" v="887" actId="14100"/>
          <ac:spMkLst>
            <pc:docMk/>
            <pc:sldMk cId="2152004810" sldId="284"/>
            <ac:spMk id="3" creationId="{7A809103-E7B0-FE1A-D46D-BAC75D6312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389" y="7015280"/>
            <a:ext cx="7766936" cy="164630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389" y="7292562"/>
            <a:ext cx="7766936" cy="10968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4975A-FF8D-6B55-1A26-6EB34732643E}"/>
              </a:ext>
            </a:extLst>
          </p:cNvPr>
          <p:cNvSpPr txBox="1"/>
          <p:nvPr/>
        </p:nvSpPr>
        <p:spPr>
          <a:xfrm>
            <a:off x="552772" y="462366"/>
            <a:ext cx="9691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i="1" dirty="0">
                <a:solidFill>
                  <a:srgbClr val="4472C4"/>
                </a:solidFill>
              </a:rPr>
              <a:t>MARKETING MANAGEMENT ON NOODLES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C43240D-BF4E-3326-D8B1-FA905271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077" y="1219766"/>
            <a:ext cx="2743200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73381-D9F0-6FE8-90D8-15921C2CA6EB}"/>
              </a:ext>
            </a:extLst>
          </p:cNvPr>
          <p:cNvSpPr txBox="1"/>
          <p:nvPr/>
        </p:nvSpPr>
        <p:spPr>
          <a:xfrm>
            <a:off x="465555" y="2788684"/>
            <a:ext cx="8059519" cy="12218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solidFill>
                  <a:srgbClr val="7030A0"/>
                </a:solidFill>
              </a:rPr>
              <a:t>NAME : 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T. </a:t>
            </a:r>
            <a:r>
              <a:rPr lang="en-US" sz="3200" b="1" i="1" dirty="0" err="1">
                <a:solidFill>
                  <a:schemeClr val="accent3">
                    <a:lumMod val="50000"/>
                  </a:schemeClr>
                </a:solidFill>
              </a:rPr>
              <a:t>sai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b="1" i="1" dirty="0" err="1">
                <a:solidFill>
                  <a:schemeClr val="accent3">
                    <a:lumMod val="50000"/>
                  </a:schemeClr>
                </a:solidFill>
              </a:rPr>
              <a:t>koushik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(192125035)</a:t>
            </a:r>
          </a:p>
          <a:p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                                &amp;</a:t>
            </a:r>
          </a:p>
          <a:p>
            <a:r>
              <a:rPr lang="en-US" sz="3200" b="1" i="1" dirty="0">
                <a:solidFill>
                  <a:srgbClr val="00B0F0"/>
                </a:solidFill>
              </a:rPr>
              <a:t>              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P.LATHEESH(192111222)</a:t>
            </a: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i="1" dirty="0">
                <a:solidFill>
                  <a:srgbClr val="7030A0"/>
                </a:solidFill>
              </a:rPr>
              <a:t>COURSE :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 principle of management</a:t>
            </a: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i="1" dirty="0">
                <a:solidFill>
                  <a:srgbClr val="7030A0"/>
                </a:solidFill>
              </a:rPr>
              <a:t>COURSE CODE :</a:t>
            </a:r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 UBA3366</a:t>
            </a: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i="1" dirty="0">
                <a:solidFill>
                  <a:srgbClr val="7030A0"/>
                </a:solidFill>
              </a:rPr>
              <a:t>COURSE: 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PRINCIPLES OF                                          MANAGEMENT</a:t>
            </a:r>
          </a:p>
          <a:p>
            <a:r>
              <a:rPr lang="en-US" sz="3200" b="1" i="1" dirty="0">
                <a:solidFill>
                  <a:srgbClr val="7030A0"/>
                </a:solidFill>
              </a:rPr>
              <a:t>COURSE CODE:</a:t>
            </a:r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UBA3366</a:t>
            </a:r>
          </a:p>
          <a:p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200" b="1" i="1" dirty="0">
              <a:solidFill>
                <a:srgbClr val="00B0F0"/>
              </a:solidFill>
            </a:endParaRPr>
          </a:p>
          <a:p>
            <a:r>
              <a:rPr lang="en-US" sz="2800" dirty="0"/>
              <a:t>                 </a:t>
            </a:r>
          </a:p>
          <a:p>
            <a:r>
              <a:rPr lang="en-US" sz="2800" dirty="0"/>
              <a:t>         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  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0B6DCF6-3D34-6E7E-F2B2-84CAB049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56" y="3521869"/>
            <a:ext cx="1945482" cy="19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6F1A5-3970-64F4-842F-805C3571477F}"/>
              </a:ext>
            </a:extLst>
          </p:cNvPr>
          <p:cNvSpPr txBox="1"/>
          <p:nvPr/>
        </p:nvSpPr>
        <p:spPr>
          <a:xfrm>
            <a:off x="402921" y="172038"/>
            <a:ext cx="975618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u="sng" dirty="0">
                <a:solidFill>
                  <a:srgbClr val="ED7C31"/>
                </a:solidFill>
                <a:latin typeface="Calibri Light"/>
                <a:cs typeface="Calibri Light"/>
              </a:rPr>
              <a:t>Materials and Methods:</a:t>
            </a:r>
            <a:endParaRPr lang="en-US"/>
          </a:p>
          <a:p>
            <a:pPr marL="685800" indent="-685800">
              <a:buFont typeface="Wingdings"/>
              <a:buChar char="q"/>
            </a:pPr>
            <a:endParaRPr lang="en-US" sz="4800" b="1" u="sng" dirty="0">
              <a:solidFill>
                <a:srgbClr val="ED7C31"/>
              </a:solidFill>
              <a:latin typeface="Calibri Light"/>
              <a:cs typeface="Calibri Light"/>
            </a:endParaRPr>
          </a:p>
          <a:p>
            <a:r>
              <a:rPr lang="en-US" sz="4000" b="1" dirty="0">
                <a:solidFill>
                  <a:srgbClr val="FF0000"/>
                </a:solidFill>
                <a:latin typeface="Source Sans Pro"/>
              </a:rPr>
              <a:t>1.Prioritize a content strategery</a:t>
            </a:r>
          </a:p>
          <a:p>
            <a:pPr marL="571500" indent="-571500">
              <a:buFont typeface="Wingdings"/>
              <a:buChar char="q"/>
            </a:pPr>
            <a:endParaRPr lang="en-US" sz="4000" b="1" dirty="0">
              <a:solidFill>
                <a:srgbClr val="FF0000"/>
              </a:solidFill>
              <a:latin typeface="Source Sans Pro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  <a:cs typeface="Calibri Light"/>
              </a:rPr>
              <a:t>If you want to promote your company or products, it’s essential to prioritize online content.</a:t>
            </a:r>
            <a:endParaRPr lang="en-US" sz="3600" dirty="0">
              <a:latin typeface="Trebuchet MS" panose="020B0603020202020204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  <a:cs typeface="Calibri Light"/>
              </a:rPr>
              <a:t> Having good content sets your website apart from your competitors and delivers the correct message to your customers. 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85434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1E84C-8A35-DBDC-4E36-98F603C76F97}"/>
              </a:ext>
            </a:extLst>
          </p:cNvPr>
          <p:cNvSpPr txBox="1"/>
          <p:nvPr/>
        </p:nvSpPr>
        <p:spPr>
          <a:xfrm>
            <a:off x="294644" y="975615"/>
            <a:ext cx="10595674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Source Sans Pro"/>
              </a:rPr>
              <a:t>2. Employ the right staff</a:t>
            </a:r>
          </a:p>
          <a:p>
            <a:endParaRPr lang="en-US" sz="4000" b="1" dirty="0">
              <a:solidFill>
                <a:srgbClr val="FF0000"/>
              </a:solidFill>
              <a:latin typeface="Source Sans Pro"/>
              <a:cs typeface="Helvetic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b="1" i="1" dirty="0">
                <a:latin typeface="Helvetica"/>
                <a:cs typeface="Helvetica"/>
              </a:rPr>
              <a:t>You need to make sure that you employ the correct team for your marketing management strategies. </a:t>
            </a:r>
            <a:endParaRPr lang="en-US">
              <a:latin typeface="Trebuchet MS" panose="020B0603020202020204"/>
              <a:cs typeface="Helvetica"/>
            </a:endParaRPr>
          </a:p>
          <a:p>
            <a:pPr marL="457200" indent="-457200">
              <a:buFont typeface="Wingdings"/>
              <a:buChar char="q"/>
            </a:pPr>
            <a:endParaRPr lang="en-US" sz="2800" b="1" i="1" dirty="0">
              <a:latin typeface="Helvetica"/>
              <a:cs typeface="Helvetica"/>
            </a:endParaRPr>
          </a:p>
          <a:p>
            <a:endParaRPr lang="en-US" sz="2800" b="1" i="1" dirty="0">
              <a:latin typeface="Helvetica"/>
              <a:cs typeface="Helvetic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b="1" i="1" dirty="0">
                <a:latin typeface="Helvetica"/>
                <a:cs typeface="Helvetica"/>
              </a:rPr>
              <a:t>You can do this by making sure that you have staff that is comfortable with writing online content from your current workforce.</a:t>
            </a:r>
          </a:p>
        </p:txBody>
      </p:sp>
    </p:spTree>
    <p:extLst>
      <p:ext uri="{BB962C8B-B14F-4D97-AF65-F5344CB8AC3E}">
        <p14:creationId xmlns:p14="http://schemas.microsoft.com/office/powerpoint/2010/main" val="2965739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04CEA-CE29-8F1B-41CD-DCB33EA1C8D6}"/>
              </a:ext>
            </a:extLst>
          </p:cNvPr>
          <p:cNvSpPr txBox="1"/>
          <p:nvPr/>
        </p:nvSpPr>
        <p:spPr>
          <a:xfrm>
            <a:off x="488196" y="423620"/>
            <a:ext cx="11215606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i="1" u="sng" dirty="0">
                <a:solidFill>
                  <a:srgbClr val="ED7D31"/>
                </a:solidFill>
                <a:latin typeface="Calibri Light"/>
                <a:ea typeface="Calibri Light"/>
                <a:cs typeface="Calibri Light"/>
              </a:rPr>
              <a:t>DISCUSSION:</a:t>
            </a:r>
          </a:p>
          <a:p>
            <a:endParaRPr lang="en-US" sz="4800" b="1" i="1" u="sng" dirty="0">
              <a:solidFill>
                <a:srgbClr val="ED7D31"/>
              </a:solidFill>
              <a:latin typeface="Calibri Light"/>
              <a:ea typeface="Roboto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b="1" i="1" dirty="0">
                <a:solidFill>
                  <a:srgbClr val="222222"/>
                </a:solidFill>
                <a:latin typeface="Roboto"/>
                <a:ea typeface="Roboto"/>
                <a:cs typeface="Roboto"/>
              </a:rPr>
              <a:t>Noodles Manufacturing Detailed Project Report (DPR) is a complete package that contains everything that requires getting funds up to 25 Crores (Twenty-Five Crores). </a:t>
            </a:r>
          </a:p>
          <a:p>
            <a:pPr marL="457200" indent="-457200">
              <a:buFont typeface="Wingdings"/>
              <a:buChar char="q"/>
            </a:pPr>
            <a:endParaRPr lang="en-US" sz="2800" b="1" i="1" dirty="0">
              <a:solidFill>
                <a:srgbClr val="222222"/>
              </a:solidFill>
              <a:latin typeface="Roboto"/>
              <a:ea typeface="Roboto"/>
              <a:cs typeface="Roboto"/>
            </a:endParaRPr>
          </a:p>
          <a:p>
            <a:pPr marL="457200" indent="-457200">
              <a:buFont typeface="Wingdings"/>
              <a:buChar char="q"/>
            </a:pPr>
            <a:endParaRPr lang="en-US" sz="2800" b="1" i="1" dirty="0">
              <a:solidFill>
                <a:srgbClr val="222222"/>
              </a:solidFill>
              <a:latin typeface="Roboto"/>
              <a:ea typeface="Roboto"/>
              <a:cs typeface="Roboto"/>
            </a:endParaRPr>
          </a:p>
          <a:p>
            <a:endParaRPr lang="en-US" sz="2800" b="1" i="1" dirty="0">
              <a:solidFill>
                <a:srgbClr val="222222"/>
              </a:solidFill>
              <a:latin typeface="Roboto"/>
              <a:ea typeface="Roboto"/>
              <a:cs typeface="Roboto"/>
            </a:endParaRPr>
          </a:p>
          <a:p>
            <a:pPr marL="571500" indent="-571500">
              <a:buFont typeface="Wingdings,Sans-Serif"/>
              <a:buChar char="q"/>
            </a:pPr>
            <a:r>
              <a:rPr lang="en-US" sz="2800" b="1" i="1" dirty="0">
                <a:solidFill>
                  <a:srgbClr val="222222"/>
                </a:solidFill>
              </a:rPr>
              <a:t>Usually, the Detailed Project Report (DPR) is needed when you apply for a bank loan or Government scheme.</a:t>
            </a:r>
            <a:r>
              <a:rPr lang="en-US" b="1" i="1" dirty="0">
                <a:solidFill>
                  <a:srgbClr val="222222"/>
                </a:solidFill>
              </a:rPr>
              <a:t> </a:t>
            </a:r>
            <a:br>
              <a:rPr lang="en-US" b="1" i="1" dirty="0">
                <a:solidFill>
                  <a:srgbClr val="222222"/>
                </a:solidFill>
              </a:rPr>
            </a:b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04B76D7-472D-E9B8-F563-633C7057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381" y="140292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7EEAA-E2AA-DB78-255B-636112A3BD5F}"/>
              </a:ext>
            </a:extLst>
          </p:cNvPr>
          <p:cNvSpPr txBox="1"/>
          <p:nvPr/>
        </p:nvSpPr>
        <p:spPr>
          <a:xfrm>
            <a:off x="2771383" y="18632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084BC2-B51A-F8C4-83D6-F7273681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83" y="258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RESULTS:</a:t>
            </a:r>
            <a:br>
              <a:rPr lang="en-US" sz="4800" dirty="0">
                <a:solidFill>
                  <a:schemeClr val="accent4"/>
                </a:solidFill>
              </a:rPr>
            </a:br>
            <a:br>
              <a:rPr lang="en-US" sz="4800" dirty="0"/>
            </a:br>
            <a:r>
              <a:rPr lang="en-US" sz="4800" dirty="0"/>
              <a:t>REVIEWS:</a:t>
            </a: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0E5BD373-84B6-B661-5187-D1691CA5C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10" y="2486116"/>
            <a:ext cx="8687075" cy="3888398"/>
          </a:xfrm>
        </p:spPr>
      </p:pic>
    </p:spTree>
    <p:extLst>
      <p:ext uri="{BB962C8B-B14F-4D97-AF65-F5344CB8AC3E}">
        <p14:creationId xmlns:p14="http://schemas.microsoft.com/office/powerpoint/2010/main" val="111573768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D2BBA1F-E2D9-A863-E464-DC20A4D51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44" y="884624"/>
            <a:ext cx="8790396" cy="4030465"/>
          </a:xfrm>
        </p:spPr>
      </p:pic>
    </p:spTree>
    <p:extLst>
      <p:ext uri="{BB962C8B-B14F-4D97-AF65-F5344CB8AC3E}">
        <p14:creationId xmlns:p14="http://schemas.microsoft.com/office/powerpoint/2010/main" val="2056201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83C33FD-F836-818E-331E-A8E0A557E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31" y="2011"/>
            <a:ext cx="8415854" cy="3303046"/>
          </a:xfrm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3B6DE350-E01E-12AB-735A-5BD0B742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31" y="3097270"/>
            <a:ext cx="7960961" cy="3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6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9F40-AB3F-DB68-2490-D7B33772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002060"/>
                </a:solidFill>
                <a:ea typeface="+mj-lt"/>
                <a:cs typeface="+mj-lt"/>
              </a:rPr>
              <a:t>Most eaten Noodle Brands: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E25D-899E-81D9-F3E7-99E5626A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dirty="0"/>
              <a:t>Maggi</a:t>
            </a:r>
          </a:p>
          <a:p>
            <a:r>
              <a:rPr lang="en-US" sz="2800" b="1" i="1" dirty="0"/>
              <a:t>Yippee!</a:t>
            </a:r>
          </a:p>
          <a:p>
            <a:r>
              <a:rPr lang="en-US" sz="2800" b="1" i="1" dirty="0"/>
              <a:t>Top Ramen</a:t>
            </a:r>
          </a:p>
          <a:p>
            <a:r>
              <a:rPr lang="en-US" sz="2800" b="1" i="1" dirty="0"/>
              <a:t>Ching's Secret</a:t>
            </a:r>
          </a:p>
          <a:p>
            <a:r>
              <a:rPr lang="en-US" sz="2800" b="1" i="1" dirty="0"/>
              <a:t>Knorr Soupy Noodles</a:t>
            </a:r>
          </a:p>
          <a:p>
            <a:endParaRPr lang="en-US" sz="2800" b="1" i="1" dirty="0"/>
          </a:p>
        </p:txBody>
      </p:sp>
      <p:pic>
        <p:nvPicPr>
          <p:cNvPr id="4" name="Picture 4" descr="A picture containing text, snack food&#10;&#10;Description automatically generated">
            <a:extLst>
              <a:ext uri="{FF2B5EF4-FFF2-40B4-BE49-F238E27FC236}">
                <a16:creationId xmlns:a16="http://schemas.microsoft.com/office/drawing/2014/main" id="{7A8B7D19-3B4F-2F81-DE5D-F015FD48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091" y="1426489"/>
            <a:ext cx="2571750" cy="14478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D74D489-49EA-8626-E15D-4FB8435C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926" y="2883975"/>
            <a:ext cx="2187844" cy="1709980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B86A2BA1-9EE7-331E-12F9-B6F636981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803" y="4281972"/>
            <a:ext cx="2571750" cy="17811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CBA6985-918E-E770-A8ED-CBAEEA713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011" y="1269569"/>
            <a:ext cx="2136183" cy="220076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81209DB-910B-EBBE-2E59-90191561E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183" y="4914658"/>
            <a:ext cx="2143125" cy="18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0A7E-CEE3-E414-7FF0-FC3338FE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7019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ADVANTAGES: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1.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Sustained Energy</a:t>
            </a:r>
            <a:br>
              <a:rPr lang="en-US" sz="3200" i="1" dirty="0">
                <a:ea typeface="+mj-lt"/>
                <a:cs typeface="+mj-lt"/>
              </a:rPr>
            </a:b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2.Balanced Diet</a:t>
            </a:r>
            <a:b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</a:br>
            <a:br>
              <a:rPr lang="en-US" sz="3200" i="1" dirty="0">
                <a:ea typeface="+mj-lt"/>
                <a:cs typeface="+mj-lt"/>
              </a:rPr>
            </a:br>
            <a:endParaRPr lang="en-US" sz="3200" i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9103-E7B0-FE1A-D46D-BAC75D63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13150"/>
            <a:ext cx="8596668" cy="26544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DISADVANTAGES:</a:t>
            </a:r>
          </a:p>
          <a:p>
            <a:pPr marL="0" indent="0">
              <a:buNone/>
            </a:pPr>
            <a:r>
              <a:rPr lang="en-US" sz="2800" i="1" dirty="0">
                <a:ea typeface="+mn-lt"/>
                <a:cs typeface="+mn-lt"/>
              </a:rPr>
              <a:t>1.diabetes</a:t>
            </a:r>
            <a:endParaRPr lang="en-US" sz="2800" i="1" dirty="0"/>
          </a:p>
          <a:p>
            <a:pPr marL="0" indent="0">
              <a:buNone/>
            </a:pPr>
            <a:r>
              <a:rPr lang="en-US" sz="2800" i="1" dirty="0">
                <a:ea typeface="+mn-lt"/>
                <a:cs typeface="+mn-lt"/>
              </a:rPr>
              <a:t>2.high blood pressure</a:t>
            </a:r>
          </a:p>
          <a:p>
            <a:pPr marL="0" indent="0">
              <a:buNone/>
            </a:pPr>
            <a:r>
              <a:rPr lang="en-US" sz="2800" i="1" dirty="0">
                <a:ea typeface="+mn-lt"/>
                <a:cs typeface="+mn-lt"/>
              </a:rPr>
              <a:t>3.heart problems 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5200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9F7C-CBCF-4690-1221-4F85ADE5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245"/>
            <a:ext cx="8596668" cy="1876155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</a:rPr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EFF0-C7A4-73B2-CFFC-F04AE57F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436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No Clear Strategy.</a:t>
            </a: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 Smart Insights tells us about 50 percent of companies using digital marketing </a:t>
            </a: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Lack of Time and Resources.</a:t>
            </a:r>
            <a:endParaRPr lang="en-US"/>
          </a:p>
          <a:p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No Alignment with Buyer Personas.</a:t>
            </a:r>
            <a:endParaRPr lang="en-US" sz="2800" dirty="0"/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Inability to Adapt to New Trends.</a:t>
            </a:r>
            <a:endParaRPr lang="en-US" sz="2800" dirty="0"/>
          </a:p>
          <a:p>
            <a:endParaRPr lang="en-US" sz="3200" dirty="0"/>
          </a:p>
        </p:txBody>
      </p:sp>
      <p:pic>
        <p:nvPicPr>
          <p:cNvPr id="4" name="Picture 4" descr="A picture containing text, vector graphics, toy, sign&#10;&#10;Description automatically generated">
            <a:extLst>
              <a:ext uri="{FF2B5EF4-FFF2-40B4-BE49-F238E27FC236}">
                <a16:creationId xmlns:a16="http://schemas.microsoft.com/office/drawing/2014/main" id="{234CCCFE-62E2-D281-5A76-3C86BCF8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71" y="30518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9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E293-E644-FC11-E841-83B40012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</a:rPr>
              <a:t>PROBLEM STATEMENT: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363BF7-8E9C-CE8E-01FC-E3B962844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8698" y="4472420"/>
            <a:ext cx="3831975" cy="23826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4A318-2DF1-C4B6-EC56-B8642BF76A0D}"/>
              </a:ext>
            </a:extLst>
          </p:cNvPr>
          <p:cNvSpPr txBox="1"/>
          <p:nvPr/>
        </p:nvSpPr>
        <p:spPr>
          <a:xfrm>
            <a:off x="413288" y="1711271"/>
            <a:ext cx="9654150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Perform a search in order to define your personal.</a:t>
            </a: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List the activities of each funnel step.</a:t>
            </a:r>
          </a:p>
          <a:p>
            <a:pPr>
              <a:buAutoNum type="arabicPeriod"/>
            </a:pPr>
            <a:endParaRPr lang="en-US" sz="3200" dirty="0">
              <a:solidFill>
                <a:srgbClr val="202124"/>
              </a:solidFill>
              <a:latin typeface="arial"/>
              <a:ea typeface="arial"/>
              <a:cs typeface="arial"/>
            </a:endParaRPr>
          </a:p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Invest time in data analysis.</a:t>
            </a:r>
          </a:p>
          <a:p>
            <a:pPr>
              <a:buAutoNum type="arabicPeriod"/>
            </a:pPr>
            <a:endParaRPr lang="en-US" sz="3200" dirty="0">
              <a:solidFill>
                <a:srgbClr val="202124"/>
              </a:solidFill>
              <a:latin typeface="arial"/>
              <a:ea typeface="arial"/>
              <a:cs typeface="arial"/>
            </a:endParaRPr>
          </a:p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Bring marketing closer to the sales team.</a:t>
            </a:r>
          </a:p>
          <a:p>
            <a:pPr>
              <a:buAutoNum type="arabicPeriod"/>
            </a:pPr>
            <a:endParaRPr lang="en-US" sz="3200" dirty="0">
              <a:solidFill>
                <a:srgbClr val="202124"/>
              </a:solidFill>
              <a:latin typeface="arial"/>
              <a:ea typeface="arial"/>
              <a:cs typeface="arial"/>
            </a:endParaRPr>
          </a:p>
          <a:p>
            <a:pPr>
              <a:buAutoNum type="arabicPeriod"/>
            </a:pPr>
            <a:r>
              <a:rPr lang="en-US" sz="3200" dirty="0">
                <a:solidFill>
                  <a:srgbClr val="202124"/>
                </a:solidFill>
                <a:latin typeface="arial"/>
                <a:ea typeface="arial"/>
                <a:cs typeface="arial"/>
              </a:rPr>
              <a:t>Automate your actions.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849969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DB3E8-5CB3-8F39-D261-970E303BF2B6}"/>
              </a:ext>
            </a:extLst>
          </p:cNvPr>
          <p:cNvSpPr txBox="1"/>
          <p:nvPr/>
        </p:nvSpPr>
        <p:spPr>
          <a:xfrm>
            <a:off x="1676400" y="475281"/>
            <a:ext cx="989825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4400" b="1" u="sng" dirty="0">
                <a:solidFill>
                  <a:srgbClr val="ED7C31"/>
                </a:solidFill>
                <a:latin typeface="Calibri"/>
                <a:cs typeface="Calibri"/>
              </a:rPr>
              <a:t>ABSTRACT:</a:t>
            </a:r>
            <a:endParaRPr lang="en-US"/>
          </a:p>
          <a:p>
            <a:pPr marL="571500" indent="-571500">
              <a:buFont typeface="Wingdings"/>
              <a:buChar char="q"/>
            </a:pPr>
            <a:endParaRPr lang="en-US" sz="4400" b="1" u="sng" dirty="0">
              <a:solidFill>
                <a:srgbClr val="ED7C31"/>
              </a:solidFill>
              <a:latin typeface="Calibri"/>
              <a:cs typeface="Calibri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  <a:cs typeface="Calibri Light"/>
              </a:rPr>
              <a:t>This project involves Market Research for a Company launching new variety of Noodles.</a:t>
            </a: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  <a:cs typeface="Calibri Light"/>
              </a:rPr>
              <a:t> In Market which will be competing against highly popular and existing brands of noodles. </a:t>
            </a:r>
            <a:endParaRPr lang="en-US"/>
          </a:p>
        </p:txBody>
      </p:sp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86E0483-6282-CD00-D7A0-6DD6245F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122" y="-48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8452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A9C1-6DEB-9253-61B1-5969CB94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54CA-2805-CF70-E3ED-171AC589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16914" cy="40373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i="1" dirty="0">
                <a:ea typeface="+mn-lt"/>
                <a:cs typeface="+mn-lt"/>
              </a:rPr>
              <a:t>Marketing management is an important area of business that generates revenue for sake of goods and service through the consumer</a:t>
            </a:r>
            <a:endParaRPr lang="en-US" sz="2800" dirty="0">
              <a:ea typeface="+mn-lt"/>
              <a:cs typeface="+mn-lt"/>
            </a:endParaRPr>
          </a:p>
          <a:p>
            <a:endParaRPr lang="en-US" sz="2800" b="1" i="1" dirty="0">
              <a:ea typeface="+mn-lt"/>
              <a:cs typeface="+mn-lt"/>
            </a:endParaRPr>
          </a:p>
          <a:p>
            <a:r>
              <a:rPr lang="en-US" sz="2800" b="1" i="1" dirty="0">
                <a:ea typeface="+mn-lt"/>
                <a:cs typeface="+mn-lt"/>
              </a:rPr>
              <a:t> it is responsible for taking a decision in the area's product price place and promotion, keeping price, and place in view the requirement of business.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C38DCE-967A-B155-D0D5-F8AFBD90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705" y="250556"/>
            <a:ext cx="3711844" cy="17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84BC-09B0-E9F1-6575-A1D8C5A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E6B2-1E98-7970-CDAD-87E32CEE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685"/>
            <a:ext cx="8596668" cy="468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ea typeface="+mn-lt"/>
                <a:cs typeface="+mn-lt"/>
              </a:rPr>
              <a:t>1.Dibb, S. (2010). Market Segmentation Success–Making it Happen! Strategic Direction, </a:t>
            </a:r>
            <a:endParaRPr lang="en-US" b="1" i="1"/>
          </a:p>
          <a:p>
            <a:r>
              <a:rPr lang="en-US" b="1" i="1" dirty="0">
                <a:ea typeface="+mn-lt"/>
                <a:cs typeface="+mn-lt"/>
              </a:rPr>
              <a:t>2.   Jaworski, B. J. (2018). Commentary: advancing marketing strategy in the marketing discipline and beyond. Journal of Marketing Management, </a:t>
            </a:r>
            <a:endParaRPr lang="en-US" b="1" i="1"/>
          </a:p>
          <a:p>
            <a:r>
              <a:rPr lang="en-US" b="1" i="1" dirty="0">
                <a:ea typeface="+mn-lt"/>
                <a:cs typeface="+mn-lt"/>
              </a:rPr>
              <a:t>3.    Keller, K. L., &amp; Brex Endorf, T. O. (2017). Measuring brand equity. Hand Buch Marken </a:t>
            </a:r>
            <a:r>
              <a:rPr lang="en-US" b="1" i="1" dirty="0" err="1">
                <a:ea typeface="+mn-lt"/>
                <a:cs typeface="+mn-lt"/>
              </a:rPr>
              <a:t>führung</a:t>
            </a:r>
            <a:r>
              <a:rPr lang="en-US" b="1" i="1" dirty="0">
                <a:ea typeface="+mn-lt"/>
                <a:cs typeface="+mn-lt"/>
              </a:rPr>
              <a:t>. </a:t>
            </a:r>
            <a:endParaRPr lang="en-US" b="1" i="1"/>
          </a:p>
          <a:p>
            <a:r>
              <a:rPr lang="en-US" b="1" i="1" dirty="0">
                <a:ea typeface="+mn-lt"/>
                <a:cs typeface="+mn-lt"/>
              </a:rPr>
              <a:t>4.    Khan, M. T. (2014). The concept of 'marketing mix' and its elements (a conceptual review paper). International journal of information, business and management, 6(2), 95. </a:t>
            </a:r>
          </a:p>
          <a:p>
            <a:r>
              <a:rPr lang="en-US" b="1" i="1" dirty="0">
                <a:ea typeface="+mn-lt"/>
                <a:cs typeface="+mn-lt"/>
              </a:rPr>
              <a:t>5.     Kim, K. H., Jeon, B. J., Jung, H. S., Lu, W., &amp; Jones, J. (2012). Effective employment brand equity through a sustainable competitive advantage, marketing strategy, and corporate image. Journal of Business Research.</a:t>
            </a:r>
            <a:endParaRPr lang="en-US" i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93F7C8-A7A0-51C1-A9D6-390D4641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39" y="6481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D2746269-770D-A049-8641-7AC59670B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50" y="1365814"/>
            <a:ext cx="8170465" cy="4598632"/>
          </a:xfrm>
        </p:spPr>
      </p:pic>
    </p:spTree>
    <p:extLst>
      <p:ext uri="{BB962C8B-B14F-4D97-AF65-F5344CB8AC3E}">
        <p14:creationId xmlns:p14="http://schemas.microsoft.com/office/powerpoint/2010/main" val="1708917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609B3-8128-E1D8-017A-03221F627AE8}"/>
              </a:ext>
            </a:extLst>
          </p:cNvPr>
          <p:cNvSpPr txBox="1"/>
          <p:nvPr/>
        </p:nvSpPr>
        <p:spPr>
          <a:xfrm>
            <a:off x="143554" y="634333"/>
            <a:ext cx="951079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</a:rPr>
              <a:t> In this market research, we have to prepare a questionnaire and the research is primarily focused on local shops (Kirana shops).</a:t>
            </a:r>
            <a:endParaRPr lang="en-US" sz="3600" dirty="0">
              <a:latin typeface="Trebuchet MS" panose="020B0603020202020204"/>
            </a:endParaRPr>
          </a:p>
          <a:p>
            <a:pPr marL="571500" indent="-571500">
              <a:buFont typeface="Wingdings"/>
              <a:buChar char="q"/>
            </a:pPr>
            <a:endParaRPr lang="en-US" sz="3600" b="1" i="1" dirty="0">
              <a:latin typeface="Calibri Light"/>
              <a:cs typeface="Calibri Light"/>
            </a:endParaRPr>
          </a:p>
          <a:p>
            <a:endParaRPr lang="en-US" sz="3600" b="1" i="1" dirty="0">
              <a:latin typeface="Calibri Light"/>
            </a:endParaRPr>
          </a:p>
          <a:p>
            <a:pPr marL="571500" indent="-571500">
              <a:buFont typeface="Wingdings"/>
              <a:buChar char="q"/>
            </a:pPr>
            <a:r>
              <a:rPr lang="en-US" sz="3600" b="1" i="1" dirty="0">
                <a:latin typeface="Calibri Light"/>
              </a:rPr>
              <a:t>The four P’s (Price, Place, Promotion, and Product) in marketing has definitely helped the noodles establish itself as a top-notch brand .</a:t>
            </a:r>
            <a:endParaRPr lang="en-US" sz="3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779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27C0-8D03-1DCC-5986-F029C5C1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7030A0"/>
                </a:solidFill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5719-E860-6FE3-A1D4-1EDE0CA9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808"/>
            <a:ext cx="8596668" cy="44165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i="1" dirty="0">
                <a:ea typeface="+mn-lt"/>
                <a:cs typeface="+mn-lt"/>
              </a:rPr>
              <a:t>Creation of Demand: The marketing management's first objective is to create demand through various means. </a:t>
            </a:r>
            <a:endParaRPr lang="en-US" sz="2400" b="1" i="1" dirty="0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Customer Satisfaction</a:t>
            </a:r>
            <a:endParaRPr lang="en-US" sz="2400" b="1" i="1" dirty="0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Market Share</a:t>
            </a:r>
            <a:endParaRPr lang="en-US" sz="2400" b="1" i="1" dirty="0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Generation of Profits</a:t>
            </a:r>
            <a:endParaRPr lang="en-US" sz="2400" b="1" i="1" dirty="0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Creation of Goodwill and Public Image</a:t>
            </a:r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F955ABC-480D-A37F-62BD-5F8BE959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25" y="2629267"/>
            <a:ext cx="4318861" cy="32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44136-96A8-570C-9997-6B69296098A3}"/>
              </a:ext>
            </a:extLst>
          </p:cNvPr>
          <p:cNvSpPr txBox="1"/>
          <p:nvPr/>
        </p:nvSpPr>
        <p:spPr>
          <a:xfrm>
            <a:off x="290045" y="481297"/>
            <a:ext cx="11112284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>
                <a:solidFill>
                  <a:srgbClr val="ED7C31"/>
                </a:solidFill>
              </a:rPr>
              <a:t>INTRODUCTION:</a:t>
            </a:r>
          </a:p>
          <a:p>
            <a:endParaRPr lang="en-US" sz="4400" b="1" u="sng" dirty="0">
              <a:solidFill>
                <a:srgbClr val="ED7C31"/>
              </a:solidFill>
              <a:latin typeface="Trebuchet MS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dirty="0">
                <a:ea typeface="+mn-lt"/>
                <a:cs typeface="+mn-lt"/>
              </a:rPr>
              <a:t>Marketing management is the process of planning and executing the conception, pricing, promotion, and distribution of ideas, goods, and services to create exchanges that satisfy individual and organizational goals.</a:t>
            </a:r>
            <a:endParaRPr lang="en-US" sz="3200" b="1" i="1" dirty="0">
              <a:latin typeface="Calibri Light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endParaRPr lang="en-US" sz="3200" dirty="0">
              <a:latin typeface="Trebuchet MS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endParaRPr lang="en-US" sz="3200" dirty="0">
              <a:latin typeface="Trebuchet MS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b="1" i="1" dirty="0">
                <a:latin typeface="Calibri Light"/>
                <a:cs typeface="Calibri Light"/>
              </a:rPr>
              <a:t> </a:t>
            </a:r>
            <a:r>
              <a:rPr lang="en-US" sz="3200" dirty="0">
                <a:latin typeface="Calibri Light"/>
                <a:cs typeface="Calibri Light"/>
              </a:rPr>
              <a:t> </a:t>
            </a:r>
            <a:r>
              <a:rPr lang="en-US" sz="3200" b="1" i="1" dirty="0">
                <a:latin typeface="Calibri Light"/>
                <a:cs typeface="Calibri Light"/>
              </a:rPr>
              <a:t>noodles that originated in Switzerland in the late 19th century.</a:t>
            </a:r>
            <a:endParaRPr lang="en-US" sz="3200" dirty="0">
              <a:ea typeface="+mn-lt"/>
              <a:cs typeface="+mn-lt"/>
            </a:endParaRPr>
          </a:p>
          <a:p>
            <a:endParaRPr lang="en-US" sz="3200" b="1" i="1" dirty="0">
              <a:latin typeface="Calibri Light"/>
              <a:cs typeface="Calibri Light"/>
            </a:endParaRPr>
          </a:p>
          <a:p>
            <a:endParaRPr lang="en-US" sz="3200" b="1" i="1" dirty="0">
              <a:latin typeface="Calibri Light"/>
              <a:cs typeface="Calibri Light"/>
            </a:endParaRPr>
          </a:p>
        </p:txBody>
      </p:sp>
      <p:pic>
        <p:nvPicPr>
          <p:cNvPr id="3" name="Picture 3" descr="A picture containing food, plate, bowl, vegetable&#10;&#10;Description automatically generated">
            <a:extLst>
              <a:ext uri="{FF2B5EF4-FFF2-40B4-BE49-F238E27FC236}">
                <a16:creationId xmlns:a16="http://schemas.microsoft.com/office/drawing/2014/main" id="{D5219DBD-6466-B6EA-A540-B9423B0F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704" y="3873"/>
            <a:ext cx="2639879" cy="18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4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CCAD1-CEE6-7BEF-A576-C8E3BF33AC29}"/>
              </a:ext>
            </a:extLst>
          </p:cNvPr>
          <p:cNvSpPr txBox="1"/>
          <p:nvPr/>
        </p:nvSpPr>
        <p:spPr>
          <a:xfrm>
            <a:off x="377267" y="-256111"/>
            <a:ext cx="1085397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 dirty="0">
                <a:latin typeface="Calibri Light"/>
                <a:cs typeface="Calibri Light"/>
              </a:rPr>
              <a:t>                                 </a:t>
            </a:r>
            <a:endParaRPr lang="en-US"/>
          </a:p>
          <a:p>
            <a:endParaRPr lang="en-US" sz="3200" b="1" i="1" dirty="0">
              <a:latin typeface="Calibri Light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b="1" i="1" dirty="0">
                <a:latin typeface="Calibri Light"/>
                <a:cs typeface="Calibri Light"/>
              </a:rPr>
              <a:t> Noodles was the first to bring protein-rich legume meals to the market, and followed up with a ready-made soup based on legume meals in 1886. </a:t>
            </a:r>
            <a:endParaRPr lang="en-US" dirty="0">
              <a:latin typeface="Trebuchet MS" panose="020B0603020202020204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endParaRPr lang="en-US" sz="3200" b="1" i="1" dirty="0">
              <a:latin typeface="Calibri Light"/>
              <a:cs typeface="Calibri Light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b="1" i="1" dirty="0">
                <a:latin typeface="Calibri Light"/>
                <a:cs typeface="Calibri Light"/>
              </a:rPr>
              <a:t>which was more famous and favorite for Indians, especially kids.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0FF96-BE32-4D78-45FA-70968BDC1614}"/>
              </a:ext>
            </a:extLst>
          </p:cNvPr>
          <p:cNvSpPr txBox="1"/>
          <p:nvPr/>
        </p:nvSpPr>
        <p:spPr>
          <a:xfrm>
            <a:off x="371960" y="4091553"/>
            <a:ext cx="1076357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3200" b="1" i="1" dirty="0">
                <a:latin typeface="Calibri Light"/>
              </a:rPr>
              <a:t>The company originated in Switzerland in 1884, when Julius Maggi took over his father's mill.</a:t>
            </a: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36053604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DFEC-D660-E6FC-C950-20F116EE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rgbClr val="0070C0"/>
                </a:solidFill>
                <a:ea typeface="+mj-lt"/>
                <a:cs typeface="+mj-lt"/>
              </a:rPr>
              <a:t>LITERATURE SURVEY:</a:t>
            </a:r>
            <a:br>
              <a:rPr lang="en-US" sz="4400" b="1" i="1" dirty="0">
                <a:solidFill>
                  <a:srgbClr val="0070C0"/>
                </a:solidFill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accent4"/>
                </a:solidFill>
                <a:ea typeface="+mj-lt"/>
                <a:cs typeface="+mj-lt"/>
              </a:rPr>
              <a:t>Gastronomy as a mean of marketing management and rural destination development </a:t>
            </a:r>
            <a:br>
              <a:rPr lang="en-US" dirty="0">
                <a:solidFill>
                  <a:schemeClr val="accent4"/>
                </a:solidFill>
                <a:ea typeface="+mj-lt"/>
                <a:cs typeface="+mj-lt"/>
              </a:rPr>
            </a:br>
            <a:br>
              <a:rPr lang="en-US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44F9-1AC8-9BD8-98D1-2C818C420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01712"/>
            <a:ext cx="8596668" cy="31396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400" b="1" i="1" dirty="0">
              <a:ea typeface="+mn-lt"/>
              <a:cs typeface="+mn-lt"/>
            </a:endParaRPr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Aleksandra Vojtko, Mirjana Delis-Jović, Olgica Zečević-Stanojevic, Leposava Zečević, Dragan Nedeljkovic </a:t>
            </a:r>
            <a:endParaRPr lang="en-US" sz="2400" b="1" i="1"/>
          </a:p>
          <a:p>
            <a:endParaRPr lang="en-US" sz="2400" b="1" i="1" dirty="0">
              <a:ea typeface="+mn-lt"/>
              <a:cs typeface="+mn-lt"/>
            </a:endParaRPr>
          </a:p>
          <a:p>
            <a:r>
              <a:rPr lang="en-US" sz="2400" b="1" i="1" dirty="0">
                <a:ea typeface="+mn-lt"/>
                <a:cs typeface="+mn-lt"/>
              </a:rPr>
              <a:t>Serbian Journal of Engineering Management 5 (1), 1-13, 2020 Culinary experience is an unforgettable experience and a highlight for many tourists.</a:t>
            </a:r>
            <a:endParaRPr lang="en-US" sz="2400" b="1" i="1"/>
          </a:p>
        </p:txBody>
      </p:sp>
    </p:spTree>
    <p:extLst>
      <p:ext uri="{BB962C8B-B14F-4D97-AF65-F5344CB8AC3E}">
        <p14:creationId xmlns:p14="http://schemas.microsoft.com/office/powerpoint/2010/main" val="28604468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577F-F8FD-F23D-B195-AF18F475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  <a:ea typeface="+mj-lt"/>
                <a:cs typeface="+mj-lt"/>
              </a:rPr>
              <a:t>A Study in Consumers preferences towards Various Brands of Instant Noodle 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F484-63A3-E7DE-3EC4-5FDB1EBD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dirty="0">
                <a:ea typeface="+mn-lt"/>
                <a:cs typeface="+mn-lt"/>
              </a:rPr>
              <a:t>Marketing is most important part of the business. Marketing is very poor in a developing country like ours.</a:t>
            </a:r>
          </a:p>
          <a:p>
            <a:endParaRPr lang="en-US" sz="2800" b="1" i="1" dirty="0">
              <a:ea typeface="+mn-lt"/>
              <a:cs typeface="+mn-lt"/>
            </a:endParaRPr>
          </a:p>
          <a:p>
            <a:endParaRPr lang="en-US" sz="2800" b="1" i="1" dirty="0">
              <a:ea typeface="+mn-lt"/>
              <a:cs typeface="+mn-lt"/>
            </a:endParaRPr>
          </a:p>
          <a:p>
            <a:r>
              <a:rPr lang="en-US" sz="2800" b="1" i="1" dirty="0">
                <a:ea typeface="+mn-lt"/>
                <a:cs typeface="+mn-lt"/>
              </a:rPr>
              <a:t> To increase the economic state of developing country, marketing plays major role. </a:t>
            </a:r>
            <a:endParaRPr lang="en-US" sz="2800" b="1" i="1"/>
          </a:p>
        </p:txBody>
      </p:sp>
    </p:spTree>
    <p:extLst>
      <p:ext uri="{BB962C8B-B14F-4D97-AF65-F5344CB8AC3E}">
        <p14:creationId xmlns:p14="http://schemas.microsoft.com/office/powerpoint/2010/main" val="384664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D1D2-2322-0B03-C004-E7058B41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ea typeface="+mj-lt"/>
                <a:cs typeface="+mj-lt"/>
              </a:rPr>
              <a:t>Importance of Consumer Behavior–A Case Study of Maggi Noodle, Nestle India</a:t>
            </a:r>
            <a:r>
              <a:rPr lang="en-US" dirty="0">
                <a:ea typeface="+mj-lt"/>
                <a:cs typeface="+mj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1BBB-D576-9C4F-78F3-4EF13382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7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1" dirty="0">
                <a:ea typeface="+mn-lt"/>
                <a:cs typeface="+mn-lt"/>
              </a:rPr>
              <a:t> In today’s world, consumers’ product and service preferences are constantly changing.</a:t>
            </a:r>
          </a:p>
          <a:p>
            <a:endParaRPr lang="en-US" sz="2800" b="1" i="1" dirty="0">
              <a:ea typeface="+mn-lt"/>
              <a:cs typeface="+mn-lt"/>
            </a:endParaRPr>
          </a:p>
          <a:p>
            <a:endParaRPr lang="en-US" sz="2800" b="1" i="1" dirty="0">
              <a:ea typeface="+mn-lt"/>
              <a:cs typeface="+mn-lt"/>
            </a:endParaRPr>
          </a:p>
          <a:p>
            <a:r>
              <a:rPr lang="en-US" sz="2800" b="1" i="1" dirty="0">
                <a:ea typeface="+mn-lt"/>
                <a:cs typeface="+mn-lt"/>
              </a:rPr>
              <a:t> Marketing managers must understand these desires in order to create a proper marketing mix for a well-defined market.</a:t>
            </a:r>
          </a:p>
        </p:txBody>
      </p:sp>
    </p:spTree>
    <p:extLst>
      <p:ext uri="{BB962C8B-B14F-4D97-AF65-F5344CB8AC3E}">
        <p14:creationId xmlns:p14="http://schemas.microsoft.com/office/powerpoint/2010/main" val="16934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PowerPoint Presentation</vt:lpstr>
      <vt:lpstr>PowerPoint Presentation</vt:lpstr>
      <vt:lpstr>PowerPoint Presentation</vt:lpstr>
      <vt:lpstr>OBJECTIVES:</vt:lpstr>
      <vt:lpstr>PowerPoint Presentation</vt:lpstr>
      <vt:lpstr>PowerPoint Presentation</vt:lpstr>
      <vt:lpstr>LITERATURE SURVEY:  Gastronomy as a mean of marketing management and rural destination development   </vt:lpstr>
      <vt:lpstr>A Study in Consumers preferences towards Various Brands of Instant Noodle </vt:lpstr>
      <vt:lpstr>Importance of Consumer Behavior–A Case Study of Maggi Noodle, Nestle India </vt:lpstr>
      <vt:lpstr>PowerPoint Presentation</vt:lpstr>
      <vt:lpstr>PowerPoint Presentation</vt:lpstr>
      <vt:lpstr>PowerPoint Presentation</vt:lpstr>
      <vt:lpstr>RESULTS:  REVIEWS:</vt:lpstr>
      <vt:lpstr>PowerPoint Presentation</vt:lpstr>
      <vt:lpstr>PowerPoint Presentation</vt:lpstr>
      <vt:lpstr>Most eaten Noodle Brands:</vt:lpstr>
      <vt:lpstr>ADVANTAGES:  1.Sustained Energy 2.Balanced Diet   </vt:lpstr>
      <vt:lpstr>PROBLEMS:</vt:lpstr>
      <vt:lpstr>PROBLEM STATEMENT:</vt:lpstr>
      <vt:lpstr>CONCLUSION: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686</cp:revision>
  <dcterms:created xsi:type="dcterms:W3CDTF">2022-09-29T01:24:21Z</dcterms:created>
  <dcterms:modified xsi:type="dcterms:W3CDTF">2022-09-29T06:14:46Z</dcterms:modified>
</cp:coreProperties>
</file>