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5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FA"/>
    <a:srgbClr val="A5C6FA"/>
    <a:srgbClr val="4472C4"/>
    <a:srgbClr val="115FF8"/>
    <a:srgbClr val="376ACC"/>
    <a:srgbClr val="215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F34B1-FF67-4AA5-AFFF-570743BE5C3C}" v="101" dt="2020-06-12T11:39:40.202"/>
    <p1510:client id="{9E25DBD7-ADC4-4315-B62D-276CC558F797}" v="129" dt="2020-06-11T20:01:19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0571" autoAdjust="0"/>
  </p:normalViewPr>
  <p:slideViewPr>
    <p:cSldViewPr snapToGrid="0">
      <p:cViewPr varScale="1">
        <p:scale>
          <a:sx n="147" d="100"/>
          <a:sy n="147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은빈" userId="3329a18eb516d3bd" providerId="LiveId" clId="{9E25DBD7-ADC4-4315-B62D-276CC558F797}"/>
    <pc:docChg chg="undo custSel mod addSld delSld modSld">
      <pc:chgData name="서 은빈" userId="3329a18eb516d3bd" providerId="LiveId" clId="{9E25DBD7-ADC4-4315-B62D-276CC558F797}" dt="2020-06-11T20:03:36.139" v="1138" actId="1076"/>
      <pc:docMkLst>
        <pc:docMk/>
      </pc:docMkLst>
      <pc:sldChg chg="addSp delSp modSp mod setBg">
        <pc:chgData name="서 은빈" userId="3329a18eb516d3bd" providerId="LiveId" clId="{9E25DBD7-ADC4-4315-B62D-276CC558F797}" dt="2020-06-11T17:46:57.629" v="72" actId="207"/>
        <pc:sldMkLst>
          <pc:docMk/>
          <pc:sldMk cId="1876913283" sldId="256"/>
        </pc:sldMkLst>
        <pc:spChg chg="add del mod ord">
          <ac:chgData name="서 은빈" userId="3329a18eb516d3bd" providerId="LiveId" clId="{9E25DBD7-ADC4-4315-B62D-276CC558F797}" dt="2020-06-11T17:41:27.144" v="6" actId="478"/>
          <ac:spMkLst>
            <pc:docMk/>
            <pc:sldMk cId="1876913283" sldId="256"/>
            <ac:spMk id="4" creationId="{52FAA58A-6B0E-4398-921A-BCD2A058D7A9}"/>
          </ac:spMkLst>
        </pc:spChg>
        <pc:spChg chg="add del">
          <ac:chgData name="서 은빈" userId="3329a18eb516d3bd" providerId="LiveId" clId="{9E25DBD7-ADC4-4315-B62D-276CC558F797}" dt="2020-06-11T17:41:19.691" v="2" actId="26606"/>
          <ac:spMkLst>
            <pc:docMk/>
            <pc:sldMk cId="1876913283" sldId="256"/>
            <ac:spMk id="10" creationId="{75F4D120-3921-42A8-A063-46B023CB0CDA}"/>
          </ac:spMkLst>
        </pc:spChg>
        <pc:spChg chg="add del">
          <ac:chgData name="서 은빈" userId="3329a18eb516d3bd" providerId="LiveId" clId="{9E25DBD7-ADC4-4315-B62D-276CC558F797}" dt="2020-06-11T17:41:20.986" v="4" actId="26606"/>
          <ac:spMkLst>
            <pc:docMk/>
            <pc:sldMk cId="1876913283" sldId="256"/>
            <ac:spMk id="14" creationId="{77DA6D33-2D62-458C-BF5D-DBF612FD557E}"/>
          </ac:spMkLst>
        </pc:spChg>
        <pc:spChg chg="add del">
          <ac:chgData name="서 은빈" userId="3329a18eb516d3bd" providerId="LiveId" clId="{9E25DBD7-ADC4-4315-B62D-276CC558F797}" dt="2020-06-11T17:41:20.986" v="4" actId="26606"/>
          <ac:spMkLst>
            <pc:docMk/>
            <pc:sldMk cId="1876913283" sldId="256"/>
            <ac:spMk id="15" creationId="{0BC9EFE1-D8CB-4668-9980-DB108327A794}"/>
          </ac:spMkLst>
        </pc:spChg>
        <pc:spChg chg="add del">
          <ac:chgData name="서 은빈" userId="3329a18eb516d3bd" providerId="LiveId" clId="{9E25DBD7-ADC4-4315-B62D-276CC558F797}" dt="2020-06-11T17:43:04.835" v="20" actId="26606"/>
          <ac:spMkLst>
            <pc:docMk/>
            <pc:sldMk cId="1876913283" sldId="256"/>
            <ac:spMk id="18" creationId="{EA83A145-578D-4A0B-94A7-AEAB2027D7EB}"/>
          </ac:spMkLst>
        </pc:spChg>
        <pc:spChg chg="add del">
          <ac:chgData name="서 은빈" userId="3329a18eb516d3bd" providerId="LiveId" clId="{9E25DBD7-ADC4-4315-B62D-276CC558F797}" dt="2020-06-11T17:43:04.835" v="20" actId="26606"/>
          <ac:spMkLst>
            <pc:docMk/>
            <pc:sldMk cId="1876913283" sldId="256"/>
            <ac:spMk id="19" creationId="{19245A10-7F37-4569-80D2-2F692931E300}"/>
          </ac:spMkLst>
        </pc:spChg>
        <pc:spChg chg="add del">
          <ac:chgData name="서 은빈" userId="3329a18eb516d3bd" providerId="LiveId" clId="{9E25DBD7-ADC4-4315-B62D-276CC558F797}" dt="2020-06-11T17:43:04.835" v="20" actId="26606"/>
          <ac:spMkLst>
            <pc:docMk/>
            <pc:sldMk cId="1876913283" sldId="256"/>
            <ac:spMk id="20" creationId="{9267F70F-11C6-4597-9381-D0D80FC18FD9}"/>
          </ac:spMkLst>
        </pc:spChg>
        <pc:spChg chg="add del">
          <ac:chgData name="서 은빈" userId="3329a18eb516d3bd" providerId="LiveId" clId="{9E25DBD7-ADC4-4315-B62D-276CC558F797}" dt="2020-06-11T17:43:04.835" v="20" actId="26606"/>
          <ac:spMkLst>
            <pc:docMk/>
            <pc:sldMk cId="1876913283" sldId="256"/>
            <ac:spMk id="21" creationId="{2C20A93E-E407-4683-A405-147DE26132AD}"/>
          </ac:spMkLst>
        </pc:spChg>
        <pc:spChg chg="add del">
          <ac:chgData name="서 은빈" userId="3329a18eb516d3bd" providerId="LiveId" clId="{9E25DBD7-ADC4-4315-B62D-276CC558F797}" dt="2020-06-11T17:43:04.835" v="20" actId="26606"/>
          <ac:spMkLst>
            <pc:docMk/>
            <pc:sldMk cId="1876913283" sldId="256"/>
            <ac:spMk id="22" creationId="{9E8E3DD9-D235-48D9-A0EC-D6817EC84B75}"/>
          </ac:spMkLst>
        </pc:spChg>
        <pc:spChg chg="add del">
          <ac:chgData name="서 은빈" userId="3329a18eb516d3bd" providerId="LiveId" clId="{9E25DBD7-ADC4-4315-B62D-276CC558F797}" dt="2020-06-11T17:43:13.758" v="26" actId="26606"/>
          <ac:spMkLst>
            <pc:docMk/>
            <pc:sldMk cId="1876913283" sldId="256"/>
            <ac:spMk id="27" creationId="{F3060C83-F051-4F0E-ABAD-AA0DFC48B218}"/>
          </ac:spMkLst>
        </pc:spChg>
        <pc:spChg chg="add del">
          <ac:chgData name="서 은빈" userId="3329a18eb516d3bd" providerId="LiveId" clId="{9E25DBD7-ADC4-4315-B62D-276CC558F797}" dt="2020-06-11T17:43:13.758" v="26" actId="26606"/>
          <ac:spMkLst>
            <pc:docMk/>
            <pc:sldMk cId="1876913283" sldId="256"/>
            <ac:spMk id="29" creationId="{83C98ABE-055B-441F-B07E-44F97F083C39}"/>
          </ac:spMkLst>
        </pc:spChg>
        <pc:spChg chg="add del">
          <ac:chgData name="서 은빈" userId="3329a18eb516d3bd" providerId="LiveId" clId="{9E25DBD7-ADC4-4315-B62D-276CC558F797}" dt="2020-06-11T17:43:13.758" v="26" actId="26606"/>
          <ac:spMkLst>
            <pc:docMk/>
            <pc:sldMk cId="1876913283" sldId="256"/>
            <ac:spMk id="31" creationId="{29FDB030-9B49-4CED-8CCD-4D99382388AC}"/>
          </ac:spMkLst>
        </pc:spChg>
        <pc:spChg chg="add del">
          <ac:chgData name="서 은빈" userId="3329a18eb516d3bd" providerId="LiveId" clId="{9E25DBD7-ADC4-4315-B62D-276CC558F797}" dt="2020-06-11T17:43:13.758" v="26" actId="26606"/>
          <ac:spMkLst>
            <pc:docMk/>
            <pc:sldMk cId="1876913283" sldId="256"/>
            <ac:spMk id="33" creationId="{3783CA14-24A1-485C-8B30-D6A5D87987AD}"/>
          </ac:spMkLst>
        </pc:spChg>
        <pc:spChg chg="add del">
          <ac:chgData name="서 은빈" userId="3329a18eb516d3bd" providerId="LiveId" clId="{9E25DBD7-ADC4-4315-B62D-276CC558F797}" dt="2020-06-11T17:43:13.758" v="26" actId="26606"/>
          <ac:spMkLst>
            <pc:docMk/>
            <pc:sldMk cId="1876913283" sldId="256"/>
            <ac:spMk id="35" creationId="{9A97C86A-04D6-40F7-AE84-31AB43E6A846}"/>
          </ac:spMkLst>
        </pc:spChg>
        <pc:spChg chg="add del">
          <ac:chgData name="서 은빈" userId="3329a18eb516d3bd" providerId="LiveId" clId="{9E25DBD7-ADC4-4315-B62D-276CC558F797}" dt="2020-06-11T17:43:13.758" v="26" actId="26606"/>
          <ac:spMkLst>
            <pc:docMk/>
            <pc:sldMk cId="1876913283" sldId="256"/>
            <ac:spMk id="37" creationId="{FF9F2414-84E8-453E-B1F3-389FDE8192D9}"/>
          </ac:spMkLst>
        </pc:spChg>
        <pc:spChg chg="add del">
          <ac:chgData name="서 은빈" userId="3329a18eb516d3bd" providerId="LiveId" clId="{9E25DBD7-ADC4-4315-B62D-276CC558F797}" dt="2020-06-11T17:43:13.758" v="26" actId="26606"/>
          <ac:spMkLst>
            <pc:docMk/>
            <pc:sldMk cId="1876913283" sldId="256"/>
            <ac:spMk id="39" creationId="{3ECA69A1-7536-43AC-85EF-C7106179F5ED}"/>
          </ac:spMkLst>
        </pc:spChg>
        <pc:spChg chg="add mod">
          <ac:chgData name="서 은빈" userId="3329a18eb516d3bd" providerId="LiveId" clId="{9E25DBD7-ADC4-4315-B62D-276CC558F797}" dt="2020-06-11T17:46:57.629" v="72" actId="207"/>
          <ac:spMkLst>
            <pc:docMk/>
            <pc:sldMk cId="1876913283" sldId="256"/>
            <ac:spMk id="40" creationId="{FED5AD92-FB0B-4EB3-BB53-61D08E8D5FD1}"/>
          </ac:spMkLst>
        </pc:spChg>
        <pc:spChg chg="add del">
          <ac:chgData name="서 은빈" userId="3329a18eb516d3bd" providerId="LiveId" clId="{9E25DBD7-ADC4-4315-B62D-276CC558F797}" dt="2020-06-11T17:43:13.731" v="25" actId="26606"/>
          <ac:spMkLst>
            <pc:docMk/>
            <pc:sldMk cId="1876913283" sldId="256"/>
            <ac:spMk id="44" creationId="{86FF76B9-219D-4469-AF87-0236D29032F1}"/>
          </ac:spMkLst>
        </pc:spChg>
        <pc:spChg chg="add del">
          <ac:chgData name="서 은빈" userId="3329a18eb516d3bd" providerId="LiveId" clId="{9E25DBD7-ADC4-4315-B62D-276CC558F797}" dt="2020-06-11T17:43:25.647" v="32" actId="26606"/>
          <ac:spMkLst>
            <pc:docMk/>
            <pc:sldMk cId="1876913283" sldId="256"/>
            <ac:spMk id="48" creationId="{4508C0C5-2268-42B5-B3C8-4D0899E05F8C}"/>
          </ac:spMkLst>
        </pc:spChg>
        <pc:spChg chg="add del">
          <ac:chgData name="서 은빈" userId="3329a18eb516d3bd" providerId="LiveId" clId="{9E25DBD7-ADC4-4315-B62D-276CC558F797}" dt="2020-06-11T17:43:13.731" v="25" actId="26606"/>
          <ac:spMkLst>
            <pc:docMk/>
            <pc:sldMk cId="1876913283" sldId="256"/>
            <ac:spMk id="50" creationId="{2E80C965-DB6D-4F81-9E9E-B027384D0BD6}"/>
          </ac:spMkLst>
        </pc:spChg>
        <pc:spChg chg="add del">
          <ac:chgData name="서 은빈" userId="3329a18eb516d3bd" providerId="LiveId" clId="{9E25DBD7-ADC4-4315-B62D-276CC558F797}" dt="2020-06-11T17:43:13.731" v="25" actId="26606"/>
          <ac:spMkLst>
            <pc:docMk/>
            <pc:sldMk cId="1876913283" sldId="256"/>
            <ac:spMk id="52" creationId="{633C5E46-DAC5-4661-9C87-22B08E2A512F}"/>
          </ac:spMkLst>
        </pc:spChg>
        <pc:spChg chg="add del">
          <ac:chgData name="서 은빈" userId="3329a18eb516d3bd" providerId="LiveId" clId="{9E25DBD7-ADC4-4315-B62D-276CC558F797}" dt="2020-06-11T17:43:25.647" v="32" actId="26606"/>
          <ac:spMkLst>
            <pc:docMk/>
            <pc:sldMk cId="1876913283" sldId="256"/>
            <ac:spMk id="54" creationId="{9E914C83-E0D8-4953-92D5-169D28CB43AE}"/>
          </ac:spMkLst>
        </pc:spChg>
        <pc:spChg chg="add del">
          <ac:chgData name="서 은빈" userId="3329a18eb516d3bd" providerId="LiveId" clId="{9E25DBD7-ADC4-4315-B62D-276CC558F797}" dt="2020-06-11T17:43:25.647" v="32" actId="26606"/>
          <ac:spMkLst>
            <pc:docMk/>
            <pc:sldMk cId="1876913283" sldId="256"/>
            <ac:spMk id="55" creationId="{46D6306C-ED4F-4AAE-B4A5-EEA6AFAD726E}"/>
          </ac:spMkLst>
        </pc:spChg>
        <pc:spChg chg="add del">
          <ac:chgData name="서 은빈" userId="3329a18eb516d3bd" providerId="LiveId" clId="{9E25DBD7-ADC4-4315-B62D-276CC558F797}" dt="2020-06-11T17:43:25.647" v="32" actId="26606"/>
          <ac:spMkLst>
            <pc:docMk/>
            <pc:sldMk cId="1876913283" sldId="256"/>
            <ac:spMk id="56" creationId="{3512E083-F550-46AF-8490-767ECFD00CB7}"/>
          </ac:spMkLst>
        </pc:spChg>
        <pc:spChg chg="add del">
          <ac:chgData name="서 은빈" userId="3329a18eb516d3bd" providerId="LiveId" clId="{9E25DBD7-ADC4-4315-B62D-276CC558F797}" dt="2020-06-11T17:43:25.647" v="32" actId="26606"/>
          <ac:spMkLst>
            <pc:docMk/>
            <pc:sldMk cId="1876913283" sldId="256"/>
            <ac:spMk id="57" creationId="{0EC5361D-F897-4856-B945-0455A365EB24}"/>
          </ac:spMkLst>
        </pc:spChg>
        <pc:spChg chg="add del">
          <ac:chgData name="서 은빈" userId="3329a18eb516d3bd" providerId="LiveId" clId="{9E25DBD7-ADC4-4315-B62D-276CC558F797}" dt="2020-06-11T17:43:25.647" v="32" actId="26606"/>
          <ac:spMkLst>
            <pc:docMk/>
            <pc:sldMk cId="1876913283" sldId="256"/>
            <ac:spMk id="58" creationId="{141ACBDB-38F8-4B34-8183-BD95B4E55A62}"/>
          </ac:spMkLst>
        </pc:spChg>
        <pc:spChg chg="add del">
          <ac:chgData name="서 은빈" userId="3329a18eb516d3bd" providerId="LiveId" clId="{9E25DBD7-ADC4-4315-B62D-276CC558F797}" dt="2020-06-11T17:43:25.647" v="32" actId="26606"/>
          <ac:spMkLst>
            <pc:docMk/>
            <pc:sldMk cId="1876913283" sldId="256"/>
            <ac:spMk id="59" creationId="{DE00DB52-3455-4E2F-867B-A6D0516E175B}"/>
          </ac:spMkLst>
        </pc:spChg>
        <pc:spChg chg="add del">
          <ac:chgData name="서 은빈" userId="3329a18eb516d3bd" providerId="LiveId" clId="{9E25DBD7-ADC4-4315-B62D-276CC558F797}" dt="2020-06-11T17:43:34.436" v="34" actId="26606"/>
          <ac:spMkLst>
            <pc:docMk/>
            <pc:sldMk cId="1876913283" sldId="256"/>
            <ac:spMk id="64" creationId="{69D184B2-2226-4E31-BCCB-444330767440}"/>
          </ac:spMkLst>
        </pc:spChg>
        <pc:spChg chg="add del">
          <ac:chgData name="서 은빈" userId="3329a18eb516d3bd" providerId="LiveId" clId="{9E25DBD7-ADC4-4315-B62D-276CC558F797}" dt="2020-06-11T17:43:34.436" v="34" actId="26606"/>
          <ac:spMkLst>
            <pc:docMk/>
            <pc:sldMk cId="1876913283" sldId="256"/>
            <ac:spMk id="66" creationId="{1AC4D4E3-486A-464A-8EC8-D44881097267}"/>
          </ac:spMkLst>
        </pc:spChg>
        <pc:spChg chg="add del">
          <ac:chgData name="서 은빈" userId="3329a18eb516d3bd" providerId="LiveId" clId="{9E25DBD7-ADC4-4315-B62D-276CC558F797}" dt="2020-06-11T17:43:34.436" v="34" actId="26606"/>
          <ac:spMkLst>
            <pc:docMk/>
            <pc:sldMk cId="1876913283" sldId="256"/>
            <ac:spMk id="68" creationId="{864DE13E-58EB-4475-B79C-0D4FC651239B}"/>
          </ac:spMkLst>
        </pc:spChg>
        <pc:spChg chg="add del">
          <ac:chgData name="서 은빈" userId="3329a18eb516d3bd" providerId="LiveId" clId="{9E25DBD7-ADC4-4315-B62D-276CC558F797}" dt="2020-06-11T17:44:01.854" v="36" actId="26606"/>
          <ac:spMkLst>
            <pc:docMk/>
            <pc:sldMk cId="1876913283" sldId="256"/>
            <ac:spMk id="73" creationId="{CA815F2C-4E80-4019-8E59-FAD3F7F8473D}"/>
          </ac:spMkLst>
        </pc:spChg>
        <pc:grpChg chg="add del">
          <ac:chgData name="서 은빈" userId="3329a18eb516d3bd" providerId="LiveId" clId="{9E25DBD7-ADC4-4315-B62D-276CC558F797}" dt="2020-06-11T17:43:13.731" v="25" actId="26606"/>
          <ac:grpSpMkLst>
            <pc:docMk/>
            <pc:sldMk cId="1876913283" sldId="256"/>
            <ac:grpSpMk id="46" creationId="{DB88BD78-87E1-424D-B479-C37D8E41B12E}"/>
          </ac:grpSpMkLst>
        </pc:grpChg>
        <pc:picChg chg="add del mod">
          <ac:chgData name="서 은빈" userId="3329a18eb516d3bd" providerId="LiveId" clId="{9E25DBD7-ADC4-4315-B62D-276CC558F797}" dt="2020-06-11T17:45:31.440" v="40" actId="478"/>
          <ac:picMkLst>
            <pc:docMk/>
            <pc:sldMk cId="1876913283" sldId="256"/>
            <ac:picMk id="5" creationId="{DF4392EF-153E-40C2-97D8-582D25B973D3}"/>
          </ac:picMkLst>
        </pc:picChg>
        <pc:picChg chg="add del">
          <ac:chgData name="서 은빈" userId="3329a18eb516d3bd" providerId="LiveId" clId="{9E25DBD7-ADC4-4315-B62D-276CC558F797}" dt="2020-06-11T17:41:19.691" v="2" actId="26606"/>
          <ac:picMkLst>
            <pc:docMk/>
            <pc:sldMk cId="1876913283" sldId="256"/>
            <ac:picMk id="12" creationId="{9D01B3E5-85F4-41A9-A504-D5E6268DEC1D}"/>
          </ac:picMkLst>
        </pc:picChg>
        <pc:picChg chg="add del">
          <ac:chgData name="서 은빈" userId="3329a18eb516d3bd" providerId="LiveId" clId="{9E25DBD7-ADC4-4315-B62D-276CC558F797}" dt="2020-06-11T17:41:20.986" v="4" actId="26606"/>
          <ac:picMkLst>
            <pc:docMk/>
            <pc:sldMk cId="1876913283" sldId="256"/>
            <ac:picMk id="16" creationId="{7CBAE1BD-B8E4-4029-8AA2-C77E4FED9864}"/>
          </ac:picMkLst>
        </pc:picChg>
        <pc:cxnChg chg="add">
          <ac:chgData name="서 은빈" userId="3329a18eb516d3bd" providerId="LiveId" clId="{9E25DBD7-ADC4-4315-B62D-276CC558F797}" dt="2020-06-11T17:44:01.854" v="36" actId="26606"/>
          <ac:cxnSpMkLst>
            <pc:docMk/>
            <pc:sldMk cId="1876913283" sldId="256"/>
            <ac:cxnSpMk id="78" creationId="{E12350F3-DB83-413A-980B-1CEB92498664}"/>
          </ac:cxnSpMkLst>
        </pc:cxnChg>
      </pc:sldChg>
      <pc:sldChg chg="addSp delSp modSp add">
        <pc:chgData name="서 은빈" userId="3329a18eb516d3bd" providerId="LiveId" clId="{9E25DBD7-ADC4-4315-B62D-276CC558F797}" dt="2020-06-11T18:11:38.761" v="658" actId="2711"/>
        <pc:sldMkLst>
          <pc:docMk/>
          <pc:sldMk cId="1434381378" sldId="257"/>
        </pc:sldMkLst>
        <pc:spChg chg="del">
          <ac:chgData name="서 은빈" userId="3329a18eb516d3bd" providerId="LiveId" clId="{9E25DBD7-ADC4-4315-B62D-276CC558F797}" dt="2020-06-11T17:44:32.561" v="37" actId="478"/>
          <ac:spMkLst>
            <pc:docMk/>
            <pc:sldMk cId="1434381378" sldId="257"/>
            <ac:spMk id="2" creationId="{05BBECB0-64AC-405E-A82E-4B5507BC44B5}"/>
          </ac:spMkLst>
        </pc:spChg>
        <pc:spChg chg="del">
          <ac:chgData name="서 은빈" userId="3329a18eb516d3bd" providerId="LiveId" clId="{9E25DBD7-ADC4-4315-B62D-276CC558F797}" dt="2020-06-11T17:44:33.762" v="38" actId="478"/>
          <ac:spMkLst>
            <pc:docMk/>
            <pc:sldMk cId="1434381378" sldId="257"/>
            <ac:spMk id="3" creationId="{83DD42A8-E72B-4719-ACDC-C3E0634EA674}"/>
          </ac:spMkLst>
        </pc:spChg>
        <pc:spChg chg="add del mod">
          <ac:chgData name="서 은빈" userId="3329a18eb516d3bd" providerId="LiveId" clId="{9E25DBD7-ADC4-4315-B62D-276CC558F797}" dt="2020-06-11T17:47:11.706" v="74" actId="478"/>
          <ac:spMkLst>
            <pc:docMk/>
            <pc:sldMk cId="1434381378" sldId="257"/>
            <ac:spMk id="4" creationId="{592A5B87-0C0D-4BA0-9B7A-82D076FCA308}"/>
          </ac:spMkLst>
        </pc:spChg>
        <pc:spChg chg="add mod">
          <ac:chgData name="서 은빈" userId="3329a18eb516d3bd" providerId="LiveId" clId="{9E25DBD7-ADC4-4315-B62D-276CC558F797}" dt="2020-06-11T18:11:18.553" v="655" actId="2711"/>
          <ac:spMkLst>
            <pc:docMk/>
            <pc:sldMk cId="1434381378" sldId="257"/>
            <ac:spMk id="5" creationId="{AFD706F4-DF53-4F57-9196-47FB25C9D986}"/>
          </ac:spMkLst>
        </pc:spChg>
        <pc:spChg chg="mod">
          <ac:chgData name="서 은빈" userId="3329a18eb516d3bd" providerId="LiveId" clId="{9E25DBD7-ADC4-4315-B62D-276CC558F797}" dt="2020-06-11T18:11:38.761" v="658" actId="2711"/>
          <ac:spMkLst>
            <pc:docMk/>
            <pc:sldMk cId="1434381378" sldId="257"/>
            <ac:spMk id="7" creationId="{4ABA4CAA-7DAA-4F46-A6C8-8601A2AD7C3E}"/>
          </ac:spMkLst>
        </pc:spChg>
        <pc:spChg chg="mod">
          <ac:chgData name="서 은빈" userId="3329a18eb516d3bd" providerId="LiveId" clId="{9E25DBD7-ADC4-4315-B62D-276CC558F797}" dt="2020-06-11T18:11:38.761" v="658" actId="2711"/>
          <ac:spMkLst>
            <pc:docMk/>
            <pc:sldMk cId="1434381378" sldId="257"/>
            <ac:spMk id="8" creationId="{A313EDB0-3CC5-4FAB-B049-B4B60FEFD483}"/>
          </ac:spMkLst>
        </pc:spChg>
        <pc:spChg chg="mod">
          <ac:chgData name="서 은빈" userId="3329a18eb516d3bd" providerId="LiveId" clId="{9E25DBD7-ADC4-4315-B62D-276CC558F797}" dt="2020-06-11T18:11:38.761" v="658" actId="2711"/>
          <ac:spMkLst>
            <pc:docMk/>
            <pc:sldMk cId="1434381378" sldId="257"/>
            <ac:spMk id="9" creationId="{2B0E565C-E55B-45A6-B5C4-34C58B889FC0}"/>
          </ac:spMkLst>
        </pc:spChg>
        <pc:spChg chg="mod">
          <ac:chgData name="서 은빈" userId="3329a18eb516d3bd" providerId="LiveId" clId="{9E25DBD7-ADC4-4315-B62D-276CC558F797}" dt="2020-06-11T18:11:38.761" v="658" actId="2711"/>
          <ac:spMkLst>
            <pc:docMk/>
            <pc:sldMk cId="1434381378" sldId="257"/>
            <ac:spMk id="10" creationId="{EEAFE742-C5F9-4F1B-8F1B-0C109C371B31}"/>
          </ac:spMkLst>
        </pc:spChg>
        <pc:spChg chg="del">
          <ac:chgData name="서 은빈" userId="3329a18eb516d3bd" providerId="LiveId" clId="{9E25DBD7-ADC4-4315-B62D-276CC558F797}" dt="2020-06-11T18:09:24.925" v="648" actId="478"/>
          <ac:spMkLst>
            <pc:docMk/>
            <pc:sldMk cId="1434381378" sldId="257"/>
            <ac:spMk id="11" creationId="{36A56DE6-34DE-42D1-A8B9-9F013DF62FC1}"/>
          </ac:spMkLst>
        </pc:spChg>
        <pc:grpChg chg="add mod">
          <ac:chgData name="서 은빈" userId="3329a18eb516d3bd" providerId="LiveId" clId="{9E25DBD7-ADC4-4315-B62D-276CC558F797}" dt="2020-06-11T18:10:05.657" v="654" actId="1076"/>
          <ac:grpSpMkLst>
            <pc:docMk/>
            <pc:sldMk cId="1434381378" sldId="257"/>
            <ac:grpSpMk id="6" creationId="{960FDBE7-88C9-4C06-AC05-5A7761E7ABDB}"/>
          </ac:grpSpMkLst>
        </pc:grpChg>
      </pc:sldChg>
      <pc:sldChg chg="addSp delSp modSp add">
        <pc:chgData name="서 은빈" userId="3329a18eb516d3bd" providerId="LiveId" clId="{9E25DBD7-ADC4-4315-B62D-276CC558F797}" dt="2020-06-11T19:44:00.854" v="988" actId="1076"/>
        <pc:sldMkLst>
          <pc:docMk/>
          <pc:sldMk cId="850176412" sldId="258"/>
        </pc:sldMkLst>
        <pc:spChg chg="del">
          <ac:chgData name="서 은빈" userId="3329a18eb516d3bd" providerId="LiveId" clId="{9E25DBD7-ADC4-4315-B62D-276CC558F797}" dt="2020-06-11T17:50:39.483" v="100" actId="478"/>
          <ac:spMkLst>
            <pc:docMk/>
            <pc:sldMk cId="850176412" sldId="258"/>
            <ac:spMk id="2" creationId="{56939A93-FA30-4961-B633-E27FD6BA1840}"/>
          </ac:spMkLst>
        </pc:spChg>
        <pc:spChg chg="add del mod">
          <ac:chgData name="서 은빈" userId="3329a18eb516d3bd" providerId="LiveId" clId="{9E25DBD7-ADC4-4315-B62D-276CC558F797}" dt="2020-06-11T18:27:12.173" v="702" actId="478"/>
          <ac:spMkLst>
            <pc:docMk/>
            <pc:sldMk cId="850176412" sldId="258"/>
            <ac:spMk id="2" creationId="{A8DD4BED-DEF4-4735-95F5-8851FC4891BA}"/>
          </ac:spMkLst>
        </pc:spChg>
        <pc:spChg chg="del">
          <ac:chgData name="서 은빈" userId="3329a18eb516d3bd" providerId="LiveId" clId="{9E25DBD7-ADC4-4315-B62D-276CC558F797}" dt="2020-06-11T17:50:39.483" v="100" actId="478"/>
          <ac:spMkLst>
            <pc:docMk/>
            <pc:sldMk cId="850176412" sldId="258"/>
            <ac:spMk id="3" creationId="{5AECF2E8-D0F1-482D-9210-5747100D1E99}"/>
          </ac:spMkLst>
        </pc:spChg>
        <pc:spChg chg="add del mod">
          <ac:chgData name="서 은빈" userId="3329a18eb516d3bd" providerId="LiveId" clId="{9E25DBD7-ADC4-4315-B62D-276CC558F797}" dt="2020-06-11T18:36:27.809" v="792" actId="478"/>
          <ac:spMkLst>
            <pc:docMk/>
            <pc:sldMk cId="850176412" sldId="258"/>
            <ac:spMk id="4" creationId="{74F545DF-4A0D-44B8-B7E9-B1305D47A38D}"/>
          </ac:spMkLst>
        </pc:spChg>
        <pc:spChg chg="add del mod">
          <ac:chgData name="서 은빈" userId="3329a18eb516d3bd" providerId="LiveId" clId="{9E25DBD7-ADC4-4315-B62D-276CC558F797}" dt="2020-06-11T19:06:57.529" v="886" actId="11529"/>
          <ac:spMkLst>
            <pc:docMk/>
            <pc:sldMk cId="850176412" sldId="258"/>
            <ac:spMk id="4" creationId="{CD4FF6A1-3652-4AE7-9935-CE08EE7C5E3A}"/>
          </ac:spMkLst>
        </pc:spChg>
        <pc:spChg chg="add mod ord">
          <ac:chgData name="서 은빈" userId="3329a18eb516d3bd" providerId="LiveId" clId="{9E25DBD7-ADC4-4315-B62D-276CC558F797}" dt="2020-06-11T18:37:24.489" v="812" actId="1076"/>
          <ac:spMkLst>
            <pc:docMk/>
            <pc:sldMk cId="850176412" sldId="258"/>
            <ac:spMk id="5" creationId="{E28AEE00-1AEF-4CA0-9DBD-C2E3F020C856}"/>
          </ac:spMkLst>
        </pc:spChg>
        <pc:spChg chg="add mod">
          <ac:chgData name="서 은빈" userId="3329a18eb516d3bd" providerId="LiveId" clId="{9E25DBD7-ADC4-4315-B62D-276CC558F797}" dt="2020-06-11T19:38:54.157" v="958" actId="207"/>
          <ac:spMkLst>
            <pc:docMk/>
            <pc:sldMk cId="850176412" sldId="258"/>
            <ac:spMk id="6" creationId="{0BE11143-1FD0-4361-9CA1-5D2BFFDF8BE5}"/>
          </ac:spMkLst>
        </pc:spChg>
        <pc:spChg chg="add del mod">
          <ac:chgData name="서 은빈" userId="3329a18eb516d3bd" providerId="LiveId" clId="{9E25DBD7-ADC4-4315-B62D-276CC558F797}" dt="2020-06-11T18:36:56.290" v="794" actId="478"/>
          <ac:spMkLst>
            <pc:docMk/>
            <pc:sldMk cId="850176412" sldId="258"/>
            <ac:spMk id="12" creationId="{80FD7377-43A7-4E94-9FFF-82067007267C}"/>
          </ac:spMkLst>
        </pc:spChg>
        <pc:spChg chg="add del mod">
          <ac:chgData name="서 은빈" userId="3329a18eb516d3bd" providerId="LiveId" clId="{9E25DBD7-ADC4-4315-B62D-276CC558F797}" dt="2020-06-11T19:39:01.755" v="961" actId="478"/>
          <ac:spMkLst>
            <pc:docMk/>
            <pc:sldMk cId="850176412" sldId="258"/>
            <ac:spMk id="12" creationId="{D1D5C6A8-83B9-499E-B475-AF0CF6AAE7C8}"/>
          </ac:spMkLst>
        </pc:spChg>
        <pc:spChg chg="add del mod">
          <ac:chgData name="서 은빈" userId="3329a18eb516d3bd" providerId="LiveId" clId="{9E25DBD7-ADC4-4315-B62D-276CC558F797}" dt="2020-06-11T19:39:14.422" v="964" actId="478"/>
          <ac:spMkLst>
            <pc:docMk/>
            <pc:sldMk cId="850176412" sldId="258"/>
            <ac:spMk id="15" creationId="{047BA15E-102D-4A02-91B8-AD5C5C1579C3}"/>
          </ac:spMkLst>
        </pc:spChg>
        <pc:spChg chg="add mod">
          <ac:chgData name="서 은빈" userId="3329a18eb516d3bd" providerId="LiveId" clId="{9E25DBD7-ADC4-4315-B62D-276CC558F797}" dt="2020-06-11T19:39:12.210" v="963" actId="688"/>
          <ac:spMkLst>
            <pc:docMk/>
            <pc:sldMk cId="850176412" sldId="258"/>
            <ac:spMk id="16" creationId="{E06A2AD1-DB94-43CC-B43A-C48FBE8690A8}"/>
          </ac:spMkLst>
        </pc:spChg>
        <pc:spChg chg="add mod">
          <ac:chgData name="서 은빈" userId="3329a18eb516d3bd" providerId="LiveId" clId="{9E25DBD7-ADC4-4315-B62D-276CC558F797}" dt="2020-06-11T19:40:19.981" v="981" actId="1076"/>
          <ac:spMkLst>
            <pc:docMk/>
            <pc:sldMk cId="850176412" sldId="258"/>
            <ac:spMk id="17" creationId="{9AF16097-BD21-40D3-A78C-F37EBC35BECB}"/>
          </ac:spMkLst>
        </pc:spChg>
        <pc:spChg chg="add mod">
          <ac:chgData name="서 은빈" userId="3329a18eb516d3bd" providerId="LiveId" clId="{9E25DBD7-ADC4-4315-B62D-276CC558F797}" dt="2020-06-11T19:40:31.171" v="982" actId="1076"/>
          <ac:spMkLst>
            <pc:docMk/>
            <pc:sldMk cId="850176412" sldId="258"/>
            <ac:spMk id="18" creationId="{9341956B-6BF7-4F2B-A360-181B1DD5FF6D}"/>
          </ac:spMkLst>
        </pc:spChg>
        <pc:grpChg chg="add del mod">
          <ac:chgData name="서 은빈" userId="3329a18eb516d3bd" providerId="LiveId" clId="{9E25DBD7-ADC4-4315-B62D-276CC558F797}" dt="2020-06-11T18:14:21.330" v="693" actId="478"/>
          <ac:grpSpMkLst>
            <pc:docMk/>
            <pc:sldMk cId="850176412" sldId="258"/>
            <ac:grpSpMk id="6" creationId="{B55A9863-2013-4C9B-AA6A-F62ED092DCCB}"/>
          </ac:grpSpMkLst>
        </pc:grpChg>
        <pc:picChg chg="add mod">
          <ac:chgData name="서 은빈" userId="3329a18eb516d3bd" providerId="LiveId" clId="{9E25DBD7-ADC4-4315-B62D-276CC558F797}" dt="2020-06-11T19:38:00.146" v="951" actId="1038"/>
          <ac:picMkLst>
            <pc:docMk/>
            <pc:sldMk cId="850176412" sldId="258"/>
            <ac:picMk id="3" creationId="{6B359945-621A-4E68-A3CB-DFC2ECFEEB5B}"/>
          </ac:picMkLst>
        </pc:picChg>
        <pc:picChg chg="add mod">
          <ac:chgData name="서 은빈" userId="3329a18eb516d3bd" providerId="LiveId" clId="{9E25DBD7-ADC4-4315-B62D-276CC558F797}" dt="2020-06-11T19:38:00.146" v="951" actId="1038"/>
          <ac:picMkLst>
            <pc:docMk/>
            <pc:sldMk cId="850176412" sldId="258"/>
            <ac:picMk id="8" creationId="{BF61C4AC-DADC-483E-BCF0-BB8FF0170689}"/>
          </ac:picMkLst>
        </pc:picChg>
        <pc:picChg chg="add mod">
          <ac:chgData name="서 은빈" userId="3329a18eb516d3bd" providerId="LiveId" clId="{9E25DBD7-ADC4-4315-B62D-276CC558F797}" dt="2020-06-11T19:38:00.146" v="951" actId="1038"/>
          <ac:picMkLst>
            <pc:docMk/>
            <pc:sldMk cId="850176412" sldId="258"/>
            <ac:picMk id="10" creationId="{4A78582A-7B08-46B4-89B2-AE6C12C82828}"/>
          </ac:picMkLst>
        </pc:picChg>
        <pc:picChg chg="add mod">
          <ac:chgData name="서 은빈" userId="3329a18eb516d3bd" providerId="LiveId" clId="{9E25DBD7-ADC4-4315-B62D-276CC558F797}" dt="2020-06-11T19:39:52.123" v="975" actId="1076"/>
          <ac:picMkLst>
            <pc:docMk/>
            <pc:sldMk cId="850176412" sldId="258"/>
            <ac:picMk id="14" creationId="{C85B2E43-8A7E-4CFF-8169-357077276756}"/>
          </ac:picMkLst>
        </pc:picChg>
        <pc:picChg chg="add mod">
          <ac:chgData name="서 은빈" userId="3329a18eb516d3bd" providerId="LiveId" clId="{9E25DBD7-ADC4-4315-B62D-276CC558F797}" dt="2020-06-11T19:44:00.854" v="988" actId="1076"/>
          <ac:picMkLst>
            <pc:docMk/>
            <pc:sldMk cId="850176412" sldId="258"/>
            <ac:picMk id="20" creationId="{55AD4F9A-A66A-4D10-B85F-03F9754FBDEF}"/>
          </ac:picMkLst>
        </pc:picChg>
        <pc:cxnChg chg="add mod">
          <ac:chgData name="서 은빈" userId="3329a18eb516d3bd" providerId="LiveId" clId="{9E25DBD7-ADC4-4315-B62D-276CC558F797}" dt="2020-06-11T18:37:24.489" v="812" actId="1076"/>
          <ac:cxnSpMkLst>
            <pc:docMk/>
            <pc:sldMk cId="850176412" sldId="258"/>
            <ac:cxnSpMk id="13" creationId="{4D632629-5DC2-432E-9F35-FFBFE1EA9A4A}"/>
          </ac:cxnSpMkLst>
        </pc:cxnChg>
      </pc:sldChg>
      <pc:sldChg chg="addSp delSp modSp add del">
        <pc:chgData name="서 은빈" userId="3329a18eb516d3bd" providerId="LiveId" clId="{9E25DBD7-ADC4-4315-B62D-276CC558F797}" dt="2020-06-11T18:28:22.523" v="708" actId="2696"/>
        <pc:sldMkLst>
          <pc:docMk/>
          <pc:sldMk cId="494277772" sldId="259"/>
        </pc:sldMkLst>
        <pc:spChg chg="del">
          <ac:chgData name="서 은빈" userId="3329a18eb516d3bd" providerId="LiveId" clId="{9E25DBD7-ADC4-4315-B62D-276CC558F797}" dt="2020-06-11T17:54:50.953" v="143" actId="478"/>
          <ac:spMkLst>
            <pc:docMk/>
            <pc:sldMk cId="494277772" sldId="259"/>
            <ac:spMk id="2" creationId="{56939A93-FA30-4961-B633-E27FD6BA1840}"/>
          </ac:spMkLst>
        </pc:spChg>
        <pc:spChg chg="del">
          <ac:chgData name="서 은빈" userId="3329a18eb516d3bd" providerId="LiveId" clId="{9E25DBD7-ADC4-4315-B62D-276CC558F797}" dt="2020-06-11T17:54:50.953" v="143" actId="478"/>
          <ac:spMkLst>
            <pc:docMk/>
            <pc:sldMk cId="494277772" sldId="259"/>
            <ac:spMk id="3" creationId="{5AECF2E8-D0F1-482D-9210-5747100D1E99}"/>
          </ac:spMkLst>
        </pc:spChg>
        <pc:spChg chg="add mod">
          <ac:chgData name="서 은빈" userId="3329a18eb516d3bd" providerId="LiveId" clId="{9E25DBD7-ADC4-4315-B62D-276CC558F797}" dt="2020-06-11T17:54:57.817" v="146" actId="14100"/>
          <ac:spMkLst>
            <pc:docMk/>
            <pc:sldMk cId="494277772" sldId="259"/>
            <ac:spMk id="4" creationId="{F1C7F2E3-DF2B-4294-A919-837593AB628E}"/>
          </ac:spMkLst>
        </pc:spChg>
        <pc:grpChg chg="add">
          <ac:chgData name="서 은빈" userId="3329a18eb516d3bd" providerId="LiveId" clId="{9E25DBD7-ADC4-4315-B62D-276CC558F797}" dt="2020-06-11T17:55:02.535" v="147"/>
          <ac:grpSpMkLst>
            <pc:docMk/>
            <pc:sldMk cId="494277772" sldId="259"/>
            <ac:grpSpMk id="5" creationId="{653D96B7-1962-484B-9049-26EE66205EC5}"/>
          </ac:grpSpMkLst>
        </pc:grpChg>
      </pc:sldChg>
      <pc:sldChg chg="delSp modSp add del">
        <pc:chgData name="서 은빈" userId="3329a18eb516d3bd" providerId="LiveId" clId="{9E25DBD7-ADC4-4315-B62D-276CC558F797}" dt="2020-06-11T18:46:09.344" v="820" actId="2696"/>
        <pc:sldMkLst>
          <pc:docMk/>
          <pc:sldMk cId="601397182" sldId="259"/>
        </pc:sldMkLst>
        <pc:spChg chg="del mod">
          <ac:chgData name="서 은빈" userId="3329a18eb516d3bd" providerId="LiveId" clId="{9E25DBD7-ADC4-4315-B62D-276CC558F797}" dt="2020-06-11T18:45:55.220" v="813" actId="478"/>
          <ac:spMkLst>
            <pc:docMk/>
            <pc:sldMk cId="601397182" sldId="259"/>
            <ac:spMk id="4" creationId="{74F545DF-4A0D-44B8-B7E9-B1305D47A38D}"/>
          </ac:spMkLst>
        </pc:spChg>
        <pc:spChg chg="mod">
          <ac:chgData name="서 은빈" userId="3329a18eb516d3bd" providerId="LiveId" clId="{9E25DBD7-ADC4-4315-B62D-276CC558F797}" dt="2020-06-11T18:33:38.258" v="741"/>
          <ac:spMkLst>
            <pc:docMk/>
            <pc:sldMk cId="601397182" sldId="259"/>
            <ac:spMk id="5" creationId="{E28AEE00-1AEF-4CA0-9DBD-C2E3F020C856}"/>
          </ac:spMkLst>
        </pc:spChg>
        <pc:spChg chg="del">
          <ac:chgData name="서 은빈" userId="3329a18eb516d3bd" providerId="LiveId" clId="{9E25DBD7-ADC4-4315-B62D-276CC558F797}" dt="2020-06-11T18:45:57.027" v="814" actId="478"/>
          <ac:spMkLst>
            <pc:docMk/>
            <pc:sldMk cId="601397182" sldId="259"/>
            <ac:spMk id="12" creationId="{80FD7377-43A7-4E94-9FFF-82067007267C}"/>
          </ac:spMkLst>
        </pc:spChg>
      </pc:sldChg>
      <pc:sldChg chg="addSp modSp add">
        <pc:chgData name="서 은빈" userId="3329a18eb516d3bd" providerId="LiveId" clId="{9E25DBD7-ADC4-4315-B62D-276CC558F797}" dt="2020-06-11T19:48:06.233" v="1031" actId="1076"/>
        <pc:sldMkLst>
          <pc:docMk/>
          <pc:sldMk cId="4095092142" sldId="259"/>
        </pc:sldMkLst>
        <pc:spChg chg="mod">
          <ac:chgData name="서 은빈" userId="3329a18eb516d3bd" providerId="LiveId" clId="{9E25DBD7-ADC4-4315-B62D-276CC558F797}" dt="2020-06-11T18:46:34.165" v="839"/>
          <ac:spMkLst>
            <pc:docMk/>
            <pc:sldMk cId="4095092142" sldId="259"/>
            <ac:spMk id="5" creationId="{E28AEE00-1AEF-4CA0-9DBD-C2E3F020C856}"/>
          </ac:spMkLst>
        </pc:spChg>
        <pc:picChg chg="add mod">
          <ac:chgData name="서 은빈" userId="3329a18eb516d3bd" providerId="LiveId" clId="{9E25DBD7-ADC4-4315-B62D-276CC558F797}" dt="2020-06-11T19:47:46.444" v="1028" actId="1076"/>
          <ac:picMkLst>
            <pc:docMk/>
            <pc:sldMk cId="4095092142" sldId="259"/>
            <ac:picMk id="1026" creationId="{57456DFA-8E28-4D1D-86C6-DDE0C7D1F26A}"/>
          </ac:picMkLst>
        </pc:picChg>
        <pc:picChg chg="add mod">
          <ac:chgData name="서 은빈" userId="3329a18eb516d3bd" providerId="LiveId" clId="{9E25DBD7-ADC4-4315-B62D-276CC558F797}" dt="2020-06-11T19:48:06.233" v="1031" actId="1076"/>
          <ac:picMkLst>
            <pc:docMk/>
            <pc:sldMk cId="4095092142" sldId="259"/>
            <ac:picMk id="1028" creationId="{9EDFF65F-3988-4ED5-BC6A-58F1CD12ED61}"/>
          </ac:picMkLst>
        </pc:picChg>
        <pc:picChg chg="add mod">
          <ac:chgData name="서 은빈" userId="3329a18eb516d3bd" providerId="LiveId" clId="{9E25DBD7-ADC4-4315-B62D-276CC558F797}" dt="2020-06-11T19:47:48.023" v="1029" actId="1076"/>
          <ac:picMkLst>
            <pc:docMk/>
            <pc:sldMk cId="4095092142" sldId="259"/>
            <ac:picMk id="1030" creationId="{B625F160-6E63-4574-B6D7-F117094F5D06}"/>
          </ac:picMkLst>
        </pc:picChg>
        <pc:picChg chg="add mod">
          <ac:chgData name="서 은빈" userId="3329a18eb516d3bd" providerId="LiveId" clId="{9E25DBD7-ADC4-4315-B62D-276CC558F797}" dt="2020-06-11T19:47:59.594" v="1030" actId="1076"/>
          <ac:picMkLst>
            <pc:docMk/>
            <pc:sldMk cId="4095092142" sldId="259"/>
            <ac:picMk id="1032" creationId="{3F2C8C08-06D1-4A6E-A471-255BA6A6AD5C}"/>
          </ac:picMkLst>
        </pc:picChg>
      </pc:sldChg>
      <pc:sldChg chg="addSp delSp modSp add del">
        <pc:chgData name="서 은빈" userId="3329a18eb516d3bd" providerId="LiveId" clId="{9E25DBD7-ADC4-4315-B62D-276CC558F797}" dt="2020-06-11T18:32:51.684" v="723" actId="2696"/>
        <pc:sldMkLst>
          <pc:docMk/>
          <pc:sldMk cId="2167322881" sldId="260"/>
        </pc:sldMkLst>
        <pc:spChg chg="del">
          <ac:chgData name="서 은빈" userId="3329a18eb516d3bd" providerId="LiveId" clId="{9E25DBD7-ADC4-4315-B62D-276CC558F797}" dt="2020-06-11T17:55:19.311" v="148" actId="478"/>
          <ac:spMkLst>
            <pc:docMk/>
            <pc:sldMk cId="2167322881" sldId="260"/>
            <ac:spMk id="2" creationId="{56939A93-FA30-4961-B633-E27FD6BA1840}"/>
          </ac:spMkLst>
        </pc:spChg>
        <pc:spChg chg="del">
          <ac:chgData name="서 은빈" userId="3329a18eb516d3bd" providerId="LiveId" clId="{9E25DBD7-ADC4-4315-B62D-276CC558F797}" dt="2020-06-11T17:55:19.311" v="148" actId="478"/>
          <ac:spMkLst>
            <pc:docMk/>
            <pc:sldMk cId="2167322881" sldId="260"/>
            <ac:spMk id="3" creationId="{5AECF2E8-D0F1-482D-9210-5747100D1E99}"/>
          </ac:spMkLst>
        </pc:spChg>
        <pc:cxnChg chg="add del mod">
          <ac:chgData name="서 은빈" userId="3329a18eb516d3bd" providerId="LiveId" clId="{9E25DBD7-ADC4-4315-B62D-276CC558F797}" dt="2020-06-11T18:01:04.821" v="580" actId="478"/>
          <ac:cxnSpMkLst>
            <pc:docMk/>
            <pc:sldMk cId="2167322881" sldId="260"/>
            <ac:cxnSpMk id="5" creationId="{6C443F04-73C2-4A76-9B50-5D94D98AABE1}"/>
          </ac:cxnSpMkLst>
        </pc:cxnChg>
      </pc:sldChg>
      <pc:sldChg chg="modSp add">
        <pc:chgData name="서 은빈" userId="3329a18eb516d3bd" providerId="LiveId" clId="{9E25DBD7-ADC4-4315-B62D-276CC558F797}" dt="2020-06-11T18:46:43.781" v="854" actId="20577"/>
        <pc:sldMkLst>
          <pc:docMk/>
          <pc:sldMk cId="3467141776" sldId="260"/>
        </pc:sldMkLst>
        <pc:spChg chg="mod">
          <ac:chgData name="서 은빈" userId="3329a18eb516d3bd" providerId="LiveId" clId="{9E25DBD7-ADC4-4315-B62D-276CC558F797}" dt="2020-06-11T18:46:43.781" v="854" actId="20577"/>
          <ac:spMkLst>
            <pc:docMk/>
            <pc:sldMk cId="3467141776" sldId="260"/>
            <ac:spMk id="5" creationId="{E28AEE00-1AEF-4CA0-9DBD-C2E3F020C856}"/>
          </ac:spMkLst>
        </pc:spChg>
      </pc:sldChg>
      <pc:sldChg chg="delSp modSp add del">
        <pc:chgData name="서 은빈" userId="3329a18eb516d3bd" providerId="LiveId" clId="{9E25DBD7-ADC4-4315-B62D-276CC558F797}" dt="2020-06-11T18:46:10.185" v="821" actId="2696"/>
        <pc:sldMkLst>
          <pc:docMk/>
          <pc:sldMk cId="3524856525" sldId="260"/>
        </pc:sldMkLst>
        <pc:spChg chg="del">
          <ac:chgData name="서 은빈" userId="3329a18eb516d3bd" providerId="LiveId" clId="{9E25DBD7-ADC4-4315-B62D-276CC558F797}" dt="2020-06-11T18:45:58.859" v="815" actId="478"/>
          <ac:spMkLst>
            <pc:docMk/>
            <pc:sldMk cId="3524856525" sldId="260"/>
            <ac:spMk id="4" creationId="{74F545DF-4A0D-44B8-B7E9-B1305D47A38D}"/>
          </ac:spMkLst>
        </pc:spChg>
        <pc:spChg chg="mod">
          <ac:chgData name="서 은빈" userId="3329a18eb516d3bd" providerId="LiveId" clId="{9E25DBD7-ADC4-4315-B62D-276CC558F797}" dt="2020-06-11T18:33:53.888" v="752"/>
          <ac:spMkLst>
            <pc:docMk/>
            <pc:sldMk cId="3524856525" sldId="260"/>
            <ac:spMk id="5" creationId="{E28AEE00-1AEF-4CA0-9DBD-C2E3F020C856}"/>
          </ac:spMkLst>
        </pc:spChg>
        <pc:spChg chg="del">
          <ac:chgData name="서 은빈" userId="3329a18eb516d3bd" providerId="LiveId" clId="{9E25DBD7-ADC4-4315-B62D-276CC558F797}" dt="2020-06-11T18:45:59.665" v="816" actId="478"/>
          <ac:spMkLst>
            <pc:docMk/>
            <pc:sldMk cId="3524856525" sldId="260"/>
            <ac:spMk id="12" creationId="{80FD7377-43A7-4E94-9FFF-82067007267C}"/>
          </ac:spMkLst>
        </pc:spChg>
      </pc:sldChg>
      <pc:sldChg chg="add del">
        <pc:chgData name="서 은빈" userId="3329a18eb516d3bd" providerId="LiveId" clId="{9E25DBD7-ADC4-4315-B62D-276CC558F797}" dt="2020-06-11T18:32:52.277" v="724" actId="2696"/>
        <pc:sldMkLst>
          <pc:docMk/>
          <pc:sldMk cId="245168813" sldId="261"/>
        </pc:sldMkLst>
      </pc:sldChg>
      <pc:sldChg chg="addSp modSp add">
        <pc:chgData name="서 은빈" userId="3329a18eb516d3bd" providerId="LiveId" clId="{9E25DBD7-ADC4-4315-B62D-276CC558F797}" dt="2020-06-11T20:03:36.139" v="1138" actId="1076"/>
        <pc:sldMkLst>
          <pc:docMk/>
          <pc:sldMk cId="1028992164" sldId="261"/>
        </pc:sldMkLst>
        <pc:spChg chg="mod">
          <ac:chgData name="서 은빈" userId="3329a18eb516d3bd" providerId="LiveId" clId="{9E25DBD7-ADC4-4315-B62D-276CC558F797}" dt="2020-06-11T18:47:07.609" v="875"/>
          <ac:spMkLst>
            <pc:docMk/>
            <pc:sldMk cId="1028992164" sldId="261"/>
            <ac:spMk id="5" creationId="{E28AEE00-1AEF-4CA0-9DBD-C2E3F020C856}"/>
          </ac:spMkLst>
        </pc:spChg>
        <pc:spChg chg="add mod">
          <ac:chgData name="서 은빈" userId="3329a18eb516d3bd" providerId="LiveId" clId="{9E25DBD7-ADC4-4315-B62D-276CC558F797}" dt="2020-06-11T20:02:42.061" v="1116" actId="1076"/>
          <ac:spMkLst>
            <pc:docMk/>
            <pc:sldMk cId="1028992164" sldId="261"/>
            <ac:spMk id="11" creationId="{22351549-6CDB-4903-965B-5206C16B1E0A}"/>
          </ac:spMkLst>
        </pc:spChg>
        <pc:spChg chg="add mod">
          <ac:chgData name="서 은빈" userId="3329a18eb516d3bd" providerId="LiveId" clId="{9E25DBD7-ADC4-4315-B62D-276CC558F797}" dt="2020-06-11T20:02:51.289" v="1118" actId="14100"/>
          <ac:spMkLst>
            <pc:docMk/>
            <pc:sldMk cId="1028992164" sldId="261"/>
            <ac:spMk id="15" creationId="{8306FCE6-AC0F-494C-B224-0A70F5CA983B}"/>
          </ac:spMkLst>
        </pc:spChg>
        <pc:picChg chg="add mod">
          <ac:chgData name="서 은빈" userId="3329a18eb516d3bd" providerId="LiveId" clId="{9E25DBD7-ADC4-4315-B62D-276CC558F797}" dt="2020-06-11T20:03:36.139" v="1138" actId="1076"/>
          <ac:picMkLst>
            <pc:docMk/>
            <pc:sldMk cId="1028992164" sldId="261"/>
            <ac:picMk id="3" creationId="{D1CBF3D8-8471-4662-B54A-0C2EDFEC2B44}"/>
          </ac:picMkLst>
        </pc:picChg>
        <pc:picChg chg="add mod">
          <ac:chgData name="서 은빈" userId="3329a18eb516d3bd" providerId="LiveId" clId="{9E25DBD7-ADC4-4315-B62D-276CC558F797}" dt="2020-06-11T20:02:42.061" v="1116" actId="1076"/>
          <ac:picMkLst>
            <pc:docMk/>
            <pc:sldMk cId="1028992164" sldId="261"/>
            <ac:picMk id="6" creationId="{C3038955-5FBF-4107-8CF0-8E58282B1AA2}"/>
          </ac:picMkLst>
        </pc:picChg>
        <pc:picChg chg="add mod">
          <ac:chgData name="서 은빈" userId="3329a18eb516d3bd" providerId="LiveId" clId="{9E25DBD7-ADC4-4315-B62D-276CC558F797}" dt="2020-06-11T20:02:56.219" v="1119" actId="1076"/>
          <ac:picMkLst>
            <pc:docMk/>
            <pc:sldMk cId="1028992164" sldId="261"/>
            <ac:picMk id="8" creationId="{CC93D7ED-2640-4906-AFF1-11A9B65178D6}"/>
          </ac:picMkLst>
        </pc:picChg>
        <pc:picChg chg="add mod">
          <ac:chgData name="서 은빈" userId="3329a18eb516d3bd" providerId="LiveId" clId="{9E25DBD7-ADC4-4315-B62D-276CC558F797}" dt="2020-06-11T20:03:20.929" v="1135" actId="1076"/>
          <ac:picMkLst>
            <pc:docMk/>
            <pc:sldMk cId="1028992164" sldId="261"/>
            <ac:picMk id="10" creationId="{774F14DD-8933-40C8-9526-592419032458}"/>
          </ac:picMkLst>
        </pc:picChg>
        <pc:picChg chg="add mod">
          <ac:chgData name="서 은빈" userId="3329a18eb516d3bd" providerId="LiveId" clId="{9E25DBD7-ADC4-4315-B62D-276CC558F797}" dt="2020-06-11T20:02:32.648" v="1115" actId="1076"/>
          <ac:picMkLst>
            <pc:docMk/>
            <pc:sldMk cId="1028992164" sldId="261"/>
            <ac:picMk id="14" creationId="{739F548A-5D56-42FA-8378-2167B16120F4}"/>
          </ac:picMkLst>
        </pc:picChg>
        <pc:cxnChg chg="mod">
          <ac:chgData name="서 은빈" userId="3329a18eb516d3bd" providerId="LiveId" clId="{9E25DBD7-ADC4-4315-B62D-276CC558F797}" dt="2020-06-11T20:00:28.690" v="1088" actId="1076"/>
          <ac:cxnSpMkLst>
            <pc:docMk/>
            <pc:sldMk cId="1028992164" sldId="261"/>
            <ac:cxnSpMk id="13" creationId="{4D632629-5DC2-432E-9F35-FFBFE1EA9A4A}"/>
          </ac:cxnSpMkLst>
        </pc:cxnChg>
      </pc:sldChg>
      <pc:sldChg chg="addSp delSp modSp add del">
        <pc:chgData name="서 은빈" userId="3329a18eb516d3bd" providerId="LiveId" clId="{9E25DBD7-ADC4-4315-B62D-276CC558F797}" dt="2020-06-11T18:46:10.971" v="822" actId="2696"/>
        <pc:sldMkLst>
          <pc:docMk/>
          <pc:sldMk cId="3565901814" sldId="261"/>
        </pc:sldMkLst>
        <pc:spChg chg="del">
          <ac:chgData name="서 은빈" userId="3329a18eb516d3bd" providerId="LiveId" clId="{9E25DBD7-ADC4-4315-B62D-276CC558F797}" dt="2020-06-11T18:46:01.312" v="817" actId="478"/>
          <ac:spMkLst>
            <pc:docMk/>
            <pc:sldMk cId="3565901814" sldId="261"/>
            <ac:spMk id="4" creationId="{74F545DF-4A0D-44B8-B7E9-B1305D47A38D}"/>
          </ac:spMkLst>
        </pc:spChg>
        <pc:spChg chg="mod">
          <ac:chgData name="서 은빈" userId="3329a18eb516d3bd" providerId="LiveId" clId="{9E25DBD7-ADC4-4315-B62D-276CC558F797}" dt="2020-06-11T18:34:11.498" v="775"/>
          <ac:spMkLst>
            <pc:docMk/>
            <pc:sldMk cId="3565901814" sldId="261"/>
            <ac:spMk id="5" creationId="{E28AEE00-1AEF-4CA0-9DBD-C2E3F020C856}"/>
          </ac:spMkLst>
        </pc:spChg>
        <pc:spChg chg="add del">
          <ac:chgData name="서 은빈" userId="3329a18eb516d3bd" providerId="LiveId" clId="{9E25DBD7-ADC4-4315-B62D-276CC558F797}" dt="2020-06-11T18:46:05.897" v="819" actId="478"/>
          <ac:spMkLst>
            <pc:docMk/>
            <pc:sldMk cId="3565901814" sldId="261"/>
            <ac:spMk id="12" creationId="{80FD7377-43A7-4E94-9FFF-82067007267C}"/>
          </ac:spMkLst>
        </pc:spChg>
      </pc:sldChg>
      <pc:sldChg chg="add del">
        <pc:chgData name="서 은빈" userId="3329a18eb516d3bd" providerId="LiveId" clId="{9E25DBD7-ADC4-4315-B62D-276CC558F797}" dt="2020-06-11T18:32:53.088" v="725" actId="2696"/>
        <pc:sldMkLst>
          <pc:docMk/>
          <pc:sldMk cId="917182917" sldId="262"/>
        </pc:sldMkLst>
      </pc:sldChg>
      <pc:sldChg chg="add del">
        <pc:chgData name="서 은빈" userId="3329a18eb516d3bd" providerId="LiveId" clId="{9E25DBD7-ADC4-4315-B62D-276CC558F797}" dt="2020-06-11T18:32:53.762" v="726" actId="2696"/>
        <pc:sldMkLst>
          <pc:docMk/>
          <pc:sldMk cId="605719191" sldId="263"/>
        </pc:sldMkLst>
      </pc:sldChg>
    </pc:docChg>
  </pc:docChgLst>
  <pc:docChgLst>
    <pc:chgData name="서 은빈" userId="3329a18eb516d3bd" providerId="LiveId" clId="{188F34B1-FF67-4AA5-AFFF-570743BE5C3C}"/>
    <pc:docChg chg="undo custSel addSld delSld modSld sldOrd">
      <pc:chgData name="서 은빈" userId="3329a18eb516d3bd" providerId="LiveId" clId="{188F34B1-FF67-4AA5-AFFF-570743BE5C3C}" dt="2020-06-12T11:41:56.283" v="652" actId="1076"/>
      <pc:docMkLst>
        <pc:docMk/>
      </pc:docMkLst>
      <pc:sldChg chg="modSp">
        <pc:chgData name="서 은빈" userId="3329a18eb516d3bd" providerId="LiveId" clId="{188F34B1-FF67-4AA5-AFFF-570743BE5C3C}" dt="2020-06-12T10:33:06.521" v="41" actId="1038"/>
        <pc:sldMkLst>
          <pc:docMk/>
          <pc:sldMk cId="4095092142" sldId="259"/>
        </pc:sldMkLst>
        <pc:picChg chg="mod">
          <ac:chgData name="서 은빈" userId="3329a18eb516d3bd" providerId="LiveId" clId="{188F34B1-FF67-4AA5-AFFF-570743BE5C3C}" dt="2020-06-12T10:33:06.521" v="41" actId="1038"/>
          <ac:picMkLst>
            <pc:docMk/>
            <pc:sldMk cId="4095092142" sldId="259"/>
            <ac:picMk id="2" creationId="{76A8AAB6-845E-46A5-92DF-FA93423A50F7}"/>
          </ac:picMkLst>
        </pc:picChg>
        <pc:picChg chg="mod">
          <ac:chgData name="서 은빈" userId="3329a18eb516d3bd" providerId="LiveId" clId="{188F34B1-FF67-4AA5-AFFF-570743BE5C3C}" dt="2020-06-12T10:33:06.521" v="41" actId="1038"/>
          <ac:picMkLst>
            <pc:docMk/>
            <pc:sldMk cId="4095092142" sldId="259"/>
            <ac:picMk id="1026" creationId="{57456DFA-8E28-4D1D-86C6-DDE0C7D1F26A}"/>
          </ac:picMkLst>
        </pc:picChg>
        <pc:picChg chg="mod">
          <ac:chgData name="서 은빈" userId="3329a18eb516d3bd" providerId="LiveId" clId="{188F34B1-FF67-4AA5-AFFF-570743BE5C3C}" dt="2020-06-12T10:33:06.521" v="41" actId="1038"/>
          <ac:picMkLst>
            <pc:docMk/>
            <pc:sldMk cId="4095092142" sldId="259"/>
            <ac:picMk id="1028" creationId="{9EDFF65F-3988-4ED5-BC6A-58F1CD12ED61}"/>
          </ac:picMkLst>
        </pc:picChg>
        <pc:picChg chg="mod">
          <ac:chgData name="서 은빈" userId="3329a18eb516d3bd" providerId="LiveId" clId="{188F34B1-FF67-4AA5-AFFF-570743BE5C3C}" dt="2020-06-12T10:33:06.521" v="41" actId="1038"/>
          <ac:picMkLst>
            <pc:docMk/>
            <pc:sldMk cId="4095092142" sldId="259"/>
            <ac:picMk id="1030" creationId="{B625F160-6E63-4574-B6D7-F117094F5D06}"/>
          </ac:picMkLst>
        </pc:picChg>
        <pc:picChg chg="mod">
          <ac:chgData name="서 은빈" userId="3329a18eb516d3bd" providerId="LiveId" clId="{188F34B1-FF67-4AA5-AFFF-570743BE5C3C}" dt="2020-06-12T10:33:06.521" v="41" actId="1038"/>
          <ac:picMkLst>
            <pc:docMk/>
            <pc:sldMk cId="4095092142" sldId="259"/>
            <ac:picMk id="1032" creationId="{3F2C8C08-06D1-4A6E-A471-255BA6A6AD5C}"/>
          </ac:picMkLst>
        </pc:picChg>
      </pc:sldChg>
      <pc:sldChg chg="addSp delSp modSp">
        <pc:chgData name="서 은빈" userId="3329a18eb516d3bd" providerId="LiveId" clId="{188F34B1-FF67-4AA5-AFFF-570743BE5C3C}" dt="2020-06-12T10:51:10.323" v="112" actId="1076"/>
        <pc:sldMkLst>
          <pc:docMk/>
          <pc:sldMk cId="3467141776" sldId="260"/>
        </pc:sldMkLst>
        <pc:spChg chg="mod">
          <ac:chgData name="서 은빈" userId="3329a18eb516d3bd" providerId="LiveId" clId="{188F34B1-FF67-4AA5-AFFF-570743BE5C3C}" dt="2020-06-12T10:47:25.048" v="84" actId="1076"/>
          <ac:spMkLst>
            <pc:docMk/>
            <pc:sldMk cId="3467141776" sldId="260"/>
            <ac:spMk id="4" creationId="{D376FF8D-7EB1-4F75-85E5-D1EBC15BE820}"/>
          </ac:spMkLst>
        </pc:spChg>
        <pc:spChg chg="add del mod">
          <ac:chgData name="서 은빈" userId="3329a18eb516d3bd" providerId="LiveId" clId="{188F34B1-FF67-4AA5-AFFF-570743BE5C3C}" dt="2020-06-12T10:39:32.955" v="75" actId="478"/>
          <ac:spMkLst>
            <pc:docMk/>
            <pc:sldMk cId="3467141776" sldId="260"/>
            <ac:spMk id="9" creationId="{1EF17412-B751-4158-9655-59DB79209C7F}"/>
          </ac:spMkLst>
        </pc:spChg>
        <pc:picChg chg="mod">
          <ac:chgData name="서 은빈" userId="3329a18eb516d3bd" providerId="LiveId" clId="{188F34B1-FF67-4AA5-AFFF-570743BE5C3C}" dt="2020-06-12T10:51:08.251" v="111" actId="1076"/>
          <ac:picMkLst>
            <pc:docMk/>
            <pc:sldMk cId="3467141776" sldId="260"/>
            <ac:picMk id="3" creationId="{D7040D8E-C717-40AC-8939-449918896509}"/>
          </ac:picMkLst>
        </pc:picChg>
        <pc:picChg chg="mod">
          <ac:chgData name="서 은빈" userId="3329a18eb516d3bd" providerId="LiveId" clId="{188F34B1-FF67-4AA5-AFFF-570743BE5C3C}" dt="2020-06-12T10:51:10.323" v="112" actId="1076"/>
          <ac:picMkLst>
            <pc:docMk/>
            <pc:sldMk cId="3467141776" sldId="260"/>
            <ac:picMk id="7" creationId="{CFACDB04-4290-42F0-B9B3-AB8A063B2CEF}"/>
          </ac:picMkLst>
        </pc:picChg>
      </pc:sldChg>
      <pc:sldChg chg="modSp">
        <pc:chgData name="서 은빈" userId="3329a18eb516d3bd" providerId="LiveId" clId="{188F34B1-FF67-4AA5-AFFF-570743BE5C3C}" dt="2020-06-12T10:52:06.978" v="118" actId="1076"/>
        <pc:sldMkLst>
          <pc:docMk/>
          <pc:sldMk cId="680276353" sldId="262"/>
        </pc:sldMkLst>
        <pc:picChg chg="mod modCrop">
          <ac:chgData name="서 은빈" userId="3329a18eb516d3bd" providerId="LiveId" clId="{188F34B1-FF67-4AA5-AFFF-570743BE5C3C}" dt="2020-06-12T10:52:06.978" v="118" actId="1076"/>
          <ac:picMkLst>
            <pc:docMk/>
            <pc:sldMk cId="680276353" sldId="262"/>
            <ac:picMk id="2" creationId="{16D1332D-89BA-4BD7-89CC-FBE79BC42D83}"/>
          </ac:picMkLst>
        </pc:picChg>
      </pc:sldChg>
      <pc:sldChg chg="del">
        <pc:chgData name="서 은빈" userId="3329a18eb516d3bd" providerId="LiveId" clId="{188F34B1-FF67-4AA5-AFFF-570743BE5C3C}" dt="2020-06-12T10:52:26.984" v="119" actId="2696"/>
        <pc:sldMkLst>
          <pc:docMk/>
          <pc:sldMk cId="3133882921" sldId="263"/>
        </pc:sldMkLst>
      </pc:sldChg>
      <pc:sldChg chg="addSp delSp modSp">
        <pc:chgData name="서 은빈" userId="3329a18eb516d3bd" providerId="LiveId" clId="{188F34B1-FF67-4AA5-AFFF-570743BE5C3C}" dt="2020-06-12T10:48:43.315" v="95" actId="1076"/>
        <pc:sldMkLst>
          <pc:docMk/>
          <pc:sldMk cId="1691708459" sldId="264"/>
        </pc:sldMkLst>
        <pc:spChg chg="mod">
          <ac:chgData name="서 은빈" userId="3329a18eb516d3bd" providerId="LiveId" clId="{188F34B1-FF67-4AA5-AFFF-570743BE5C3C}" dt="2020-06-12T10:47:14.620" v="83" actId="1076"/>
          <ac:spMkLst>
            <pc:docMk/>
            <pc:sldMk cId="1691708459" sldId="264"/>
            <ac:spMk id="4" creationId="{D376FF8D-7EB1-4F75-85E5-D1EBC15BE820}"/>
          </ac:spMkLst>
        </pc:spChg>
        <pc:spChg chg="add">
          <ac:chgData name="서 은빈" userId="3329a18eb516d3bd" providerId="LiveId" clId="{188F34B1-FF67-4AA5-AFFF-570743BE5C3C}" dt="2020-06-12T10:39:37.229" v="77"/>
          <ac:spMkLst>
            <pc:docMk/>
            <pc:sldMk cId="1691708459" sldId="264"/>
            <ac:spMk id="7" creationId="{266456A0-8734-438F-BDBF-7BC5D94A0492}"/>
          </ac:spMkLst>
        </pc:spChg>
        <pc:spChg chg="del mod">
          <ac:chgData name="서 은빈" userId="3329a18eb516d3bd" providerId="LiveId" clId="{188F34B1-FF67-4AA5-AFFF-570743BE5C3C}" dt="2020-06-12T10:39:36.607" v="76" actId="478"/>
          <ac:spMkLst>
            <pc:docMk/>
            <pc:sldMk cId="1691708459" sldId="264"/>
            <ac:spMk id="9" creationId="{1EF17412-B751-4158-9655-59DB79209C7F}"/>
          </ac:spMkLst>
        </pc:spChg>
        <pc:picChg chg="mod">
          <ac:chgData name="서 은빈" userId="3329a18eb516d3bd" providerId="LiveId" clId="{188F34B1-FF67-4AA5-AFFF-570743BE5C3C}" dt="2020-06-12T10:48:37.398" v="94" actId="1076"/>
          <ac:picMkLst>
            <pc:docMk/>
            <pc:sldMk cId="1691708459" sldId="264"/>
            <ac:picMk id="3" creationId="{D7040D8E-C717-40AC-8939-449918896509}"/>
          </ac:picMkLst>
        </pc:picChg>
        <pc:picChg chg="add mod">
          <ac:chgData name="서 은빈" userId="3329a18eb516d3bd" providerId="LiveId" clId="{188F34B1-FF67-4AA5-AFFF-570743BE5C3C}" dt="2020-06-12T10:48:43.315" v="95" actId="1076"/>
          <ac:picMkLst>
            <pc:docMk/>
            <pc:sldMk cId="1691708459" sldId="264"/>
            <ac:picMk id="6" creationId="{38B9AC08-3CB4-456C-BDE1-ED343353D7AB}"/>
          </ac:picMkLst>
        </pc:picChg>
      </pc:sldChg>
      <pc:sldChg chg="addSp delSp modSp">
        <pc:chgData name="서 은빈" userId="3329a18eb516d3bd" providerId="LiveId" clId="{188F34B1-FF67-4AA5-AFFF-570743BE5C3C}" dt="2020-06-12T10:48:59.073" v="97" actId="1076"/>
        <pc:sldMkLst>
          <pc:docMk/>
          <pc:sldMk cId="3130160274" sldId="265"/>
        </pc:sldMkLst>
        <pc:spChg chg="mod">
          <ac:chgData name="서 은빈" userId="3329a18eb516d3bd" providerId="LiveId" clId="{188F34B1-FF67-4AA5-AFFF-570743BE5C3C}" dt="2020-06-12T10:47:52.335" v="88" actId="1076"/>
          <ac:spMkLst>
            <pc:docMk/>
            <pc:sldMk cId="3130160274" sldId="265"/>
            <ac:spMk id="4" creationId="{D376FF8D-7EB1-4F75-85E5-D1EBC15BE820}"/>
          </ac:spMkLst>
        </pc:spChg>
        <pc:spChg chg="add">
          <ac:chgData name="서 은빈" userId="3329a18eb516d3bd" providerId="LiveId" clId="{188F34B1-FF67-4AA5-AFFF-570743BE5C3C}" dt="2020-06-12T10:48:22.515" v="91"/>
          <ac:spMkLst>
            <pc:docMk/>
            <pc:sldMk cId="3130160274" sldId="265"/>
            <ac:spMk id="8" creationId="{F7B3CB22-B024-45D2-94C6-B3EE8EFE5E80}"/>
          </ac:spMkLst>
        </pc:spChg>
        <pc:spChg chg="del mod">
          <ac:chgData name="서 은빈" userId="3329a18eb516d3bd" providerId="LiveId" clId="{188F34B1-FF67-4AA5-AFFF-570743BE5C3C}" dt="2020-06-12T10:48:15.403" v="90" actId="478"/>
          <ac:spMkLst>
            <pc:docMk/>
            <pc:sldMk cId="3130160274" sldId="265"/>
            <ac:spMk id="9" creationId="{1EF17412-B751-4158-9655-59DB79209C7F}"/>
          </ac:spMkLst>
        </pc:spChg>
        <pc:picChg chg="mod">
          <ac:chgData name="서 은빈" userId="3329a18eb516d3bd" providerId="LiveId" clId="{188F34B1-FF67-4AA5-AFFF-570743BE5C3C}" dt="2020-06-12T10:48:29.043" v="92" actId="1076"/>
          <ac:picMkLst>
            <pc:docMk/>
            <pc:sldMk cId="3130160274" sldId="265"/>
            <ac:picMk id="3" creationId="{D7040D8E-C717-40AC-8939-449918896509}"/>
          </ac:picMkLst>
        </pc:picChg>
        <pc:picChg chg="mod">
          <ac:chgData name="서 은빈" userId="3329a18eb516d3bd" providerId="LiveId" clId="{188F34B1-FF67-4AA5-AFFF-570743BE5C3C}" dt="2020-06-12T10:48:59.073" v="97" actId="1076"/>
          <ac:picMkLst>
            <pc:docMk/>
            <pc:sldMk cId="3130160274" sldId="265"/>
            <ac:picMk id="7" creationId="{CFACDB04-4290-42F0-B9B3-AB8A063B2CEF}"/>
          </ac:picMkLst>
        </pc:picChg>
      </pc:sldChg>
      <pc:sldChg chg="addSp delSp modSp add ord">
        <pc:chgData name="서 은빈" userId="3329a18eb516d3bd" providerId="LiveId" clId="{188F34B1-FF67-4AA5-AFFF-570743BE5C3C}" dt="2020-06-12T11:25:16.612" v="328" actId="1076"/>
        <pc:sldMkLst>
          <pc:docMk/>
          <pc:sldMk cId="1030885728" sldId="266"/>
        </pc:sldMkLst>
        <pc:spChg chg="mod">
          <ac:chgData name="서 은빈" userId="3329a18eb516d3bd" providerId="LiveId" clId="{188F34B1-FF67-4AA5-AFFF-570743BE5C3C}" dt="2020-06-12T11:05:31.645" v="241"/>
          <ac:spMkLst>
            <pc:docMk/>
            <pc:sldMk cId="1030885728" sldId="266"/>
            <ac:spMk id="4" creationId="{D376FF8D-7EB1-4F75-85E5-D1EBC15BE820}"/>
          </ac:spMkLst>
        </pc:spChg>
        <pc:spChg chg="del">
          <ac:chgData name="서 은빈" userId="3329a18eb516d3bd" providerId="LiveId" clId="{188F34B1-FF67-4AA5-AFFF-570743BE5C3C}" dt="2020-06-12T11:05:36.087" v="242" actId="478"/>
          <ac:spMkLst>
            <pc:docMk/>
            <pc:sldMk cId="1030885728" sldId="266"/>
            <ac:spMk id="8" creationId="{F7B3CB22-B024-45D2-94C6-B3EE8EFE5E80}"/>
          </ac:spMkLst>
        </pc:spChg>
        <pc:spChg chg="add mod">
          <ac:chgData name="서 은빈" userId="3329a18eb516d3bd" providerId="LiveId" clId="{188F34B1-FF67-4AA5-AFFF-570743BE5C3C}" dt="2020-06-12T11:25:16.612" v="328" actId="1076"/>
          <ac:spMkLst>
            <pc:docMk/>
            <pc:sldMk cId="1030885728" sldId="266"/>
            <ac:spMk id="9" creationId="{98D9A7DB-D0D1-44C0-BBE2-333FAD82FCAE}"/>
          </ac:spMkLst>
        </pc:spChg>
        <pc:spChg chg="add mod">
          <ac:chgData name="서 은빈" userId="3329a18eb516d3bd" providerId="LiveId" clId="{188F34B1-FF67-4AA5-AFFF-570743BE5C3C}" dt="2020-06-12T11:25:16.612" v="328" actId="1076"/>
          <ac:spMkLst>
            <pc:docMk/>
            <pc:sldMk cId="1030885728" sldId="266"/>
            <ac:spMk id="10" creationId="{B5BEECA1-38DE-4E29-A04F-C941405EE027}"/>
          </ac:spMkLst>
        </pc:spChg>
        <pc:picChg chg="del">
          <ac:chgData name="서 은빈" userId="3329a18eb516d3bd" providerId="LiveId" clId="{188F34B1-FF67-4AA5-AFFF-570743BE5C3C}" dt="2020-06-12T11:05:36.087" v="242" actId="478"/>
          <ac:picMkLst>
            <pc:docMk/>
            <pc:sldMk cId="1030885728" sldId="266"/>
            <ac:picMk id="3" creationId="{D7040D8E-C717-40AC-8939-449918896509}"/>
          </ac:picMkLst>
        </pc:picChg>
        <pc:picChg chg="add mod">
          <ac:chgData name="서 은빈" userId="3329a18eb516d3bd" providerId="LiveId" clId="{188F34B1-FF67-4AA5-AFFF-570743BE5C3C}" dt="2020-06-12T11:25:16.612" v="328" actId="1076"/>
          <ac:picMkLst>
            <pc:docMk/>
            <pc:sldMk cId="1030885728" sldId="266"/>
            <ac:picMk id="6" creationId="{51B466E3-5731-40D9-8954-0A3259FB0443}"/>
          </ac:picMkLst>
        </pc:picChg>
        <pc:picChg chg="del">
          <ac:chgData name="서 은빈" userId="3329a18eb516d3bd" providerId="LiveId" clId="{188F34B1-FF67-4AA5-AFFF-570743BE5C3C}" dt="2020-06-12T11:05:36.087" v="242" actId="478"/>
          <ac:picMkLst>
            <pc:docMk/>
            <pc:sldMk cId="1030885728" sldId="266"/>
            <ac:picMk id="7" creationId="{CFACDB04-4290-42F0-B9B3-AB8A063B2CEF}"/>
          </ac:picMkLst>
        </pc:picChg>
      </pc:sldChg>
      <pc:sldChg chg="addSp delSp modSp add">
        <pc:chgData name="서 은빈" userId="3329a18eb516d3bd" providerId="LiveId" clId="{188F34B1-FF67-4AA5-AFFF-570743BE5C3C}" dt="2020-06-12T11:41:56.283" v="652" actId="1076"/>
        <pc:sldMkLst>
          <pc:docMk/>
          <pc:sldMk cId="4017122800" sldId="267"/>
        </pc:sldMkLst>
        <pc:spChg chg="add del mod">
          <ac:chgData name="서 은빈" userId="3329a18eb516d3bd" providerId="LiveId" clId="{188F34B1-FF67-4AA5-AFFF-570743BE5C3C}" dt="2020-06-12T11:36:50.727" v="594" actId="11529"/>
          <ac:spMkLst>
            <pc:docMk/>
            <pc:sldMk cId="4017122800" sldId="267"/>
            <ac:spMk id="2" creationId="{1C0E5919-4E1F-451C-B05F-F8E1667C3180}"/>
          </ac:spMkLst>
        </pc:spChg>
        <pc:spChg chg="mod">
          <ac:chgData name="서 은빈" userId="3329a18eb516d3bd" providerId="LiveId" clId="{188F34B1-FF67-4AA5-AFFF-570743BE5C3C}" dt="2020-06-12T11:35:51.322" v="575" actId="5793"/>
          <ac:spMkLst>
            <pc:docMk/>
            <pc:sldMk cId="4017122800" sldId="267"/>
            <ac:spMk id="4" creationId="{D376FF8D-7EB1-4F75-85E5-D1EBC15BE820}"/>
          </ac:spMkLst>
        </pc:spChg>
        <pc:spChg chg="del">
          <ac:chgData name="서 은빈" userId="3329a18eb516d3bd" providerId="LiveId" clId="{188F34B1-FF67-4AA5-AFFF-570743BE5C3C}" dt="2020-06-12T11:25:45.790" v="375" actId="478"/>
          <ac:spMkLst>
            <pc:docMk/>
            <pc:sldMk cId="4017122800" sldId="267"/>
            <ac:spMk id="8" creationId="{F7B3CB22-B024-45D2-94C6-B3EE8EFE5E80}"/>
          </ac:spMkLst>
        </pc:spChg>
        <pc:spChg chg="add mod">
          <ac:chgData name="서 은빈" userId="3329a18eb516d3bd" providerId="LiveId" clId="{188F34B1-FF67-4AA5-AFFF-570743BE5C3C}" dt="2020-06-12T11:41:56.283" v="652" actId="1076"/>
          <ac:spMkLst>
            <pc:docMk/>
            <pc:sldMk cId="4017122800" sldId="267"/>
            <ac:spMk id="11" creationId="{7AB409B2-A1D6-448A-925B-CAB94628EE6B}"/>
          </ac:spMkLst>
        </pc:spChg>
        <pc:spChg chg="add del mod">
          <ac:chgData name="서 은빈" userId="3329a18eb516d3bd" providerId="LiveId" clId="{188F34B1-FF67-4AA5-AFFF-570743BE5C3C}" dt="2020-06-12T11:38:59.359" v="621" actId="11529"/>
          <ac:spMkLst>
            <pc:docMk/>
            <pc:sldMk cId="4017122800" sldId="267"/>
            <ac:spMk id="25" creationId="{DE7F0387-8491-4230-AC35-F7209AEE0B0F}"/>
          </ac:spMkLst>
        </pc:spChg>
        <pc:spChg chg="add mod">
          <ac:chgData name="서 은빈" userId="3329a18eb516d3bd" providerId="LiveId" clId="{188F34B1-FF67-4AA5-AFFF-570743BE5C3C}" dt="2020-06-12T11:41:56.283" v="652" actId="1076"/>
          <ac:spMkLst>
            <pc:docMk/>
            <pc:sldMk cId="4017122800" sldId="267"/>
            <ac:spMk id="26" creationId="{F18A8F85-994F-4AA6-8088-BEBA24907775}"/>
          </ac:spMkLst>
        </pc:spChg>
        <pc:picChg chg="del">
          <ac:chgData name="서 은빈" userId="3329a18eb516d3bd" providerId="LiveId" clId="{188F34B1-FF67-4AA5-AFFF-570743BE5C3C}" dt="2020-06-12T11:25:45.790" v="375" actId="478"/>
          <ac:picMkLst>
            <pc:docMk/>
            <pc:sldMk cId="4017122800" sldId="267"/>
            <ac:picMk id="3" creationId="{D7040D8E-C717-40AC-8939-449918896509}"/>
          </ac:picMkLst>
        </pc:picChg>
        <pc:picChg chg="del">
          <ac:chgData name="서 은빈" userId="3329a18eb516d3bd" providerId="LiveId" clId="{188F34B1-FF67-4AA5-AFFF-570743BE5C3C}" dt="2020-06-12T11:25:45.790" v="375" actId="478"/>
          <ac:picMkLst>
            <pc:docMk/>
            <pc:sldMk cId="4017122800" sldId="267"/>
            <ac:picMk id="7" creationId="{CFACDB04-4290-42F0-B9B3-AB8A063B2CEF}"/>
          </ac:picMkLst>
        </pc:picChg>
        <pc:picChg chg="add mod">
          <ac:chgData name="서 은빈" userId="3329a18eb516d3bd" providerId="LiveId" clId="{188F34B1-FF67-4AA5-AFFF-570743BE5C3C}" dt="2020-06-12T11:41:56.283" v="652" actId="1076"/>
          <ac:picMkLst>
            <pc:docMk/>
            <pc:sldMk cId="4017122800" sldId="267"/>
            <ac:picMk id="9" creationId="{C329A9DF-2733-4F5B-86D7-219BC2C5DB4B}"/>
          </ac:picMkLst>
        </pc:picChg>
        <pc:picChg chg="add mod">
          <ac:chgData name="서 은빈" userId="3329a18eb516d3bd" providerId="LiveId" clId="{188F34B1-FF67-4AA5-AFFF-570743BE5C3C}" dt="2020-06-12T11:41:56.283" v="652" actId="1076"/>
          <ac:picMkLst>
            <pc:docMk/>
            <pc:sldMk cId="4017122800" sldId="267"/>
            <ac:picMk id="10" creationId="{B1549F96-EA6F-44A1-8D98-FF85198E07D4}"/>
          </ac:picMkLst>
        </pc:picChg>
        <pc:cxnChg chg="add del mod">
          <ac:chgData name="서 은빈" userId="3329a18eb516d3bd" providerId="LiveId" clId="{188F34B1-FF67-4AA5-AFFF-570743BE5C3C}" dt="2020-06-12T11:38:42.780" v="619" actId="478"/>
          <ac:cxnSpMkLst>
            <pc:docMk/>
            <pc:sldMk cId="4017122800" sldId="267"/>
            <ac:cxnSpMk id="12" creationId="{AD1FB07E-9329-4649-9057-C5EA459AB438}"/>
          </ac:cxnSpMkLst>
        </pc:cxnChg>
      </pc:sldChg>
      <pc:sldChg chg="addSp delSp modSp add">
        <pc:chgData name="서 은빈" userId="3329a18eb516d3bd" providerId="LiveId" clId="{188F34B1-FF67-4AA5-AFFF-570743BE5C3C}" dt="2020-06-12T11:35:31.840" v="567" actId="1076"/>
        <pc:sldMkLst>
          <pc:docMk/>
          <pc:sldMk cId="2519716511" sldId="268"/>
        </pc:sldMkLst>
        <pc:spChg chg="mod">
          <ac:chgData name="서 은빈" userId="3329a18eb516d3bd" providerId="LiveId" clId="{188F34B1-FF67-4AA5-AFFF-570743BE5C3C}" dt="2020-06-12T11:33:27.578" v="541"/>
          <ac:spMkLst>
            <pc:docMk/>
            <pc:sldMk cId="2519716511" sldId="268"/>
            <ac:spMk id="4" creationId="{D376FF8D-7EB1-4F75-85E5-D1EBC15BE820}"/>
          </ac:spMkLst>
        </pc:spChg>
        <pc:spChg chg="del">
          <ac:chgData name="서 은빈" userId="3329a18eb516d3bd" providerId="LiveId" clId="{188F34B1-FF67-4AA5-AFFF-570743BE5C3C}" dt="2020-06-12T11:34:27.199" v="542" actId="478"/>
          <ac:spMkLst>
            <pc:docMk/>
            <pc:sldMk cId="2519716511" sldId="268"/>
            <ac:spMk id="8" creationId="{F7B3CB22-B024-45D2-94C6-B3EE8EFE5E80}"/>
          </ac:spMkLst>
        </pc:spChg>
        <pc:spChg chg="add mod">
          <ac:chgData name="서 은빈" userId="3329a18eb516d3bd" providerId="LiveId" clId="{188F34B1-FF67-4AA5-AFFF-570743BE5C3C}" dt="2020-06-12T11:35:31.840" v="567" actId="1076"/>
          <ac:spMkLst>
            <pc:docMk/>
            <pc:sldMk cId="2519716511" sldId="268"/>
            <ac:spMk id="9" creationId="{1E0D5A0E-7886-4BC5-AC3E-2EBFD4110E34}"/>
          </ac:spMkLst>
        </pc:spChg>
        <pc:picChg chg="del">
          <ac:chgData name="서 은빈" userId="3329a18eb516d3bd" providerId="LiveId" clId="{188F34B1-FF67-4AA5-AFFF-570743BE5C3C}" dt="2020-06-12T11:34:27.199" v="542" actId="478"/>
          <ac:picMkLst>
            <pc:docMk/>
            <pc:sldMk cId="2519716511" sldId="268"/>
            <ac:picMk id="3" creationId="{D7040D8E-C717-40AC-8939-449918896509}"/>
          </ac:picMkLst>
        </pc:picChg>
        <pc:picChg chg="add mod">
          <ac:chgData name="서 은빈" userId="3329a18eb516d3bd" providerId="LiveId" clId="{188F34B1-FF67-4AA5-AFFF-570743BE5C3C}" dt="2020-06-12T11:35:31.840" v="567" actId="1076"/>
          <ac:picMkLst>
            <pc:docMk/>
            <pc:sldMk cId="2519716511" sldId="268"/>
            <ac:picMk id="6" creationId="{41DE704D-AF00-4CE0-A61A-8ADAFF633358}"/>
          </ac:picMkLst>
        </pc:picChg>
        <pc:picChg chg="del">
          <ac:chgData name="서 은빈" userId="3329a18eb516d3bd" providerId="LiveId" clId="{188F34B1-FF67-4AA5-AFFF-570743BE5C3C}" dt="2020-06-12T11:34:27.199" v="542" actId="478"/>
          <ac:picMkLst>
            <pc:docMk/>
            <pc:sldMk cId="2519716511" sldId="268"/>
            <ac:picMk id="7" creationId="{CFACDB04-4290-42F0-B9B3-AB8A063B2CEF}"/>
          </ac:picMkLst>
        </pc:picChg>
      </pc:sldChg>
      <pc:sldChg chg="addSp delSp modSp add">
        <pc:chgData name="서 은빈" userId="3329a18eb516d3bd" providerId="LiveId" clId="{188F34B1-FF67-4AA5-AFFF-570743BE5C3C}" dt="2020-06-12T11:33:08.238" v="529" actId="1076"/>
        <pc:sldMkLst>
          <pc:docMk/>
          <pc:sldMk cId="1296057184" sldId="269"/>
        </pc:sldMkLst>
        <pc:spChg chg="mod">
          <ac:chgData name="서 은빈" userId="3329a18eb516d3bd" providerId="LiveId" clId="{188F34B1-FF67-4AA5-AFFF-570743BE5C3C}" dt="2020-06-12T11:26:58.099" v="497" actId="20577"/>
          <ac:spMkLst>
            <pc:docMk/>
            <pc:sldMk cId="1296057184" sldId="269"/>
            <ac:spMk id="4" creationId="{D376FF8D-7EB1-4F75-85E5-D1EBC15BE820}"/>
          </ac:spMkLst>
        </pc:spChg>
        <pc:spChg chg="add del">
          <ac:chgData name="서 은빈" userId="3329a18eb516d3bd" providerId="LiveId" clId="{188F34B1-FF67-4AA5-AFFF-570743BE5C3C}" dt="2020-06-12T11:30:43.911" v="513" actId="478"/>
          <ac:spMkLst>
            <pc:docMk/>
            <pc:sldMk cId="1296057184" sldId="269"/>
            <ac:spMk id="8" creationId="{F7B3CB22-B024-45D2-94C6-B3EE8EFE5E80}"/>
          </ac:spMkLst>
        </pc:spChg>
        <pc:picChg chg="add del">
          <ac:chgData name="서 은빈" userId="3329a18eb516d3bd" providerId="LiveId" clId="{188F34B1-FF67-4AA5-AFFF-570743BE5C3C}" dt="2020-06-12T11:30:54.022" v="519" actId="478"/>
          <ac:picMkLst>
            <pc:docMk/>
            <pc:sldMk cId="1296057184" sldId="269"/>
            <ac:picMk id="3" creationId="{D7040D8E-C717-40AC-8939-449918896509}"/>
          </ac:picMkLst>
        </pc:picChg>
        <pc:picChg chg="add del mod">
          <ac:chgData name="서 은빈" userId="3329a18eb516d3bd" providerId="LiveId" clId="{188F34B1-FF67-4AA5-AFFF-570743BE5C3C}" dt="2020-06-12T11:30:42.941" v="511"/>
          <ac:picMkLst>
            <pc:docMk/>
            <pc:sldMk cId="1296057184" sldId="269"/>
            <ac:picMk id="6" creationId="{3103ED35-3E17-41E6-9586-C9A2156B4982}"/>
          </ac:picMkLst>
        </pc:picChg>
        <pc:picChg chg="add del">
          <ac:chgData name="서 은빈" userId="3329a18eb516d3bd" providerId="LiveId" clId="{188F34B1-FF67-4AA5-AFFF-570743BE5C3C}" dt="2020-06-12T11:30:49.923" v="517" actId="478"/>
          <ac:picMkLst>
            <pc:docMk/>
            <pc:sldMk cId="1296057184" sldId="269"/>
            <ac:picMk id="7" creationId="{CFACDB04-4290-42F0-B9B3-AB8A063B2CEF}"/>
          </ac:picMkLst>
        </pc:picChg>
        <pc:picChg chg="add del">
          <ac:chgData name="서 은빈" userId="3329a18eb516d3bd" providerId="LiveId" clId="{188F34B1-FF67-4AA5-AFFF-570743BE5C3C}" dt="2020-06-12T11:30:48.783" v="516"/>
          <ac:picMkLst>
            <pc:docMk/>
            <pc:sldMk cId="1296057184" sldId="269"/>
            <ac:picMk id="10" creationId="{396AE7B9-70AC-47BB-80A8-E476817DD9F8}"/>
          </ac:picMkLst>
        </pc:picChg>
        <pc:picChg chg="add mod">
          <ac:chgData name="서 은빈" userId="3329a18eb516d3bd" providerId="LiveId" clId="{188F34B1-FF67-4AA5-AFFF-570743BE5C3C}" dt="2020-06-12T11:33:08.238" v="529" actId="1076"/>
          <ac:picMkLst>
            <pc:docMk/>
            <pc:sldMk cId="1296057184" sldId="269"/>
            <ac:picMk id="11" creationId="{5EDACEDE-CC91-4CA0-BC9F-3052FB077560}"/>
          </ac:picMkLst>
        </pc:picChg>
        <pc:picChg chg="add mod">
          <ac:chgData name="서 은빈" userId="3329a18eb516d3bd" providerId="LiveId" clId="{188F34B1-FF67-4AA5-AFFF-570743BE5C3C}" dt="2020-06-12T11:32:54.958" v="525" actId="1076"/>
          <ac:picMkLst>
            <pc:docMk/>
            <pc:sldMk cId="1296057184" sldId="269"/>
            <ac:picMk id="12" creationId="{FA32065B-9CEA-4C57-A653-72BA653BF811}"/>
          </ac:picMkLst>
        </pc:picChg>
      </pc:sldChg>
      <pc:sldChg chg="add del">
        <pc:chgData name="서 은빈" userId="3329a18eb516d3bd" providerId="LiveId" clId="{188F34B1-FF67-4AA5-AFFF-570743BE5C3C}" dt="2020-06-12T11:33:15.664" v="530" actId="2696"/>
        <pc:sldMkLst>
          <pc:docMk/>
          <pc:sldMk cId="3896904073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0D11D-0230-40D6-9F4C-8975BC6AEE3C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3668F-0ACA-4AF6-B0A5-16AE6058F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지구 온난화로 인한 기후변화의 대책으로 신재생에너지 발전소들이 점차 증가하고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에너지 발전방식의 지형적 시행착오를 해결하기 위해 각 지역의 기후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지반시설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생산량 통계 등 다양한 정보를 수집한다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각 지역의 발전소에 대한 일률 및 사고유무를 통해서 그 지역의 안정성을 확보하여 전체적인 정보를 딥러닝 분석을 통해서 최적화된 발전소의 위치와 실시간 분석을 통해 현존하는 발전소들의 유지보수가 가능하도록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3668F-0ACA-4AF6-B0A5-16AE6058FC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지역별로 일조시간과 다양한 데이터를 기반으로 사용자에게 최적의 태양에너지 발전 장소를 알려주는 어플 개발을 계획했다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어플을 통해 기업은 물론 개인 단위의 태양에너지 발전기를 설치할 최적의 지역 및 장소를 알 수 있고 이를 통해 효율적인 에너지 발전이 가능해질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현대 시대 도시외곽 한적한 동네는 물론 도심에서도 셸을 통한 태양광 에너지 발전은 빈번히 발생하고 있고 더 많은 가정이 발전기를 설치하거나 이를 희망하는 추세이다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에너지 발전을 필요로 하는 기업체나 회사에는 물론 다양한 가정집에게도 이 어플을 통해 같은 시간 더 많은 에너지를 발전시킬 수 있기를 기대하는 바이다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3668F-0ACA-4AF6-B0A5-16AE6058FC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0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AAA0D-D179-4E5F-AD63-2AC6AB05E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8E564A-6A5B-4C50-9029-7E8C2AAED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615AC-F9AE-4D76-846C-EE2129C4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9574-A06C-4B7A-AC60-C942F3B09B5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EAFBB-1D45-4BD2-951F-55E9706E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A0139-05D2-448F-A722-A2612528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FB1F-335A-4B0A-A4A9-5332C461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8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97E64-6751-4063-8F0E-91B3F04F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16D13-AAD0-4E3E-A048-04B8B824F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21D1D-A783-45D5-9D4E-16465AEC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9574-A06C-4B7A-AC60-C942F3B09B5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A55B9-A034-4340-B157-0CA5177C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7EE4-2FC4-4295-A45F-D2E5BF9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FB1F-335A-4B0A-A4A9-5332C461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1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60276-ED3E-4C61-BAB8-8BE0B33D8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7A3100-9A1A-42DF-96B0-1CAD3D337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E4BA0-5552-43A5-946C-9F6FF8DB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9574-A06C-4B7A-AC60-C942F3B09B5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63222-0E84-4DC8-8FB2-34D81C3D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4E14B-7030-458D-BE94-6A0E661E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FB1F-335A-4B0A-A4A9-5332C461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2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D4C9E-D8D3-4970-8E5D-0638A220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C2951-FE1F-4C98-AEC8-8DD06D9A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0AD3B-53DC-4199-9884-144CECB3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9574-A06C-4B7A-AC60-C942F3B09B5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2FF44-003F-4C33-A5A1-93B6F68B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207DA-713B-4097-BFF6-930B83BB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FB1F-335A-4B0A-A4A9-5332C461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6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C9D84-DE54-4FD2-9C51-1D9DE84D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CCA618-7259-486D-B4FF-77FDD759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FB2C7-F1AA-4FAD-AF10-90A635F8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9574-A06C-4B7A-AC60-C942F3B09B5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76830-7493-4A86-A983-1DB00A2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892A1-9755-4FD7-B0E9-5615164C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FB1F-335A-4B0A-A4A9-5332C461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0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64AF8-A9A1-419A-A7E7-BD800918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145D4-E09F-4A2C-8E8C-9627CA545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306F0-3B5A-4864-937D-AF42C7A38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BE24C-EF5E-4651-974D-D08F3C6B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9574-A06C-4B7A-AC60-C942F3B09B5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D934B-DFE9-46F1-8623-D3DF5CEE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CA43F-AAD6-4416-AECE-ECC3BDF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FB1F-335A-4B0A-A4A9-5332C461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2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5206B-37F6-4EE2-9610-AABA4939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E50E9-0615-4E8F-8B43-ABA38BF0A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0FFC9-FE64-42B5-9EB6-5B3156A5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1A875F-B804-491D-A512-B53806EF5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F15E24-CAE9-418B-A4E4-954B468A8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31DC15-1A6B-4F27-B505-674B5AD4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9574-A06C-4B7A-AC60-C942F3B09B5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744EE6-DE67-44FA-80A7-A5993075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B32D16-38C8-4172-8312-67D45FF5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FB1F-335A-4B0A-A4A9-5332C461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4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81BE8-5898-4AD6-B835-2650C4CA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39A57F-06AB-4774-8360-16B45057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9574-A06C-4B7A-AC60-C942F3B09B5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236B31-B601-463E-AC4F-3AAF436F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E09D59-0E42-4B57-AFC3-26E2A575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FB1F-335A-4B0A-A4A9-5332C461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6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A45BAA-11A6-43BA-9DB9-7819205D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9574-A06C-4B7A-AC60-C942F3B09B5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05855F-F85A-4CF8-BA6E-F9FC054B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0C5078-4197-474A-91FC-45E5E1E2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FB1F-335A-4B0A-A4A9-5332C461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88A39-676A-491A-B1BE-47CEE25E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DC19A-ADDA-4B92-8C08-4B49F90E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560371-760A-44D3-BF11-B432E64D5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CCE52-F200-42C1-B31F-C790A351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9574-A06C-4B7A-AC60-C942F3B09B5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902D82-1E08-4004-83AB-9A42F063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7E469-30AD-476C-B95D-01A47596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FB1F-335A-4B0A-A4A9-5332C461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E295C-3B50-448A-8A99-DC05F084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DDECCD-29B9-42A5-A18A-A07747000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D7D84-120B-48C5-BD47-F7DC98310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DF595-8CBA-4DF3-898B-6E903C42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9574-A06C-4B7A-AC60-C942F3B09B5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ABF8-F388-4C55-945D-CAD1871D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35F01-9E2D-4FF7-B572-25E3FB51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FB1F-335A-4B0A-A4A9-5332C461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5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7324DA-8142-4C9D-9E4F-19D1E789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11FDF-3225-4F36-BB3F-36D886442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AA7C3-7403-47EB-865B-946AC47DD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D9574-A06C-4B7A-AC60-C942F3B09B55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C90EF-7F1F-44DF-9EC0-01F1A6A8A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DF211-D4DD-46F9-A13D-C82B80182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EFB1F-335A-4B0A-A4A9-5332C461D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BM annonce l'édition 2020 du Call For Code Challenge, axé sur le ...">
            <a:extLst>
              <a:ext uri="{FF2B5EF4-FFF2-40B4-BE49-F238E27FC236}">
                <a16:creationId xmlns:a16="http://schemas.microsoft.com/office/drawing/2014/main" id="{DF4392EF-153E-40C2-97D8-582D25B97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1" r="1" b="11447"/>
          <a:stretch/>
        </p:blipFill>
        <p:spPr bwMode="auto">
          <a:xfrm>
            <a:off x="1120478" y="1635474"/>
            <a:ext cx="7009396" cy="358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3484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ED5AD92-FB0B-4EB3-BB53-61D08E8D5FD1}"/>
              </a:ext>
            </a:extLst>
          </p:cNvPr>
          <p:cNvSpPr txBox="1"/>
          <p:nvPr/>
        </p:nvSpPr>
        <p:spPr>
          <a:xfrm>
            <a:off x="8993691" y="2712830"/>
            <a:ext cx="2483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i="1" dirty="0">
                <a:solidFill>
                  <a:srgbClr val="115FF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IZBACK</a:t>
            </a:r>
            <a:endParaRPr lang="ko-KR" altLang="en-US" sz="6000" i="1" dirty="0">
              <a:solidFill>
                <a:srgbClr val="115FF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1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D706F4-DF53-4F57-9196-47FB25C9D986}"/>
              </a:ext>
            </a:extLst>
          </p:cNvPr>
          <p:cNvSpPr txBox="1"/>
          <p:nvPr/>
        </p:nvSpPr>
        <p:spPr>
          <a:xfrm>
            <a:off x="4534419" y="1557645"/>
            <a:ext cx="3113530" cy="707886"/>
          </a:xfrm>
          <a:prstGeom prst="rect">
            <a:avLst/>
          </a:prstGeom>
          <a:noFill/>
          <a:ln w="38100">
            <a:solidFill>
              <a:srgbClr val="A5C6F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215DC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CONTENTS</a:t>
            </a:r>
            <a:endParaRPr lang="ko-KR" altLang="en-US" sz="4000" dirty="0">
              <a:solidFill>
                <a:srgbClr val="215DC5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0FDBE7-88C9-4C06-AC05-5A7761E7ABDB}"/>
              </a:ext>
            </a:extLst>
          </p:cNvPr>
          <p:cNvGrpSpPr/>
          <p:nvPr/>
        </p:nvGrpSpPr>
        <p:grpSpPr>
          <a:xfrm>
            <a:off x="4882359" y="2794209"/>
            <a:ext cx="2427267" cy="2321480"/>
            <a:chOff x="4563371" y="2311450"/>
            <a:chExt cx="2427267" cy="23214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BA4CAA-7DAA-4F46-A6C8-8601A2AD7C3E}"/>
                </a:ext>
              </a:extLst>
            </p:cNvPr>
            <p:cNvSpPr txBox="1"/>
            <p:nvPr/>
          </p:nvSpPr>
          <p:spPr>
            <a:xfrm>
              <a:off x="4563371" y="2311450"/>
              <a:ext cx="2417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215DC5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001. </a:t>
              </a:r>
              <a:r>
                <a:rPr lang="ko-KR" altLang="en-US" sz="2800" dirty="0">
                  <a:solidFill>
                    <a:srgbClr val="215DC5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개발목적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3EDB0-3CC5-4FAB-B049-B4B60FEFD483}"/>
                </a:ext>
              </a:extLst>
            </p:cNvPr>
            <p:cNvSpPr txBox="1"/>
            <p:nvPr/>
          </p:nvSpPr>
          <p:spPr>
            <a:xfrm>
              <a:off x="4566577" y="2910870"/>
              <a:ext cx="2417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215DC5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002. </a:t>
              </a:r>
              <a:r>
                <a:rPr lang="ko-KR" altLang="en-US" sz="2800" dirty="0">
                  <a:solidFill>
                    <a:srgbClr val="215DC5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개발환경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0E565C-E55B-45A6-B5C4-34C58B889FC0}"/>
                </a:ext>
              </a:extLst>
            </p:cNvPr>
            <p:cNvSpPr txBox="1"/>
            <p:nvPr/>
          </p:nvSpPr>
          <p:spPr>
            <a:xfrm>
              <a:off x="4572988" y="3510290"/>
              <a:ext cx="2417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215DC5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003. </a:t>
              </a:r>
              <a:r>
                <a:rPr lang="ko-KR" altLang="en-US" sz="2800" dirty="0">
                  <a:solidFill>
                    <a:srgbClr val="215DC5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개발내용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FE742-C5F9-4F1B-8F1B-0C109C371B31}"/>
                </a:ext>
              </a:extLst>
            </p:cNvPr>
            <p:cNvSpPr txBox="1"/>
            <p:nvPr/>
          </p:nvSpPr>
          <p:spPr>
            <a:xfrm>
              <a:off x="4566574" y="4109710"/>
              <a:ext cx="2417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215DC5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004. </a:t>
              </a:r>
              <a:r>
                <a:rPr lang="ko-KR" altLang="en-US" sz="2800" dirty="0">
                  <a:solidFill>
                    <a:srgbClr val="215DC5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기대효과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38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8AEE00-1AEF-4CA0-9DBD-C2E3F020C856}"/>
              </a:ext>
            </a:extLst>
          </p:cNvPr>
          <p:cNvSpPr txBox="1"/>
          <p:nvPr/>
        </p:nvSpPr>
        <p:spPr>
          <a:xfrm>
            <a:off x="211490" y="209268"/>
            <a:ext cx="280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5C6F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01. </a:t>
            </a:r>
            <a:r>
              <a:rPr lang="ko-KR" altLang="en-US" sz="3200" dirty="0">
                <a:solidFill>
                  <a:srgbClr val="A5C6F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개발목적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632629-5DC2-432E-9F35-FFBFE1EA9A4A}"/>
              </a:ext>
            </a:extLst>
          </p:cNvPr>
          <p:cNvCxnSpPr>
            <a:cxnSpLocks/>
          </p:cNvCxnSpPr>
          <p:nvPr/>
        </p:nvCxnSpPr>
        <p:spPr>
          <a:xfrm>
            <a:off x="0" y="794043"/>
            <a:ext cx="29102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BE11143-1FD0-4361-9CA1-5D2BFFDF8BE5}"/>
              </a:ext>
            </a:extLst>
          </p:cNvPr>
          <p:cNvSpPr/>
          <p:nvPr/>
        </p:nvSpPr>
        <p:spPr>
          <a:xfrm>
            <a:off x="2945474" y="2284554"/>
            <a:ext cx="1632077" cy="482317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156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FC7BD89-432E-4610-B2D5-1C657A530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5" y="1667483"/>
            <a:ext cx="1716460" cy="1716460"/>
          </a:xfrm>
          <a:prstGeom prst="rect">
            <a:avLst/>
          </a:prstGeom>
        </p:spPr>
      </p:pic>
      <p:pic>
        <p:nvPicPr>
          <p:cNvPr id="25" name="그래픽 24" descr="풍차">
            <a:extLst>
              <a:ext uri="{FF2B5EF4-FFF2-40B4-BE49-F238E27FC236}">
                <a16:creationId xmlns:a16="http://schemas.microsoft.com/office/drawing/2014/main" id="{2EC9AFC2-8A9D-4993-BC34-DA2849E79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3310" y="1667483"/>
            <a:ext cx="1716460" cy="17164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74570C2-B61F-4FF2-BCE5-3A854D39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707" y="1667483"/>
            <a:ext cx="1716460" cy="1716460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9DE1F2A-B1BD-4ADE-9080-13B8561E70D4}"/>
              </a:ext>
            </a:extLst>
          </p:cNvPr>
          <p:cNvSpPr/>
          <p:nvPr/>
        </p:nvSpPr>
        <p:spPr>
          <a:xfrm>
            <a:off x="7281700" y="2284553"/>
            <a:ext cx="1632077" cy="482317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156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갈매기형 수장 27">
            <a:extLst>
              <a:ext uri="{FF2B5EF4-FFF2-40B4-BE49-F238E27FC236}">
                <a16:creationId xmlns:a16="http://schemas.microsoft.com/office/drawing/2014/main" id="{A1C45274-4F21-4C5C-B23F-85E55ECF6B0C}"/>
              </a:ext>
            </a:extLst>
          </p:cNvPr>
          <p:cNvSpPr/>
          <p:nvPr/>
        </p:nvSpPr>
        <p:spPr>
          <a:xfrm>
            <a:off x="9168312" y="3762638"/>
            <a:ext cx="2091250" cy="989488"/>
          </a:xfrm>
          <a:prstGeom prst="chevron">
            <a:avLst>
              <a:gd name="adj" fmla="val 21106"/>
            </a:avLst>
          </a:prstGeom>
          <a:solidFill>
            <a:srgbClr val="1560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최적의 발전소 위치 선정</a:t>
            </a: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DE51D5F2-D216-4F94-AB21-A4B044B10647}"/>
              </a:ext>
            </a:extLst>
          </p:cNvPr>
          <p:cNvSpPr/>
          <p:nvPr/>
        </p:nvSpPr>
        <p:spPr>
          <a:xfrm>
            <a:off x="4935915" y="3762638"/>
            <a:ext cx="2091250" cy="989488"/>
          </a:xfrm>
          <a:prstGeom prst="chevron">
            <a:avLst>
              <a:gd name="adj" fmla="val 21106"/>
            </a:avLst>
          </a:prstGeom>
          <a:solidFill>
            <a:srgbClr val="1560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신에너지 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발전소 증가</a:t>
            </a: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85CBFDF8-2BF5-4AA3-A9A2-1600DB546C1B}"/>
              </a:ext>
            </a:extLst>
          </p:cNvPr>
          <p:cNvSpPr/>
          <p:nvPr/>
        </p:nvSpPr>
        <p:spPr>
          <a:xfrm>
            <a:off x="568354" y="3762638"/>
            <a:ext cx="2091250" cy="989488"/>
          </a:xfrm>
          <a:prstGeom prst="chevron">
            <a:avLst>
              <a:gd name="adj" fmla="val 21106"/>
            </a:avLst>
          </a:prstGeom>
          <a:solidFill>
            <a:srgbClr val="1560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지구온난화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가속화</a:t>
            </a: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499B4C55-0756-446C-879F-645C5AF0341F}"/>
              </a:ext>
            </a:extLst>
          </p:cNvPr>
          <p:cNvSpPr/>
          <p:nvPr/>
        </p:nvSpPr>
        <p:spPr>
          <a:xfrm>
            <a:off x="2457855" y="3762638"/>
            <a:ext cx="2689000" cy="989488"/>
          </a:xfrm>
          <a:prstGeom prst="chevron">
            <a:avLst>
              <a:gd name="adj" fmla="val 21106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85990A8D-12C0-4E03-9757-118F929EC6B8}"/>
              </a:ext>
            </a:extLst>
          </p:cNvPr>
          <p:cNvSpPr/>
          <p:nvPr/>
        </p:nvSpPr>
        <p:spPr>
          <a:xfrm>
            <a:off x="6731661" y="3762638"/>
            <a:ext cx="2689000" cy="989488"/>
          </a:xfrm>
          <a:prstGeom prst="chevron">
            <a:avLst>
              <a:gd name="adj" fmla="val 21106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7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8AEE00-1AEF-4CA0-9DBD-C2E3F020C856}"/>
              </a:ext>
            </a:extLst>
          </p:cNvPr>
          <p:cNvSpPr txBox="1"/>
          <p:nvPr/>
        </p:nvSpPr>
        <p:spPr>
          <a:xfrm>
            <a:off x="211490" y="209268"/>
            <a:ext cx="269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5C6F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02. </a:t>
            </a:r>
            <a:r>
              <a:rPr lang="ko-KR" altLang="en-US" sz="3200" dirty="0">
                <a:solidFill>
                  <a:srgbClr val="A5C6F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개발환경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632629-5DC2-432E-9F35-FFBFE1EA9A4A}"/>
              </a:ext>
            </a:extLst>
          </p:cNvPr>
          <p:cNvCxnSpPr>
            <a:cxnSpLocks/>
          </p:cNvCxnSpPr>
          <p:nvPr/>
        </p:nvCxnSpPr>
        <p:spPr>
          <a:xfrm>
            <a:off x="0" y="794043"/>
            <a:ext cx="29102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글쓰기] VS Code로 글쓰기 환경 최적화(feat. 마크다운) | Exobrain">
            <a:extLst>
              <a:ext uri="{FF2B5EF4-FFF2-40B4-BE49-F238E27FC236}">
                <a16:creationId xmlns:a16="http://schemas.microsoft.com/office/drawing/2014/main" id="{9EDFF65F-3988-4ED5-BC6A-58F1CD12E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50" y="2256798"/>
            <a:ext cx="3951064" cy="186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Studio 3.0에서 메소드 파라미터 힌트 기능 끄기 - just for fun">
            <a:extLst>
              <a:ext uri="{FF2B5EF4-FFF2-40B4-BE49-F238E27FC236}">
                <a16:creationId xmlns:a16="http://schemas.microsoft.com/office/drawing/2014/main" id="{B625F160-6E63-4574-B6D7-F117094F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53" y="625906"/>
            <a:ext cx="3951064" cy="156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Key Features Now Free For All Users - Somag News">
            <a:extLst>
              <a:ext uri="{FF2B5EF4-FFF2-40B4-BE49-F238E27FC236}">
                <a16:creationId xmlns:a16="http://schemas.microsoft.com/office/drawing/2014/main" id="{3F2C8C08-06D1-4A6E-A471-255BA6A6A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008" y="4117544"/>
            <a:ext cx="382391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98FDF4-B3D6-4BEC-8612-957695188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29" y="1318300"/>
            <a:ext cx="4133850" cy="2457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1F6F22-083F-4E1D-871B-6FDECE8D9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329" y="4566122"/>
            <a:ext cx="5564844" cy="7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9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8AEE00-1AEF-4CA0-9DBD-C2E3F020C856}"/>
              </a:ext>
            </a:extLst>
          </p:cNvPr>
          <p:cNvSpPr txBox="1"/>
          <p:nvPr/>
        </p:nvSpPr>
        <p:spPr>
          <a:xfrm>
            <a:off x="211490" y="209268"/>
            <a:ext cx="280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5C6F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03. </a:t>
            </a:r>
            <a:r>
              <a:rPr lang="ko-KR" altLang="en-US" sz="3200" dirty="0">
                <a:solidFill>
                  <a:srgbClr val="A5C6F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개발내용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632629-5DC2-432E-9F35-FFBFE1EA9A4A}"/>
              </a:ext>
            </a:extLst>
          </p:cNvPr>
          <p:cNvCxnSpPr>
            <a:cxnSpLocks/>
          </p:cNvCxnSpPr>
          <p:nvPr/>
        </p:nvCxnSpPr>
        <p:spPr>
          <a:xfrm>
            <a:off x="0" y="794043"/>
            <a:ext cx="29102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044E146-3655-4F8A-A3FC-1019CDC0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74" y="899304"/>
            <a:ext cx="11342451" cy="57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3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8AEE00-1AEF-4CA0-9DBD-C2E3F020C856}"/>
              </a:ext>
            </a:extLst>
          </p:cNvPr>
          <p:cNvSpPr txBox="1"/>
          <p:nvPr/>
        </p:nvSpPr>
        <p:spPr>
          <a:xfrm>
            <a:off x="211490" y="209268"/>
            <a:ext cx="280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5C6F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03. </a:t>
            </a:r>
            <a:r>
              <a:rPr lang="ko-KR" altLang="en-US" sz="3200" dirty="0">
                <a:solidFill>
                  <a:srgbClr val="A5C6F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개발내용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632629-5DC2-432E-9F35-FFBFE1EA9A4A}"/>
              </a:ext>
            </a:extLst>
          </p:cNvPr>
          <p:cNvCxnSpPr>
            <a:cxnSpLocks/>
          </p:cNvCxnSpPr>
          <p:nvPr/>
        </p:nvCxnSpPr>
        <p:spPr>
          <a:xfrm>
            <a:off x="0" y="794043"/>
            <a:ext cx="29102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6D1332D-89BA-4BD7-89CC-FBE79BC42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6" t="5209"/>
          <a:stretch/>
        </p:blipFill>
        <p:spPr>
          <a:xfrm>
            <a:off x="1986693" y="859091"/>
            <a:ext cx="3603638" cy="30633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5B404C-13F2-494D-A7E6-056E1B13A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5470"/>
            <a:ext cx="7090156" cy="2219527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4AEF287-A19F-46EB-B227-804BDBD05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6" t="5678" r="15724"/>
          <a:stretch/>
        </p:blipFill>
        <p:spPr bwMode="auto">
          <a:xfrm>
            <a:off x="6992879" y="618535"/>
            <a:ext cx="5036993" cy="56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38FCE-12D8-4885-A5DB-E507F7B13031}"/>
              </a:ext>
            </a:extLst>
          </p:cNvPr>
          <p:cNvSpPr txBox="1"/>
          <p:nvPr/>
        </p:nvSpPr>
        <p:spPr>
          <a:xfrm>
            <a:off x="2962806" y="39261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15DC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신뢰구간 도표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5BBE9-4C03-4CA8-975D-42B774107B02}"/>
              </a:ext>
            </a:extLst>
          </p:cNvPr>
          <p:cNvSpPr txBox="1"/>
          <p:nvPr/>
        </p:nvSpPr>
        <p:spPr>
          <a:xfrm>
            <a:off x="2962805" y="633033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215DC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로지스터</a:t>
            </a:r>
            <a:r>
              <a:rPr lang="ko-KR" altLang="en-US" dirty="0">
                <a:solidFill>
                  <a:srgbClr val="215DC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회귀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E0294-D085-4DFE-A131-B3C860CC8B31}"/>
              </a:ext>
            </a:extLst>
          </p:cNvPr>
          <p:cNvSpPr txBox="1"/>
          <p:nvPr/>
        </p:nvSpPr>
        <p:spPr>
          <a:xfrm>
            <a:off x="8992029" y="630244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15DC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사용된 알고리즘</a:t>
            </a:r>
          </a:p>
        </p:txBody>
      </p:sp>
    </p:spTree>
    <p:extLst>
      <p:ext uri="{BB962C8B-B14F-4D97-AF65-F5344CB8AC3E}">
        <p14:creationId xmlns:p14="http://schemas.microsoft.com/office/powerpoint/2010/main" val="68027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8AEE00-1AEF-4CA0-9DBD-C2E3F020C856}"/>
              </a:ext>
            </a:extLst>
          </p:cNvPr>
          <p:cNvSpPr txBox="1"/>
          <p:nvPr/>
        </p:nvSpPr>
        <p:spPr>
          <a:xfrm>
            <a:off x="211490" y="209268"/>
            <a:ext cx="269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5C6F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04. </a:t>
            </a:r>
            <a:r>
              <a:rPr lang="ko-KR" altLang="en-US" sz="3200" dirty="0">
                <a:solidFill>
                  <a:srgbClr val="A5C6FA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기대효과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632629-5DC2-432E-9F35-FFBFE1EA9A4A}"/>
              </a:ext>
            </a:extLst>
          </p:cNvPr>
          <p:cNvCxnSpPr>
            <a:cxnSpLocks/>
          </p:cNvCxnSpPr>
          <p:nvPr/>
        </p:nvCxnSpPr>
        <p:spPr>
          <a:xfrm>
            <a:off x="0" y="794043"/>
            <a:ext cx="29102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3038955-5FBF-4107-8CF0-8E58282B1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67" y="1727734"/>
            <a:ext cx="1701266" cy="17012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4F14DD-8933-40C8-9526-592419032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80" y="1652584"/>
            <a:ext cx="1701266" cy="1701266"/>
          </a:xfrm>
          <a:prstGeom prst="rect">
            <a:avLst/>
          </a:prstGeom>
        </p:spPr>
      </p:pic>
      <p:pic>
        <p:nvPicPr>
          <p:cNvPr id="14" name="그림 13" descr="초밥, 표지판, 음식이(가) 표시된 사진&#10;&#10;자동 생성된 설명">
            <a:extLst>
              <a:ext uri="{FF2B5EF4-FFF2-40B4-BE49-F238E27FC236}">
                <a16:creationId xmlns:a16="http://schemas.microsoft.com/office/drawing/2014/main" id="{739F548A-5D56-42FA-8378-2167B1612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4" y="1727734"/>
            <a:ext cx="1701266" cy="1701266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306FCE6-AC0F-494C-B224-0A70F5CA983B}"/>
              </a:ext>
            </a:extLst>
          </p:cNvPr>
          <p:cNvSpPr/>
          <p:nvPr/>
        </p:nvSpPr>
        <p:spPr>
          <a:xfrm>
            <a:off x="2829560" y="2298687"/>
            <a:ext cx="1546049" cy="409061"/>
          </a:xfrm>
          <a:prstGeom prst="rightArrow">
            <a:avLst>
              <a:gd name="adj1" fmla="val 50000"/>
              <a:gd name="adj2" fmla="val 78592"/>
            </a:avLst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FC87752-DD7A-45F5-A517-EB30C1BB3000}"/>
              </a:ext>
            </a:extLst>
          </p:cNvPr>
          <p:cNvSpPr/>
          <p:nvPr/>
        </p:nvSpPr>
        <p:spPr>
          <a:xfrm>
            <a:off x="7192791" y="2373836"/>
            <a:ext cx="1546049" cy="409061"/>
          </a:xfrm>
          <a:prstGeom prst="rightArrow">
            <a:avLst>
              <a:gd name="adj1" fmla="val 50000"/>
              <a:gd name="adj2" fmla="val 78592"/>
            </a:avLst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FC3ABE17-CF01-46DD-96FE-E3820FC2ECC1}"/>
              </a:ext>
            </a:extLst>
          </p:cNvPr>
          <p:cNvSpPr/>
          <p:nvPr/>
        </p:nvSpPr>
        <p:spPr>
          <a:xfrm>
            <a:off x="9168312" y="3762638"/>
            <a:ext cx="2091250" cy="989488"/>
          </a:xfrm>
          <a:prstGeom prst="chevron">
            <a:avLst>
              <a:gd name="adj" fmla="val 21106"/>
            </a:avLst>
          </a:prstGeom>
          <a:solidFill>
            <a:srgbClr val="1560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신에너지 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생산량 증가 </a:t>
            </a: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AFFE4A55-B5DC-4B5C-A958-92F44B46EF7C}"/>
              </a:ext>
            </a:extLst>
          </p:cNvPr>
          <p:cNvSpPr/>
          <p:nvPr/>
        </p:nvSpPr>
        <p:spPr>
          <a:xfrm>
            <a:off x="4935915" y="3762638"/>
            <a:ext cx="2091250" cy="989488"/>
          </a:xfrm>
          <a:prstGeom prst="chevron">
            <a:avLst>
              <a:gd name="adj" fmla="val 21106"/>
            </a:avLst>
          </a:prstGeom>
          <a:solidFill>
            <a:srgbClr val="1560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신에너지 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발전소 증가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A1D3FF16-1A56-42B7-8122-C0EA4CD92F7A}"/>
              </a:ext>
            </a:extLst>
          </p:cNvPr>
          <p:cNvSpPr/>
          <p:nvPr/>
        </p:nvSpPr>
        <p:spPr>
          <a:xfrm>
            <a:off x="568354" y="3762638"/>
            <a:ext cx="2091250" cy="989488"/>
          </a:xfrm>
          <a:prstGeom prst="chevron">
            <a:avLst>
              <a:gd name="adj" fmla="val 21106"/>
            </a:avLst>
          </a:prstGeom>
          <a:solidFill>
            <a:srgbClr val="1560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어플을 통한 발전  </a:t>
            </a: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C65DC8A0-B45E-46F5-96C7-DF5F37469DCD}"/>
              </a:ext>
            </a:extLst>
          </p:cNvPr>
          <p:cNvSpPr/>
          <p:nvPr/>
        </p:nvSpPr>
        <p:spPr>
          <a:xfrm>
            <a:off x="2457855" y="3762638"/>
            <a:ext cx="2689000" cy="989488"/>
          </a:xfrm>
          <a:prstGeom prst="chevron">
            <a:avLst>
              <a:gd name="adj" fmla="val 21106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086B4C12-E2C0-4E0D-8547-0B1507808315}"/>
              </a:ext>
            </a:extLst>
          </p:cNvPr>
          <p:cNvSpPr/>
          <p:nvPr/>
        </p:nvSpPr>
        <p:spPr>
          <a:xfrm>
            <a:off x="6731661" y="3762638"/>
            <a:ext cx="2689000" cy="989488"/>
          </a:xfrm>
          <a:prstGeom prst="chevron">
            <a:avLst>
              <a:gd name="adj" fmla="val 21106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20000"/>
                  <a:lumOff val="8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99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209</Words>
  <Application>Microsoft Office PowerPoint</Application>
  <PresentationFormat>와이드스크린</PresentationFormat>
  <Paragraphs>29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08서울남산체 B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은빈</dc:creator>
  <cp:lastModifiedBy>안 정수</cp:lastModifiedBy>
  <cp:revision>39</cp:revision>
  <dcterms:created xsi:type="dcterms:W3CDTF">2020-06-11T17:44:01Z</dcterms:created>
  <dcterms:modified xsi:type="dcterms:W3CDTF">2020-06-12T18:51:17Z</dcterms:modified>
</cp:coreProperties>
</file>