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259920"/>
            <a:ext cx="7364520" cy="1496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nl-B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Getting started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838080" y="203148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B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 to </a:t>
            </a:r>
            <a:r>
              <a:rPr b="0" lang="nl-BE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login.hpc.ugent.be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B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Open a terminal from the folder </a:t>
            </a:r>
            <a:r>
              <a:rPr b="1" lang="nl-B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BigDataScience2024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nl-BE" sz="2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git pull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B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Start a jupyter interactive session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nl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Time (hours): </a:t>
            </a:r>
            <a:r>
              <a:rPr b="0" lang="nl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nl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JupyterNotebook version: 7.0.3 GCCcore 12.2.0</a:t>
            </a:r>
            <a:r>
              <a:rPr b="0" lang="nl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(Default)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nl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Custom code</a:t>
            </a:r>
            <a:r>
              <a:rPr b="0" lang="nl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copy the contents of </a:t>
            </a:r>
            <a:r>
              <a:rPr b="1" lang="nl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BigDataScience2024/modules.txt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l-B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Launch session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B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Work on </a:t>
            </a:r>
            <a:r>
              <a:rPr b="1" lang="nl-B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weekX_practical.ipynb</a:t>
            </a:r>
            <a:r>
              <a:rPr b="0" lang="nl-B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notebook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LibreOffice/6.4.7.2$Linux_X86_64 LibreOffice_project/40$Build-2</Application>
  <Words>67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2023-03-02T10:56:59Z</dcterms:created>
  <dc:creator>Lauren Theunissen</dc:creator>
  <dc:description/>
  <dc:language>en-US</dc:language>
  <cp:lastModifiedBy/>
  <dcterms:modified xsi:type="dcterms:W3CDTF">2024-02-21T14:13:56Z</dcterms:modified>
  <cp:revision>5</cp:revision>
  <dc:subject/>
  <dc:title>To get started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