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3DD8-F363-4815-9CEA-FCC00C1D9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80BE2-E350-47B0-8B1C-61F824DFB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BEB55-F23C-4ECC-9C5C-1424FA18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C8F7-5FBC-410D-9AF2-95D5173D32CA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B9A35-362F-445C-9846-AC93C97F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D380D-5934-43D4-A19F-F174FAF4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2BA9-1816-47BA-9684-36947AF9C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95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9D05-C9E3-4F6D-B15F-E292950A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B317C-3B45-4E6D-9033-0C08537B2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E495A-CE46-4E44-AED0-933B33E9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C8F7-5FBC-410D-9AF2-95D5173D32CA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BB8D9-4BF0-4A60-897B-B819AD3E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7981A-CE67-40B8-B5BB-CBA6FB37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2BA9-1816-47BA-9684-36947AF9C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81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5CF3E1-4C8E-48E2-BA7D-96AC37531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0A01C-794C-4EDA-9D2A-303C4B388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8DA99-0BF1-4073-BCF6-FD2FBD77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C8F7-5FBC-410D-9AF2-95D5173D32CA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F6B28-BD2A-4629-A239-22FDEB4D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BB8B6-7F9D-4B24-8F06-5646F8E9D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2BA9-1816-47BA-9684-36947AF9C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96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8D40D-A9D6-47B7-B887-37454C94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D86FA-E7D8-4763-AA20-E8231EE41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A532B-5E24-4B2B-9B25-BF8106E52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C8F7-5FBC-410D-9AF2-95D5173D32CA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8E81F-C746-4590-80BA-BF142D0A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89C0A-92A5-4F64-970D-BC1BC1CC9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2BA9-1816-47BA-9684-36947AF9C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35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491C-3EF4-469F-9B91-E43DAE9C4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4F5E7-7F32-47A4-9953-CC5AEE418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D675A-8424-417B-B92D-CEBE45678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C8F7-5FBC-410D-9AF2-95D5173D32CA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46E8D-A6BE-445B-8567-591E148D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53FF9-94CC-47CC-BC9C-9BAF655C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2BA9-1816-47BA-9684-36947AF9C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3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9A10-DBB1-468A-8481-49B1C00D7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7794F-D230-42B8-8EAE-673884878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F400A-851D-4F93-AA64-4FB3A9EC3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8C930-9C65-40D7-A928-C9B22707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C8F7-5FBC-410D-9AF2-95D5173D32CA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87CA2-E02A-439F-BB19-88AB28A25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09866-794D-4E1B-9FD2-49AF15BA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2BA9-1816-47BA-9684-36947AF9C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21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69C2-45AE-4735-9E8A-9C6D636E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3E19D-E924-4C37-9CEF-2CB84DD6E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1FF0A-D2BA-41C2-9F83-B93A733E0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638DE0-AE47-4983-A9EA-3B422E175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7DE78-A92A-4888-BEE8-6A602A34F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62B3E6-BBFE-4C68-9783-B33E476F4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C8F7-5FBC-410D-9AF2-95D5173D32CA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3B7F0-BF22-4BBF-8C53-2174804EF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41E4BA-F864-4316-85E9-A21D3276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2BA9-1816-47BA-9684-36947AF9C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1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8F3F-620E-43EB-9033-605C9B5E3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6E44E8-5178-41B8-8ABE-1F6647462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C8F7-5FBC-410D-9AF2-95D5173D32CA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53CB5-6165-497C-8B62-B1ACADAFD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DE4A9-94BF-4722-A4B7-63974CA6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2BA9-1816-47BA-9684-36947AF9C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31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3B2BC3-A8B6-4485-861B-271F66CA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C8F7-5FBC-410D-9AF2-95D5173D32CA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0BB1E7-2C95-4CB3-A396-3CD39BFFC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9BF68-CEA1-4C29-96B5-4E280C85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2BA9-1816-47BA-9684-36947AF9C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95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9CDB-F5DF-4E0B-A2A8-E6D3340E4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AE701-7A79-4A0B-BA49-374386A97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D8611-345F-402A-92C4-1486A1A81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51D01-51A7-4770-BC4B-4CC74C988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C8F7-5FBC-410D-9AF2-95D5173D32CA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D96F3-215A-40C7-8C30-92AD82EBF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0C78D-143C-46A0-8A9B-9D6E9689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2BA9-1816-47BA-9684-36947AF9C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80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18E3-5D43-4370-8856-F94994495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15AF87-3508-4F09-BC56-884BEB9EC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30695-1FD7-4BE4-8EE7-70FC66011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0C08C-7773-4E52-AB62-FF8408381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C8F7-5FBC-410D-9AF2-95D5173D32CA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92A8D-0944-4503-B8BB-3C3E06B4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CDEA1-3E9A-47B0-9682-DBE7F964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2BA9-1816-47BA-9684-36947AF9C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17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6996F-8853-402D-B5ED-A477603DD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5B06A-1F9D-410A-844C-5FB1EE1A9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97B93-0D84-42F7-96D0-30C431F7C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3C8F7-5FBC-410D-9AF2-95D5173D32CA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BC341-5E77-4FAC-91E5-2B904A059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EA9A8-5E22-4455-89D0-9DB4CAAF3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E2BA9-1816-47BA-9684-36947AF9C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88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9AA244F-85E8-4363-B144-36B0D6786941}"/>
              </a:ext>
            </a:extLst>
          </p:cNvPr>
          <p:cNvSpPr/>
          <p:nvPr/>
        </p:nvSpPr>
        <p:spPr>
          <a:xfrm>
            <a:off x="0" y="260059"/>
            <a:ext cx="7365534" cy="1498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54E78BF-F3B7-42D3-92ED-901820CFF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>
                <a:solidFill>
                  <a:schemeClr val="bg1"/>
                </a:solidFill>
              </a:rPr>
              <a:t>Getting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started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EA9684-9546-4B31-8B88-B8979576F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135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nl-BE" dirty="0"/>
              <a:t>Go </a:t>
            </a:r>
            <a:r>
              <a:rPr lang="nl-BE" dirty="0" err="1"/>
              <a:t>to</a:t>
            </a:r>
            <a:r>
              <a:rPr lang="nl-BE" dirty="0"/>
              <a:t> login.hpc.ugent.be</a:t>
            </a:r>
          </a:p>
          <a:p>
            <a:r>
              <a:rPr lang="nl-BE" dirty="0"/>
              <a:t>Open a terminal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folder </a:t>
            </a:r>
            <a:r>
              <a:rPr lang="nl-BE" b="1" dirty="0" err="1"/>
              <a:t>BigDataScience</a:t>
            </a:r>
            <a:r>
              <a:rPr lang="nl-BE" b="1" dirty="0"/>
              <a:t>/BigDataScience2023</a:t>
            </a:r>
          </a:p>
          <a:p>
            <a:r>
              <a:rPr lang="nl-BE" b="1" dirty="0">
                <a:latin typeface="Courier New old"/>
                <a:cs typeface="Courier New" panose="02070309020205020404" pitchFamily="49" charset="0"/>
              </a:rPr>
              <a:t>Git pull</a:t>
            </a:r>
          </a:p>
          <a:p>
            <a:r>
              <a:rPr lang="nl-BE" dirty="0"/>
              <a:t>Start a </a:t>
            </a:r>
            <a:r>
              <a:rPr lang="nl-BE" dirty="0" err="1"/>
              <a:t>jupyter</a:t>
            </a:r>
            <a:r>
              <a:rPr lang="nl-BE" dirty="0"/>
              <a:t> </a:t>
            </a:r>
            <a:r>
              <a:rPr lang="nl-BE" dirty="0" err="1"/>
              <a:t>interactive</a:t>
            </a:r>
            <a:r>
              <a:rPr lang="nl-BE" dirty="0"/>
              <a:t> </a:t>
            </a:r>
            <a:r>
              <a:rPr lang="nl-BE" dirty="0" err="1"/>
              <a:t>session</a:t>
            </a:r>
            <a:endParaRPr lang="nl-BE" dirty="0"/>
          </a:p>
          <a:p>
            <a:pPr lvl="1"/>
            <a:r>
              <a:rPr lang="nl-BE" i="1" dirty="0"/>
              <a:t>Time (</a:t>
            </a:r>
            <a:r>
              <a:rPr lang="nl-BE" i="1" dirty="0" err="1"/>
              <a:t>hours</a:t>
            </a:r>
            <a:r>
              <a:rPr lang="nl-BE" i="1" dirty="0"/>
              <a:t>): </a:t>
            </a:r>
            <a:r>
              <a:rPr lang="nl-BE" dirty="0"/>
              <a:t>1,5</a:t>
            </a:r>
          </a:p>
          <a:p>
            <a:pPr lvl="1"/>
            <a:r>
              <a:rPr lang="nl-BE" i="1" dirty="0" err="1"/>
              <a:t>Ipython</a:t>
            </a:r>
            <a:r>
              <a:rPr lang="nl-BE" i="1" dirty="0"/>
              <a:t> </a:t>
            </a:r>
            <a:r>
              <a:rPr lang="nl-BE" i="1" dirty="0" err="1"/>
              <a:t>version</a:t>
            </a:r>
            <a:r>
              <a:rPr lang="nl-BE" i="1" dirty="0"/>
              <a:t>: </a:t>
            </a:r>
            <a:r>
              <a:rPr lang="nl-BE" dirty="0"/>
              <a:t>8.5.0 </a:t>
            </a:r>
            <a:r>
              <a:rPr lang="nl-BE" dirty="0" err="1"/>
              <a:t>GCCore</a:t>
            </a:r>
            <a:r>
              <a:rPr lang="nl-BE" dirty="0"/>
              <a:t> (Default)</a:t>
            </a:r>
          </a:p>
          <a:p>
            <a:pPr lvl="1"/>
            <a:r>
              <a:rPr lang="nl-BE" i="1" dirty="0" err="1"/>
              <a:t>Custom</a:t>
            </a:r>
            <a:r>
              <a:rPr lang="nl-BE" i="1" dirty="0"/>
              <a:t> code</a:t>
            </a:r>
            <a:r>
              <a:rPr lang="nl-BE" dirty="0"/>
              <a:t>: copy content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b="1" dirty="0" err="1"/>
              <a:t>BigDataScience</a:t>
            </a:r>
            <a:r>
              <a:rPr lang="nl-BE" b="1" dirty="0"/>
              <a:t>/BigDataScience2023/Week3/Modules_Week3.txt</a:t>
            </a:r>
          </a:p>
          <a:p>
            <a:pPr lvl="1"/>
            <a:r>
              <a:rPr lang="nl-BE" dirty="0" err="1"/>
              <a:t>Launch</a:t>
            </a:r>
            <a:r>
              <a:rPr lang="nl-BE" dirty="0"/>
              <a:t> </a:t>
            </a:r>
            <a:r>
              <a:rPr lang="nl-BE" dirty="0" err="1"/>
              <a:t>session</a:t>
            </a:r>
            <a:endParaRPr lang="nl-BE" dirty="0"/>
          </a:p>
          <a:p>
            <a:r>
              <a:rPr lang="nl-BE" dirty="0" err="1"/>
              <a:t>Work</a:t>
            </a:r>
            <a:r>
              <a:rPr lang="nl-BE" dirty="0"/>
              <a:t> on </a:t>
            </a:r>
            <a:r>
              <a:rPr lang="nl-BE" b="1" dirty="0"/>
              <a:t>week3_practical.ipynb</a:t>
            </a:r>
            <a:r>
              <a:rPr lang="nl-BE" dirty="0"/>
              <a:t> notebook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8766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67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Courier New old</vt:lpstr>
      <vt:lpstr>Office Theme</vt:lpstr>
      <vt:lpstr>Getting started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get started</dc:title>
  <dc:creator>Lauren Theunissen</dc:creator>
  <cp:lastModifiedBy>Lauren Theunissen</cp:lastModifiedBy>
  <cp:revision>2</cp:revision>
  <dcterms:created xsi:type="dcterms:W3CDTF">2023-03-02T10:56:59Z</dcterms:created>
  <dcterms:modified xsi:type="dcterms:W3CDTF">2023-03-02T12:17:17Z</dcterms:modified>
</cp:coreProperties>
</file>