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471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2" r:id="rId12"/>
    <p:sldId id="48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619374" y="1909761"/>
            <a:ext cx="8610600" cy="346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Arial"/>
              </a:rPr>
              <a:t>STUDENT NAME:G.LATHIKA</a:t>
            </a:r>
            <a:endParaRPr lang="en-US" sz="2800" dirty="0"/>
          </a:p>
          <a:p>
            <a:r>
              <a:rPr lang="en-US" sz="3200" dirty="0">
                <a:latin typeface="Arial"/>
              </a:rPr>
              <a:t>REGISTER NO:122202439</a:t>
            </a:r>
            <a:endParaRPr lang="zh-CN" altLang="en-US" sz="2800"/>
          </a:p>
          <a:p>
            <a:r>
              <a:rPr lang="en-US" sz="3200" dirty="0">
                <a:latin typeface="Arial"/>
              </a:rPr>
              <a:t>DEPARTMENT: B.COM (CORPORATE SECRETARYSHIP)</a:t>
            </a:r>
            <a:endParaRPr lang="zh-CN" altLang="en-US" sz="2800"/>
          </a:p>
          <a:p>
            <a:r>
              <a:rPr lang="en-US" sz="3200" dirty="0">
                <a:latin typeface="Arial"/>
              </a:rPr>
              <a:t>COLLEGE  : DR.MGR JANAKI COLLEGE OF ARTS AND SCIENCE FOR WOMEN </a:t>
            </a:r>
            <a:endParaRPr lang="zh-CN" altLang="en-US" sz="2800"/>
          </a:p>
          <a:p>
            <a:r>
              <a:rPr lang="en-US" sz="3200" dirty="0">
                <a:latin typeface="Arial"/>
              </a:rPr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9126" y="1899056"/>
            <a:ext cx="8136327" cy="43283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68" y="982407"/>
            <a:ext cx="7394863" cy="58863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5" name="Picture 209717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1109344"/>
            <a:ext cx="8422106" cy="55257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982604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48648"/>
          <p:cNvSpPr txBox="1"/>
          <p:nvPr/>
        </p:nvSpPr>
        <p:spPr>
          <a:xfrm>
            <a:off x="1309938" y="1695450"/>
            <a:ext cx="6035501" cy="4663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1. **Performance Measurement**:
   - How can we systematically measure and evaluate employee performance based on key performance indicators (KPIs) using Excel?
2. **Identify High and Low Performers**:
   - What methods can we use in Excel to identify high and low-performing employees based on their performance metrics?
3. **Trend Analysis**:
   - How can we analyze performance trends over time for individual employees or teams using Excel, and what insights can we derive from these trends?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2022" y="2114929"/>
            <a:ext cx="8034946" cy="35343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1" y="1708604"/>
            <a:ext cx="8413178" cy="34407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41023" y="1501119"/>
            <a:ext cx="6909954" cy="38557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1" y="1310925"/>
            <a:ext cx="6875318" cy="4236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8" y="1345506"/>
            <a:ext cx="10501909" cy="5013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lathika011077@gmail.com</cp:lastModifiedBy>
  <cp:revision>1</cp:revision>
  <dcterms:created xsi:type="dcterms:W3CDTF">2024-03-28T06:07:22Z</dcterms:created>
  <dcterms:modified xsi:type="dcterms:W3CDTF">2024-09-09T03:44:22Z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24dcd9e3dfd04e9ba62f2640406e9a09</vt:lpwstr>
  </property>
</Properties>
</file>