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878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%20Drive\Game\jay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[jaya.xlsx]in!PivotTable4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in!$AH$2945:$AH$2946</c:f>
              <c:strCache>
                <c:ptCount val="1"/>
                <c:pt idx="0">
                  <c:v>BAD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in!$AG$2947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in!$AH$2947</c:f>
              <c:numCache>
                <c:formatCode>General</c:formatCode>
                <c:ptCount val="1"/>
                <c:pt idx="0">
                  <c:v>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E2-4D08-9DF8-8175DD16767C}"/>
            </c:ext>
          </c:extLst>
        </c:ser>
        <c:ser>
          <c:idx val="1"/>
          <c:order val="1"/>
          <c:tx>
            <c:strRef>
              <c:f>in!$AI$2945:$AI$2946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in!$AG$2947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in!$AI$2947</c:f>
              <c:numCache>
                <c:formatCode>General</c:formatCode>
                <c:ptCount val="1"/>
                <c:pt idx="0">
                  <c:v>510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E2-4D08-9DF8-8175DD16767C}"/>
            </c:ext>
          </c:extLst>
        </c:ser>
        <c:ser>
          <c:idx val="2"/>
          <c:order val="2"/>
          <c:tx>
            <c:strRef>
              <c:f>in!$AJ$2945:$AJ$2946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in!$AG$2947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in!$AJ$2947</c:f>
              <c:numCache>
                <c:formatCode>General</c:formatCode>
                <c:ptCount val="1"/>
                <c:pt idx="0">
                  <c:v>1948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E2-4D08-9DF8-8175DD16767C}"/>
            </c:ext>
          </c:extLst>
        </c:ser>
        <c:ser>
          <c:idx val="3"/>
          <c:order val="3"/>
          <c:tx>
            <c:strRef>
              <c:f>in!$AK$2945:$AK$2946</c:f>
              <c:strCache>
                <c:ptCount val="1"/>
                <c:pt idx="0">
                  <c:v>SUPER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in!$AG$2947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in!$AK$2947</c:f>
              <c:numCache>
                <c:formatCode>General</c:formatCode>
                <c:ptCount val="1"/>
                <c:pt idx="0">
                  <c:v>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E2-4D08-9DF8-8175DD16767C}"/>
            </c:ext>
          </c:extLst>
        </c:ser>
        <c:ser>
          <c:idx val="4"/>
          <c:order val="4"/>
          <c:tx>
            <c:strRef>
              <c:f>in!$AL$2945:$AL$2946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in!$AG$2947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in!$AL$2947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4-5BE2-4D08-9DF8-8175DD167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6747311"/>
        <c:axId val="1146735791"/>
      </c:barChart>
      <c:catAx>
        <c:axId val="1146747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6735791"/>
        <c:crosses val="autoZero"/>
        <c:auto val="1"/>
        <c:lblAlgn val="ctr"/>
        <c:lblOffset val="100"/>
        <c:noMultiLvlLbl val="0"/>
      </c:catAx>
      <c:valAx>
        <c:axId val="1146735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6747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SUDENT NAME:</a:t>
            </a:r>
            <a:r>
              <a:rPr lang="en-IN" sz="2400" dirty="0"/>
              <a:t> LATHIKA M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312208961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B COM(GENERAL)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CHEVALIER T THOMAS ELIZABETH COLLEGE FOR WOMEN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 flipH="1">
            <a:off x="1743075" y="1278176"/>
            <a:ext cx="6412753" cy="368229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r>
              <a:rPr lang="en-IN"/>
              <a:t>DATA COLLECTION</a:t>
            </a:r>
          </a:p>
          <a:p>
            <a:r>
              <a:rPr lang="en-IN"/>
              <a:t>• Identification</a:t>
            </a:r>
          </a:p>
          <a:p>
            <a:r>
              <a:rPr lang="en-IN"/>
              <a:t>• Gathering</a:t>
            </a:r>
          </a:p>
          <a:p>
            <a:r>
              <a:rPr lang="en-IN"/>
              <a:t>• Preparation</a:t>
            </a:r>
          </a:p>
          <a:p>
            <a:r>
              <a:rPr lang="en-IN"/>
              <a:t>• DATA CLEANING</a:t>
            </a:r>
          </a:p>
          <a:p>
            <a:r>
              <a:rPr lang="en-IN"/>
              <a:t>• Standardization</a:t>
            </a:r>
          </a:p>
          <a:p>
            <a:r>
              <a:rPr lang="en-IN"/>
              <a:t>• Correction</a:t>
            </a:r>
          </a:p>
          <a:p>
            <a:r>
              <a:rPr lang="en-IN"/>
              <a:t>• Validation</a:t>
            </a:r>
          </a:p>
          <a:p>
            <a:r>
              <a:rPr lang="en-IN"/>
              <a:t>• SUMMARY</a:t>
            </a:r>
          </a:p>
          <a:p>
            <a:r>
              <a:rPr lang="en-IN"/>
              <a:t>• Data analysis involves examining, transforming, and modeling</a:t>
            </a:r>
          </a:p>
          <a:p>
            <a:r>
              <a:rPr lang="en-IN"/>
              <a:t>data to extract meaningful insights, identify patterns, and</a:t>
            </a:r>
          </a:p>
          <a:p>
            <a:r>
              <a:rPr lang="en-IN"/>
              <a:t>support decision-making.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DFB9C72-3DAE-BAED-395B-971C67BFE7F9}"/>
              </a:ext>
            </a:extLst>
          </p:cNvPr>
          <p:cNvGraphicFramePr>
            <a:graphicFrameLocks/>
          </p:cNvGraphicFramePr>
          <p:nvPr/>
        </p:nvGraphicFramePr>
        <p:xfrm>
          <a:off x="3813810" y="2057400"/>
          <a:ext cx="45643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CD8CD-932A-219B-06F1-9AED6CF80C7C}"/>
              </a:ext>
            </a:extLst>
          </p:cNvPr>
          <p:cNvSpPr txBox="1"/>
          <p:nvPr/>
        </p:nvSpPr>
        <p:spPr>
          <a:xfrm>
            <a:off x="3050988" y="2143809"/>
            <a:ext cx="61019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In conclusion, the employee data analysis conducted using Excel provided </a:t>
            </a:r>
          </a:p>
          <a:p>
            <a:r>
              <a:rPr lang="en-US" dirty="0"/>
              <a:t>valuable insights into workforce trends, enabling more informed decision-</a:t>
            </a:r>
          </a:p>
          <a:p>
            <a:r>
              <a:rPr lang="en-US" dirty="0"/>
              <a:t>making. </a:t>
            </a:r>
          </a:p>
          <a:p>
            <a:r>
              <a:rPr lang="en-US" dirty="0"/>
              <a:t>• The use of Excel allowed for efficient data organization, visualization, and </a:t>
            </a:r>
          </a:p>
          <a:p>
            <a:r>
              <a:rPr lang="en-US" dirty="0"/>
              <a:t>reporting, ultimately helping to enhance HR strategies, improve employee</a:t>
            </a:r>
            <a:r>
              <a:rPr lang="en-IN" dirty="0"/>
              <a:t> satisfaction.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B9C13D-3204-3E3A-D5C0-4A6C06960D0E}"/>
              </a:ext>
            </a:extLst>
          </p:cNvPr>
          <p:cNvSpPr txBox="1"/>
          <p:nvPr/>
        </p:nvSpPr>
        <p:spPr>
          <a:xfrm>
            <a:off x="3050988" y="2559307"/>
            <a:ext cx="61019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Improve employee performance and productivity and Identify </a:t>
            </a:r>
          </a:p>
          <a:p>
            <a:r>
              <a:rPr lang="en-US" dirty="0"/>
              <a:t>training and development needs, Inform career development </a:t>
            </a:r>
          </a:p>
          <a:p>
            <a:r>
              <a:rPr lang="en-US" dirty="0"/>
              <a:t>and succession planning, Enhance employee engagement and </a:t>
            </a:r>
          </a:p>
          <a:p>
            <a:r>
              <a:rPr lang="en-US" dirty="0"/>
              <a:t>motivation , Support business objectives and strategic goals</a:t>
            </a:r>
          </a:p>
          <a:p>
            <a:r>
              <a:rPr lang="en-US" dirty="0"/>
              <a:t>Ensure fairness and equity in performance evaluations and</a:t>
            </a:r>
          </a:p>
          <a:p>
            <a:r>
              <a:rPr lang="en-US" dirty="0"/>
              <a:t>Drive business success and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process of evaluating an employee's job performance and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Productivity. It involves measuring and analyzing their work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habits, behaviors, and outcomes to identify strengths,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weaknesses, opportunities for growth, and areas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typically considers factors such as: Job knowledge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technical skills ,Communication and teamwork, Problem-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solving and adaptability,Time management and productivity,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Quality of work and attention to detail6. Leadership and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initiative, Customer service and relations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82930-8F92-7B63-A4AB-A8E5A417607D}"/>
              </a:ext>
            </a:extLst>
          </p:cNvPr>
          <p:cNvSpPr txBox="1"/>
          <p:nvPr/>
        </p:nvSpPr>
        <p:spPr>
          <a:xfrm>
            <a:off x="3050988" y="2974805"/>
            <a:ext cx="61019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End Users of Employees performance analysis are </a:t>
            </a:r>
          </a:p>
          <a:p>
            <a:r>
              <a:rPr lang="en-US" dirty="0"/>
              <a:t>Employees , Managers, HR Department, </a:t>
            </a:r>
            <a:r>
              <a:rPr lang="en-US" dirty="0" err="1"/>
              <a:t>Organisation</a:t>
            </a:r>
            <a:r>
              <a:rPr lang="en-US" dirty="0"/>
              <a:t>, Team </a:t>
            </a:r>
          </a:p>
          <a:p>
            <a:r>
              <a:rPr lang="en-US" dirty="0"/>
              <a:t>members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9401" y="1695449"/>
            <a:ext cx="7854576" cy="289447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IN"/>
              <a:t>1. Conditional formatting – Highlights </a:t>
            </a:r>
          </a:p>
          <a:p>
            <a:r>
              <a:rPr lang="en-IN"/>
              <a:t>missing cells </a:t>
            </a:r>
          </a:p>
          <a:p>
            <a:r>
              <a:rPr lang="en-IN"/>
              <a:t>2. Filter- Helps to remove the empty cells </a:t>
            </a:r>
          </a:p>
          <a:p>
            <a:r>
              <a:rPr lang="en-IN"/>
              <a:t>3. Formula – Helps to identify the </a:t>
            </a:r>
          </a:p>
          <a:p>
            <a:r>
              <a:rPr lang="en-IN"/>
              <a:t>performance of employees </a:t>
            </a:r>
          </a:p>
          <a:p>
            <a:r>
              <a:rPr lang="en-IN"/>
              <a:t>4. Pivot table – Helps to summarise </a:t>
            </a:r>
          </a:p>
          <a:p>
            <a:r>
              <a:rPr lang="en-IN"/>
              <a:t>5. Pie chart – Shows the data</a:t>
            </a:r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ABC88-E4A8-113F-2CE9-AC4FC5E0EFAC}"/>
              </a:ext>
            </a:extLst>
          </p:cNvPr>
          <p:cNvSpPr txBox="1"/>
          <p:nvPr/>
        </p:nvSpPr>
        <p:spPr>
          <a:xfrm>
            <a:off x="3050988" y="2005309"/>
            <a:ext cx="61019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EMPLOYEE ID </a:t>
            </a:r>
          </a:p>
          <a:p>
            <a:r>
              <a:rPr lang="en-US" dirty="0"/>
              <a:t>2. FIRST NAME</a:t>
            </a:r>
          </a:p>
          <a:p>
            <a:r>
              <a:rPr lang="en-US" dirty="0"/>
              <a:t>3. LAST NAME</a:t>
            </a:r>
          </a:p>
          <a:p>
            <a:r>
              <a:rPr lang="en-US" dirty="0"/>
              <a:t>4. BUSINESS UNIT </a:t>
            </a:r>
          </a:p>
          <a:p>
            <a:r>
              <a:rPr lang="en-US" dirty="0"/>
              <a:t>5. EMPLOYEE TYPE</a:t>
            </a:r>
          </a:p>
          <a:p>
            <a:r>
              <a:rPr lang="en-US" dirty="0"/>
              <a:t>6. EMPLOYEE CLASSIFICATION TYPE</a:t>
            </a:r>
          </a:p>
          <a:p>
            <a:r>
              <a:rPr lang="en-US" dirty="0"/>
              <a:t>7. GENDER</a:t>
            </a:r>
          </a:p>
          <a:p>
            <a:r>
              <a:rPr lang="en-US" dirty="0"/>
              <a:t>8. PERFORMANCE SCORE</a:t>
            </a:r>
          </a:p>
          <a:p>
            <a:r>
              <a:rPr lang="en-US" dirty="0"/>
              <a:t>9. CURRENT EMPLOYEE RATE</a:t>
            </a:r>
          </a:p>
          <a:p>
            <a:r>
              <a:rPr lang="en-US" dirty="0"/>
              <a:t>10. PERFORMANCE LEVEL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rot="10800000" flipH="1" flipV="1">
            <a:off x="3043572" y="1919200"/>
            <a:ext cx="6358963" cy="3419474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IN"/>
              <a:t>=IF(Z2&gt;=5,"SUPER",IF(Z2&gt;=4,"GOOD",IF(Z2&gt;=3,"MED",IF(Z2&gt;=2,"LOW","BAD"))))</a:t>
            </a:r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lathika naan mudhalvan  ppt (1)</Template>
  <TotalTime>0</TotalTime>
  <Words>465</Words>
  <Application>Microsoft Office PowerPoint</Application>
  <PresentationFormat>Widescreen</PresentationFormat>
  <Paragraphs>94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vaishu jayasri</dc:creator>
  <cp:lastModifiedBy>vaishu jayasri</cp:lastModifiedBy>
  <cp:revision>1</cp:revision>
  <dcterms:created xsi:type="dcterms:W3CDTF">2024-08-30T14:19:10Z</dcterms:created>
  <dcterms:modified xsi:type="dcterms:W3CDTF">2024-08-30T14:19:33Z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