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580640"/>
          </a:xfrm>
          <a:prstGeom prst="rect"/>
          <a:noFill/>
        </p:spPr>
        <p:txBody>
          <a:bodyPr rtlCol="0" wrap="square">
            <a:spAutoFit/>
          </a:bodyPr>
          <a:p>
            <a:r>
              <a:rPr sz="2400" lang="en-US"/>
              <a:t>STUDENT NAME:</a:t>
            </a:r>
            <a:r>
              <a:rPr sz="2400" lang="en-IN"/>
              <a:t> </a:t>
            </a:r>
            <a:r>
              <a:rPr altLang="en-GB" sz="2400" lang="en-US"/>
              <a:t>L</a:t>
            </a:r>
            <a:r>
              <a:rPr altLang="en-GB" sz="2400" lang="en-US"/>
              <a:t>a</a:t>
            </a:r>
            <a:r>
              <a:rPr altLang="en-GB" sz="2400" lang="en-US"/>
              <a:t>t</a:t>
            </a:r>
            <a:r>
              <a:rPr altLang="en-GB" sz="2400" lang="en-US"/>
              <a:t>h</a:t>
            </a:r>
            <a:r>
              <a:rPr altLang="en-GB" sz="2400" lang="en-US"/>
              <a:t>i</a:t>
            </a:r>
            <a:r>
              <a:rPr altLang="en-GB" sz="2400" lang="en-US"/>
              <a:t>k</a:t>
            </a:r>
            <a:r>
              <a:rPr altLang="en-GB" sz="2400" lang="en-US"/>
              <a:t>a</a:t>
            </a:r>
            <a:r>
              <a:rPr altLang="en-GB" sz="2400" lang="en-US"/>
              <a:t> </a:t>
            </a:r>
            <a:r>
              <a:rPr altLang="en-GB" sz="2400" lang="en-US"/>
              <a:t>.</a:t>
            </a:r>
            <a:r>
              <a:rPr altLang="en-GB" sz="2400" lang="en-US"/>
              <a:t>S</a:t>
            </a:r>
            <a:endParaRPr dirty="0" sz="2400" lang="en-US"/>
          </a:p>
          <a:p>
            <a:r>
              <a:rPr dirty="0" sz="2400" lang="en-US"/>
              <a:t>REGISTER NO:</a:t>
            </a:r>
            <a:r>
              <a:rPr altLang="en-GB" dirty="0" sz="2400" lang="en-US"/>
              <a:t> </a:t>
            </a:r>
            <a:r>
              <a:rPr altLang="en-GB" dirty="0" sz="2400" lang="en-US"/>
              <a:t>1</a:t>
            </a:r>
            <a:r>
              <a:rPr altLang="en-GB" dirty="0" sz="2400" lang="en-US"/>
              <a:t>2</a:t>
            </a:r>
            <a:r>
              <a:rPr altLang="en-GB" dirty="0" sz="2400" lang="en-US"/>
              <a:t>2</a:t>
            </a:r>
            <a:r>
              <a:rPr altLang="en-GB" dirty="0" sz="2400" lang="en-US"/>
              <a:t>2</a:t>
            </a:r>
            <a:r>
              <a:rPr altLang="en-GB" dirty="0" sz="2400" lang="en-US"/>
              <a:t>0</a:t>
            </a:r>
            <a:r>
              <a:rPr altLang="en-GB" dirty="0" sz="2400" lang="en-US"/>
              <a:t>3</a:t>
            </a:r>
            <a:r>
              <a:rPr altLang="en-GB" dirty="0" sz="2400" lang="en-US"/>
              <a:t>5</a:t>
            </a:r>
            <a:r>
              <a:rPr altLang="en-GB" dirty="0" sz="2400" lang="en-US"/>
              <a:t>3</a:t>
            </a:r>
            <a:r>
              <a:rPr altLang="en-GB" dirty="0" sz="2400" lang="en-US"/>
              <a:t>1</a:t>
            </a:r>
            <a:endParaRPr dirty="0" sz="2400" lang="en-IN"/>
          </a:p>
          <a:p>
            <a:r>
              <a:rPr dirty="0" sz="2400" lang="en-IN"/>
              <a:t>NAAN MUDHALVAN ID: </a:t>
            </a:r>
            <a:endParaRPr dirty="0" sz="2400" lang="en-US"/>
          </a:p>
          <a:p>
            <a:r>
              <a:rPr dirty="0" sz="2400" lang="en-US"/>
              <a:t>DEPARTMENT:</a:t>
            </a:r>
            <a:r>
              <a:rPr altLang="en-GB" dirty="0" sz="2400" lang="en-US"/>
              <a:t> </a:t>
            </a:r>
            <a:r>
              <a:rPr altLang="en-GB" dirty="0" sz="2400" lang="en-US"/>
              <a:t>B</a:t>
            </a:r>
            <a:r>
              <a:rPr altLang="en-GB" dirty="0" sz="2400" lang="en-US"/>
              <a:t> </a:t>
            </a:r>
            <a:r>
              <a:rPr altLang="en-GB" dirty="0" sz="2400" lang="en-US"/>
              <a:t>c</a:t>
            </a:r>
            <a:r>
              <a:rPr altLang="en-GB" dirty="0" sz="2400" lang="en-US"/>
              <a:t>o</a:t>
            </a:r>
            <a:r>
              <a:rPr altLang="en-GB" dirty="0" sz="2400" lang="en-US"/>
              <a:t>m</a:t>
            </a:r>
            <a:r>
              <a:rPr altLang="en-GB" dirty="0" sz="2400" lang="en-US"/>
              <a:t>(</a:t>
            </a:r>
            <a:r>
              <a:rPr altLang="en-GB" dirty="0" sz="2400" lang="en-US"/>
              <a:t>C</a:t>
            </a:r>
            <a:r>
              <a:rPr altLang="en-GB" dirty="0" sz="2400" lang="en-US"/>
              <a:t>S</a:t>
            </a:r>
            <a:r>
              <a:rPr altLang="en-GB" dirty="0" sz="2400" lang="en-US"/>
              <a:t>)</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13932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416320"/>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2031325"/>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2438808" y="1429258"/>
            <a:ext cx="4174700" cy="4524315"/>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923330"/>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2024-03-29T04:07:22Z</dcterms:created>
  <dcterms:modified xsi:type="dcterms:W3CDTF">2024-09-02T08:59:28Z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20ebfb4de4284180b6191e14321dea79</vt:lpwstr>
  </property>
</Properties>
</file>