
<file path=[Content_Types].xml><?xml version="1.0" encoding="utf-8"?>
<Types xmlns="http://schemas.openxmlformats.org/package/2006/content-types">
  <Override PartName="/ppt/slides/slide6.xml" ContentType="application/vnd.openxmlformats-officedocument.presentationml.slide+xml"/>
  <Override PartName="/ppt/diagrams/colors1.xml" ContentType="application/vnd.openxmlformats-officedocument.drawingml.diagramColors+xml"/>
  <Override PartName="/ppt/notesSlides/notesSlide2.xml" ContentType="application/vnd.openxmlformats-officedocument.presentationml.notesSlide+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diagrams/quickStyle2.xml" ContentType="application/vnd.openxmlformats-officedocument.drawingml.diagramStyl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diagrams/layout4.xml" ContentType="application/vnd.openxmlformats-officedocument.drawingml.diagramLayout+xml"/>
  <Override PartName="/docProps/custom.xml" ContentType="application/vnd.openxmlformats-officedocument.custom-properties+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charts/chart3.xml" ContentType="application/vnd.openxmlformats-officedocument.drawingml.chart+xml"/>
  <Override PartName="/ppt/charts/chart4.xml" ContentType="application/vnd.openxmlformats-officedocument.drawingml.char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notesSlides/notesSlide1.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72" r:id="rId3"/>
    <p:sldId id="273" r:id="rId4"/>
    <p:sldId id="259" r:id="rId5"/>
    <p:sldId id="260" r:id="rId6"/>
    <p:sldId id="261" r:id="rId7"/>
    <p:sldId id="262" r:id="rId8"/>
    <p:sldId id="269" r:id="rId9"/>
    <p:sldId id="263" r:id="rId10"/>
    <p:sldId id="264" r:id="rId11"/>
    <p:sldId id="265" r:id="rId12"/>
    <p:sldId id="270"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798"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SCS\AppData\Local\Microsoft\Windows\INetCache\IE\9ZIS5ZOW\Lathika%20Nan%20mudhalvan%5b1%5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CS\AppData\Local\Microsoft\Windows\INetCache\IE\9ZIS5ZOW\Lathika%20Nan%20mudhalvan%5b1%5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CS\AppData\Local\Microsoft\Windows\INetCache\IE\9ZIS5ZOW\Lathika%20Nan%20mudhalvan%5b1%5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CS\AppData\Local\Microsoft\Windows\INetCache\IE\9ZIS5ZOW\Lathika%20Nan%20mudhalvan%5b1%5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5"/>
  <c:chart>
    <c:title>
      <c:tx>
        <c:rich>
          <a:bodyPr/>
          <a:lstStyle/>
          <a:p>
            <a:pPr>
              <a:defRPr/>
            </a:pPr>
            <a:r>
              <a:rPr lang="en-US" dirty="0"/>
              <a:t>Percentage analysis</a:t>
            </a:r>
          </a:p>
        </c:rich>
      </c:tx>
      <c:layout/>
    </c:title>
    <c:plotArea>
      <c:layout/>
      <c:lineChart>
        <c:grouping val="standard"/>
        <c:ser>
          <c:idx val="0"/>
          <c:order val="0"/>
          <c:marker>
            <c:symbol val="none"/>
          </c:marker>
          <c:cat>
            <c:strRef>
              <c:f>Sheet1!$H$2:$H$23</c:f>
              <c:strCache>
                <c:ptCount val="22"/>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Shoes</c:v>
                </c:pt>
                <c:pt idx="19">
                  <c:v>Sports</c:v>
                </c:pt>
                <c:pt idx="20">
                  <c:v>Tools</c:v>
                </c:pt>
                <c:pt idx="21">
                  <c:v>Toys</c:v>
                </c:pt>
              </c:strCache>
            </c:strRef>
          </c:cat>
          <c:val>
            <c:numRef>
              <c:f>Sheet1!$I$2:$I$23</c:f>
              <c:numCache>
                <c:formatCode>0.00</c:formatCode>
                <c:ptCount val="22"/>
                <c:pt idx="0">
                  <c:v>4.7099665027326383</c:v>
                </c:pt>
                <c:pt idx="1">
                  <c:v>4.3343994557635472</c:v>
                </c:pt>
                <c:pt idx="2">
                  <c:v>5.6313512057687802</c:v>
                </c:pt>
                <c:pt idx="3">
                  <c:v>4.5821236624140678</c:v>
                </c:pt>
                <c:pt idx="4">
                  <c:v>5.1760266076179855</c:v>
                </c:pt>
                <c:pt idx="5">
                  <c:v>5.2942548559160674</c:v>
                </c:pt>
                <c:pt idx="6">
                  <c:v>4.6122311645051459</c:v>
                </c:pt>
                <c:pt idx="7">
                  <c:v>5.2298777751924481</c:v>
                </c:pt>
                <c:pt idx="8">
                  <c:v>4.9234817485032494</c:v>
                </c:pt>
                <c:pt idx="9">
                  <c:v>4.7787758713357542</c:v>
                </c:pt>
                <c:pt idx="10">
                  <c:v>4.6777178583279406</c:v>
                </c:pt>
                <c:pt idx="11">
                  <c:v>4.9544276249359367</c:v>
                </c:pt>
                <c:pt idx="12">
                  <c:v>4.4860630180307126</c:v>
                </c:pt>
                <c:pt idx="13">
                  <c:v>4.1501194328977045</c:v>
                </c:pt>
                <c:pt idx="14">
                  <c:v>3.6401751573593208</c:v>
                </c:pt>
                <c:pt idx="15">
                  <c:v>3.7324353768779832</c:v>
                </c:pt>
                <c:pt idx="16">
                  <c:v>3.3645595925574692</c:v>
                </c:pt>
                <c:pt idx="17">
                  <c:v>5.5261403629953358</c:v>
                </c:pt>
                <c:pt idx="18">
                  <c:v>4.0769219554551404</c:v>
                </c:pt>
                <c:pt idx="19">
                  <c:v>3.8590299024599739</c:v>
                </c:pt>
                <c:pt idx="20">
                  <c:v>4.208113156042435</c:v>
                </c:pt>
                <c:pt idx="21">
                  <c:v>4.05180771231037</c:v>
                </c:pt>
              </c:numCache>
            </c:numRef>
          </c:val>
        </c:ser>
        <c:marker val="1"/>
        <c:axId val="118075392"/>
        <c:axId val="118076928"/>
      </c:lineChart>
      <c:catAx>
        <c:axId val="118075392"/>
        <c:scaling>
          <c:orientation val="minMax"/>
        </c:scaling>
        <c:axPos val="b"/>
        <c:tickLblPos val="nextTo"/>
        <c:crossAx val="118076928"/>
        <c:crosses val="autoZero"/>
        <c:auto val="1"/>
        <c:lblAlgn val="ctr"/>
        <c:lblOffset val="100"/>
      </c:catAx>
      <c:valAx>
        <c:axId val="118076928"/>
        <c:scaling>
          <c:orientation val="minMax"/>
        </c:scaling>
        <c:axPos val="l"/>
        <c:majorGridlines/>
        <c:numFmt formatCode="0.00" sourceLinked="1"/>
        <c:tickLblPos val="nextTo"/>
        <c:crossAx val="118075392"/>
        <c:crosses val="autoZero"/>
        <c:crossBetween val="between"/>
      </c:valAx>
    </c:plotArea>
    <c:legend>
      <c:legendPos val="r"/>
      <c:layout/>
    </c:legend>
    <c:plotVisOnly val="1"/>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29"/>
  <c:pivotSource>
    <c:name>[Lathika Nan mudhalvan(1).xlsx]Sheet1!PivotTable1</c:name>
    <c:fmtId val="2"/>
  </c:pivotSource>
  <c:chart>
    <c:autoTitleDeleted val="1"/>
    <c:pivotFmts>
      <c:pivotFmt>
        <c:idx val="0"/>
        <c:marker>
          <c:symbol val="none"/>
        </c:marker>
      </c:pivotFmt>
      <c:pivotFmt>
        <c:idx val="1"/>
        <c:marker>
          <c:symbol val="none"/>
        </c:marker>
      </c:pivotFmt>
    </c:pivotFmts>
    <c:view3D>
      <c:rAngAx val="1"/>
    </c:view3D>
    <c:plotArea>
      <c:layout/>
      <c:bar3DChart>
        <c:barDir val="col"/>
        <c:grouping val="clustered"/>
        <c:ser>
          <c:idx val="0"/>
          <c:order val="0"/>
          <c:tx>
            <c:strRef>
              <c:f>Sheet1!$B$1</c:f>
              <c:strCache>
                <c:ptCount val="1"/>
                <c:pt idx="0">
                  <c:v>Total</c:v>
                </c:pt>
              </c:strCache>
            </c:strRef>
          </c:tx>
          <c:cat>
            <c:strRef>
              <c:f>Sheet1!$A$2:$A$24</c:f>
              <c:strCache>
                <c:ptCount val="22"/>
                <c:pt idx="0">
                  <c:v>Automotive</c:v>
                </c:pt>
                <c:pt idx="1">
                  <c:v>Baby</c:v>
                </c:pt>
                <c:pt idx="2">
                  <c:v>Beauty</c:v>
                </c:pt>
                <c:pt idx="3">
                  <c:v>Books</c:v>
                </c:pt>
                <c:pt idx="4">
                  <c:v>Clothing</c:v>
                </c:pt>
                <c:pt idx="5">
                  <c:v>Computers</c:v>
                </c:pt>
                <c:pt idx="6">
                  <c:v>Electronics</c:v>
                </c:pt>
                <c:pt idx="7">
                  <c:v>Games</c:v>
                </c:pt>
                <c:pt idx="8">
                  <c:v>Garden</c:v>
                </c:pt>
                <c:pt idx="9">
                  <c:v>Grocery</c:v>
                </c:pt>
                <c:pt idx="10">
                  <c:v>Health</c:v>
                </c:pt>
                <c:pt idx="11">
                  <c:v>Home</c:v>
                </c:pt>
                <c:pt idx="12">
                  <c:v>Industrial</c:v>
                </c:pt>
                <c:pt idx="13">
                  <c:v>Jewelery</c:v>
                </c:pt>
                <c:pt idx="14">
                  <c:v>Kids</c:v>
                </c:pt>
                <c:pt idx="15">
                  <c:v>Movies</c:v>
                </c:pt>
                <c:pt idx="16">
                  <c:v>Music</c:v>
                </c:pt>
                <c:pt idx="17">
                  <c:v>Outdoors</c:v>
                </c:pt>
                <c:pt idx="18">
                  <c:v>Shoes</c:v>
                </c:pt>
                <c:pt idx="19">
                  <c:v>Sports</c:v>
                </c:pt>
                <c:pt idx="20">
                  <c:v>Tools</c:v>
                </c:pt>
                <c:pt idx="21">
                  <c:v>Toys</c:v>
                </c:pt>
              </c:strCache>
            </c:strRef>
          </c:cat>
          <c:val>
            <c:numRef>
              <c:f>Sheet1!$B$2:$B$24</c:f>
              <c:numCache>
                <c:formatCode>General</c:formatCode>
                <c:ptCount val="22"/>
                <c:pt idx="0">
                  <c:v>4584268</c:v>
                </c:pt>
                <c:pt idx="1">
                  <c:v>4218724</c:v>
                </c:pt>
                <c:pt idx="2">
                  <c:v>5481063</c:v>
                </c:pt>
                <c:pt idx="3">
                  <c:v>4459837</c:v>
                </c:pt>
                <c:pt idx="4">
                  <c:v>5037890</c:v>
                </c:pt>
                <c:pt idx="5">
                  <c:v>5152963</c:v>
                </c:pt>
                <c:pt idx="6">
                  <c:v>4489141</c:v>
                </c:pt>
                <c:pt idx="7">
                  <c:v>5090304</c:v>
                </c:pt>
                <c:pt idx="8">
                  <c:v>4792085</c:v>
                </c:pt>
                <c:pt idx="9">
                  <c:v>4651241</c:v>
                </c:pt>
                <c:pt idx="10">
                  <c:v>4552880</c:v>
                </c:pt>
                <c:pt idx="11">
                  <c:v>4822205</c:v>
                </c:pt>
                <c:pt idx="12">
                  <c:v>4366340</c:v>
                </c:pt>
                <c:pt idx="13">
                  <c:v>4039362</c:v>
                </c:pt>
                <c:pt idx="14">
                  <c:v>3543027</c:v>
                </c:pt>
                <c:pt idx="15">
                  <c:v>3632825</c:v>
                </c:pt>
                <c:pt idx="16">
                  <c:v>3274767</c:v>
                </c:pt>
                <c:pt idx="17">
                  <c:v>5378660</c:v>
                </c:pt>
                <c:pt idx="18">
                  <c:v>3968118</c:v>
                </c:pt>
                <c:pt idx="19">
                  <c:v>3756041</c:v>
                </c:pt>
                <c:pt idx="20">
                  <c:v>4095808</c:v>
                </c:pt>
                <c:pt idx="21">
                  <c:v>3943674</c:v>
                </c:pt>
              </c:numCache>
            </c:numRef>
          </c:val>
        </c:ser>
        <c:shape val="box"/>
        <c:axId val="118028544"/>
        <c:axId val="118108160"/>
        <c:axId val="0"/>
      </c:bar3DChart>
      <c:catAx>
        <c:axId val="118028544"/>
        <c:scaling>
          <c:orientation val="minMax"/>
        </c:scaling>
        <c:axPos val="b"/>
        <c:tickLblPos val="nextTo"/>
        <c:crossAx val="118108160"/>
        <c:crosses val="autoZero"/>
        <c:auto val="1"/>
        <c:lblAlgn val="ctr"/>
        <c:lblOffset val="100"/>
      </c:catAx>
      <c:valAx>
        <c:axId val="118108160"/>
        <c:scaling>
          <c:orientation val="minMax"/>
        </c:scaling>
        <c:axPos val="l"/>
        <c:majorGridlines/>
        <c:numFmt formatCode="General" sourceLinked="1"/>
        <c:tickLblPos val="nextTo"/>
        <c:crossAx val="118028544"/>
        <c:crosses val="autoZero"/>
        <c:crossBetween val="between"/>
      </c:valAx>
    </c:plotArea>
    <c:legend>
      <c:legendPos val="r"/>
      <c:layout/>
    </c:legend>
    <c:plotVisOnly val="1"/>
  </c:chart>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8"/>
  <c:pivotSource>
    <c:name>[Lathika Nan mudhalvan(1).xlsx]Sheet1!PivotTable3</c:name>
    <c:fmtId val="2"/>
  </c:pivotSource>
  <c:chart>
    <c:autoTitleDeleted val="1"/>
    <c:pivotFmts>
      <c:pivotFmt>
        <c:idx val="0"/>
        <c:marker>
          <c:symbol val="none"/>
        </c:marker>
      </c:pivotFmt>
      <c:pivotFmt>
        <c:idx val="1"/>
        <c:marker>
          <c:symbol val="none"/>
        </c:marker>
      </c:pivotFmt>
    </c:pivotFmts>
    <c:view3D>
      <c:rAngAx val="1"/>
    </c:view3D>
    <c:plotArea>
      <c:layout/>
      <c:bar3DChart>
        <c:barDir val="col"/>
        <c:grouping val="clustered"/>
        <c:ser>
          <c:idx val="0"/>
          <c:order val="0"/>
          <c:tx>
            <c:strRef>
              <c:f>Sheet1!$B$29</c:f>
              <c:strCache>
                <c:ptCount val="1"/>
                <c:pt idx="0">
                  <c:v>Total</c:v>
                </c:pt>
              </c:strCache>
            </c:strRef>
          </c:tx>
          <c:cat>
            <c:strRef>
              <c:f>Sheet1!$A$30:$A$32</c:f>
              <c:strCache>
                <c:ptCount val="2"/>
                <c:pt idx="0">
                  <c:v>Female</c:v>
                </c:pt>
                <c:pt idx="1">
                  <c:v>Male</c:v>
                </c:pt>
              </c:strCache>
            </c:strRef>
          </c:cat>
          <c:val>
            <c:numRef>
              <c:f>Sheet1!$B$30:$B$32</c:f>
              <c:numCache>
                <c:formatCode>General</c:formatCode>
                <c:ptCount val="2"/>
                <c:pt idx="0">
                  <c:v>48431202</c:v>
                </c:pt>
                <c:pt idx="1">
                  <c:v>48900021</c:v>
                </c:pt>
              </c:numCache>
            </c:numRef>
          </c:val>
        </c:ser>
        <c:shape val="box"/>
        <c:axId val="118115712"/>
        <c:axId val="118146176"/>
        <c:axId val="0"/>
      </c:bar3DChart>
      <c:catAx>
        <c:axId val="118115712"/>
        <c:scaling>
          <c:orientation val="minMax"/>
        </c:scaling>
        <c:axPos val="b"/>
        <c:tickLblPos val="nextTo"/>
        <c:crossAx val="118146176"/>
        <c:crosses val="autoZero"/>
        <c:auto val="1"/>
        <c:lblAlgn val="ctr"/>
        <c:lblOffset val="100"/>
      </c:catAx>
      <c:valAx>
        <c:axId val="118146176"/>
        <c:scaling>
          <c:orientation val="minMax"/>
        </c:scaling>
        <c:axPos val="l"/>
        <c:majorGridlines/>
        <c:numFmt formatCode="General" sourceLinked="1"/>
        <c:tickLblPos val="nextTo"/>
        <c:crossAx val="118115712"/>
        <c:crosses val="autoZero"/>
        <c:crossBetween val="between"/>
      </c:valAx>
    </c:plotArea>
    <c:legend>
      <c:legendPos val="r"/>
      <c:layout/>
    </c:legend>
    <c:plotVisOnly val="1"/>
  </c:chart>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style val="8"/>
  <c:chart>
    <c:autoTitleDeleted val="1"/>
    <c:view3D>
      <c:rotX val="30"/>
      <c:perspective val="30"/>
    </c:view3D>
    <c:plotArea>
      <c:layout/>
      <c:pie3DChart>
        <c:varyColors val="1"/>
        <c:ser>
          <c:idx val="0"/>
          <c:order val="0"/>
          <c:dLbls>
            <c:showVal val="1"/>
            <c:showLeaderLines val="1"/>
          </c:dLbls>
          <c:cat>
            <c:strRef>
              <c:f>Sheet1!$A$36:$A$37</c:f>
              <c:strCache>
                <c:ptCount val="2"/>
                <c:pt idx="0">
                  <c:v>Female</c:v>
                </c:pt>
                <c:pt idx="1">
                  <c:v>Male</c:v>
                </c:pt>
              </c:strCache>
            </c:strRef>
          </c:cat>
          <c:val>
            <c:numRef>
              <c:f>Sheet1!$B$36:$B$37</c:f>
              <c:numCache>
                <c:formatCode>0.0</c:formatCode>
                <c:ptCount val="2"/>
                <c:pt idx="0">
                  <c:v>49.75916310021092</c:v>
                </c:pt>
                <c:pt idx="1">
                  <c:v>50.240836899789088</c:v>
                </c:pt>
              </c:numCache>
            </c:numRef>
          </c:val>
        </c:ser>
      </c:pie3DChart>
    </c:plotArea>
    <c:legend>
      <c:legendPos val="r"/>
      <c:layout/>
    </c:legend>
    <c:plotVisOnly val="1"/>
  </c:chart>
  <c:externalData r:id="rId1"/>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08557A-C00B-4969-B069-6846CFE7F65F}" type="doc">
      <dgm:prSet loTypeId="urn:microsoft.com/office/officeart/2005/8/layout/orgChart1" loCatId="hierarchy" qsTypeId="urn:microsoft.com/office/officeart/2005/8/quickstyle/simple5" qsCatId="simple" csTypeId="urn:microsoft.com/office/officeart/2005/8/colors/colorful4" csCatId="colorful" phldr="1"/>
      <dgm:spPr/>
      <dgm:t>
        <a:bodyPr/>
        <a:lstStyle/>
        <a:p>
          <a:endParaRPr lang="en-US"/>
        </a:p>
      </dgm:t>
    </dgm:pt>
    <dgm:pt modelId="{8BF23723-73CC-49B2-91B2-BE4E2B41755B}">
      <dgm:prSet phldrT="[Text]" custT="1"/>
      <dgm:spPr/>
      <dgm:t>
        <a:bodyPr/>
        <a:lstStyle/>
        <a:p>
          <a:r>
            <a:rPr lang="en-US" sz="1600" b="1" dirty="0" smtClean="0"/>
            <a:t>TOOLS EXCEL</a:t>
          </a:r>
          <a:endParaRPr lang="en-US" sz="1600" b="1" dirty="0"/>
        </a:p>
      </dgm:t>
    </dgm:pt>
    <dgm:pt modelId="{40B23DFE-BC74-4104-83A7-79C050F4DF88}" type="parTrans" cxnId="{404EE3D9-E1E0-4550-91C3-A7931C6BE4A7}">
      <dgm:prSet/>
      <dgm:spPr/>
      <dgm:t>
        <a:bodyPr/>
        <a:lstStyle/>
        <a:p>
          <a:endParaRPr lang="en-US"/>
        </a:p>
      </dgm:t>
    </dgm:pt>
    <dgm:pt modelId="{4EE4D876-2FFB-4657-8FEA-4252D0E6E26B}" type="sibTrans" cxnId="{404EE3D9-E1E0-4550-91C3-A7931C6BE4A7}">
      <dgm:prSet/>
      <dgm:spPr/>
      <dgm:t>
        <a:bodyPr/>
        <a:lstStyle/>
        <a:p>
          <a:endParaRPr lang="en-US"/>
        </a:p>
      </dgm:t>
    </dgm:pt>
    <dgm:pt modelId="{410BAD4A-B6BE-47A4-8CEB-B802A3A4E755}" type="asst">
      <dgm:prSet phldrT="[Text]" custT="1"/>
      <dgm:spPr/>
      <dgm:t>
        <a:bodyPr/>
        <a:lstStyle/>
        <a:p>
          <a:r>
            <a:rPr lang="en-US" sz="1600" dirty="0" smtClean="0"/>
            <a:t>Pivot tables</a:t>
          </a:r>
          <a:endParaRPr lang="en-US" sz="1600" dirty="0"/>
        </a:p>
      </dgm:t>
    </dgm:pt>
    <dgm:pt modelId="{32BC90C6-866F-4BD9-9F04-7FA8EE144015}" type="parTrans" cxnId="{C33F9B0F-058F-4B95-AF58-F56BC3CB32E6}">
      <dgm:prSet/>
      <dgm:spPr/>
      <dgm:t>
        <a:bodyPr/>
        <a:lstStyle/>
        <a:p>
          <a:endParaRPr lang="en-US"/>
        </a:p>
      </dgm:t>
    </dgm:pt>
    <dgm:pt modelId="{3EE395E1-3E93-407F-805D-26CDA2DD293D}" type="sibTrans" cxnId="{C33F9B0F-058F-4B95-AF58-F56BC3CB32E6}">
      <dgm:prSet/>
      <dgm:spPr/>
      <dgm:t>
        <a:bodyPr/>
        <a:lstStyle/>
        <a:p>
          <a:endParaRPr lang="en-US"/>
        </a:p>
      </dgm:t>
    </dgm:pt>
    <dgm:pt modelId="{98A905E2-6622-48B4-9E85-0B262E236706}">
      <dgm:prSet phldrT="[Text]" custT="1"/>
      <dgm:spPr/>
      <dgm:t>
        <a:bodyPr/>
        <a:lstStyle/>
        <a:p>
          <a:r>
            <a:rPr lang="en-US" sz="1600" dirty="0" smtClean="0"/>
            <a:t>formulas</a:t>
          </a:r>
          <a:endParaRPr lang="en-US" sz="1600" dirty="0"/>
        </a:p>
      </dgm:t>
    </dgm:pt>
    <dgm:pt modelId="{D7629E9A-C407-44C0-95E8-DCDF8A54B47C}" type="parTrans" cxnId="{B79973B6-D075-4F62-830C-835721E98B54}">
      <dgm:prSet/>
      <dgm:spPr/>
      <dgm:t>
        <a:bodyPr/>
        <a:lstStyle/>
        <a:p>
          <a:endParaRPr lang="en-US"/>
        </a:p>
      </dgm:t>
    </dgm:pt>
    <dgm:pt modelId="{135D8B21-D416-480B-9087-A849CED84D80}" type="sibTrans" cxnId="{B79973B6-D075-4F62-830C-835721E98B54}">
      <dgm:prSet/>
      <dgm:spPr/>
      <dgm:t>
        <a:bodyPr/>
        <a:lstStyle/>
        <a:p>
          <a:endParaRPr lang="en-US"/>
        </a:p>
      </dgm:t>
    </dgm:pt>
    <dgm:pt modelId="{F04A596F-1783-4E5E-BB9C-80B7D8054EAA}">
      <dgm:prSet phldrT="[Text]" custT="1"/>
      <dgm:spPr/>
      <dgm:t>
        <a:bodyPr/>
        <a:lstStyle/>
        <a:p>
          <a:r>
            <a:rPr lang="en-US" sz="1600" dirty="0" smtClean="0"/>
            <a:t>charts</a:t>
          </a:r>
          <a:endParaRPr lang="en-US" sz="1600" dirty="0"/>
        </a:p>
      </dgm:t>
    </dgm:pt>
    <dgm:pt modelId="{6D1AC579-F2E6-4961-8736-39A3F0025960}" type="parTrans" cxnId="{C2CCA4AF-CECB-4019-88BB-09072570F819}">
      <dgm:prSet/>
      <dgm:spPr/>
      <dgm:t>
        <a:bodyPr/>
        <a:lstStyle/>
        <a:p>
          <a:endParaRPr lang="en-US"/>
        </a:p>
      </dgm:t>
    </dgm:pt>
    <dgm:pt modelId="{C0B00E8A-5E6E-4276-B5AC-BE9B2C0AEC61}" type="sibTrans" cxnId="{C2CCA4AF-CECB-4019-88BB-09072570F819}">
      <dgm:prSet/>
      <dgm:spPr/>
      <dgm:t>
        <a:bodyPr/>
        <a:lstStyle/>
        <a:p>
          <a:endParaRPr lang="en-US"/>
        </a:p>
      </dgm:t>
    </dgm:pt>
    <dgm:pt modelId="{E78455DA-E43B-4D34-BCE4-F1E7A72CDB90}">
      <dgm:prSet phldrT="[Text]" custT="1"/>
      <dgm:spPr/>
      <dgm:t>
        <a:bodyPr/>
        <a:lstStyle/>
        <a:p>
          <a:r>
            <a:rPr lang="en-US" sz="1600" dirty="0" smtClean="0"/>
            <a:t>Conditional formatting</a:t>
          </a:r>
          <a:endParaRPr lang="en-US" sz="1600" dirty="0"/>
        </a:p>
      </dgm:t>
    </dgm:pt>
    <dgm:pt modelId="{18771901-75EB-470E-AC03-743FFCD9E888}" type="parTrans" cxnId="{F5295E6F-B4E0-4379-AD15-425A23918EC7}">
      <dgm:prSet/>
      <dgm:spPr/>
      <dgm:t>
        <a:bodyPr/>
        <a:lstStyle/>
        <a:p>
          <a:endParaRPr lang="en-US"/>
        </a:p>
      </dgm:t>
    </dgm:pt>
    <dgm:pt modelId="{4EB1D8B1-EBB1-4A1C-8C51-670DADC4F4D6}" type="sibTrans" cxnId="{F5295E6F-B4E0-4379-AD15-425A23918EC7}">
      <dgm:prSet/>
      <dgm:spPr/>
      <dgm:t>
        <a:bodyPr/>
        <a:lstStyle/>
        <a:p>
          <a:endParaRPr lang="en-US"/>
        </a:p>
      </dgm:t>
    </dgm:pt>
    <dgm:pt modelId="{E9FADB06-FCFE-47CF-B198-F7CCC5E96F42}" type="pres">
      <dgm:prSet presAssocID="{CF08557A-C00B-4969-B069-6846CFE7F65F}" presName="hierChild1" presStyleCnt="0">
        <dgm:presLayoutVars>
          <dgm:orgChart val="1"/>
          <dgm:chPref val="1"/>
          <dgm:dir/>
          <dgm:animOne val="branch"/>
          <dgm:animLvl val="lvl"/>
          <dgm:resizeHandles/>
        </dgm:presLayoutVars>
      </dgm:prSet>
      <dgm:spPr/>
      <dgm:t>
        <a:bodyPr/>
        <a:lstStyle/>
        <a:p>
          <a:endParaRPr lang="en-US"/>
        </a:p>
      </dgm:t>
    </dgm:pt>
    <dgm:pt modelId="{60E1A177-2515-40C6-81DA-B7127E810294}" type="pres">
      <dgm:prSet presAssocID="{8BF23723-73CC-49B2-91B2-BE4E2B41755B}" presName="hierRoot1" presStyleCnt="0">
        <dgm:presLayoutVars>
          <dgm:hierBranch val="init"/>
        </dgm:presLayoutVars>
      </dgm:prSet>
      <dgm:spPr/>
    </dgm:pt>
    <dgm:pt modelId="{02743C56-209C-4C74-B6F8-68231614FE54}" type="pres">
      <dgm:prSet presAssocID="{8BF23723-73CC-49B2-91B2-BE4E2B41755B}" presName="rootComposite1" presStyleCnt="0"/>
      <dgm:spPr/>
    </dgm:pt>
    <dgm:pt modelId="{CF97D427-F478-4AD2-8F71-976203278E7A}" type="pres">
      <dgm:prSet presAssocID="{8BF23723-73CC-49B2-91B2-BE4E2B41755B}" presName="rootText1" presStyleLbl="node0" presStyleIdx="0" presStyleCnt="1">
        <dgm:presLayoutVars>
          <dgm:chPref val="3"/>
        </dgm:presLayoutVars>
      </dgm:prSet>
      <dgm:spPr/>
      <dgm:t>
        <a:bodyPr/>
        <a:lstStyle/>
        <a:p>
          <a:endParaRPr lang="en-US"/>
        </a:p>
      </dgm:t>
    </dgm:pt>
    <dgm:pt modelId="{4B968589-6A98-4A7F-9414-19EBC0C7918B}" type="pres">
      <dgm:prSet presAssocID="{8BF23723-73CC-49B2-91B2-BE4E2B41755B}" presName="rootConnector1" presStyleLbl="node1" presStyleIdx="0" presStyleCnt="0"/>
      <dgm:spPr/>
      <dgm:t>
        <a:bodyPr/>
        <a:lstStyle/>
        <a:p>
          <a:endParaRPr lang="en-US"/>
        </a:p>
      </dgm:t>
    </dgm:pt>
    <dgm:pt modelId="{6828CC19-AA05-4075-A820-FF83AD12FB9A}" type="pres">
      <dgm:prSet presAssocID="{8BF23723-73CC-49B2-91B2-BE4E2B41755B}" presName="hierChild2" presStyleCnt="0"/>
      <dgm:spPr/>
    </dgm:pt>
    <dgm:pt modelId="{D4F0F1AD-4923-4C88-9689-7B7D200EC8FA}" type="pres">
      <dgm:prSet presAssocID="{D7629E9A-C407-44C0-95E8-DCDF8A54B47C}" presName="Name37" presStyleLbl="parChTrans1D2" presStyleIdx="0" presStyleCnt="4"/>
      <dgm:spPr/>
      <dgm:t>
        <a:bodyPr/>
        <a:lstStyle/>
        <a:p>
          <a:endParaRPr lang="en-US"/>
        </a:p>
      </dgm:t>
    </dgm:pt>
    <dgm:pt modelId="{B796BDD0-8EE8-4387-BDD7-A0CD2B9187DB}" type="pres">
      <dgm:prSet presAssocID="{98A905E2-6622-48B4-9E85-0B262E236706}" presName="hierRoot2" presStyleCnt="0">
        <dgm:presLayoutVars>
          <dgm:hierBranch val="init"/>
        </dgm:presLayoutVars>
      </dgm:prSet>
      <dgm:spPr/>
    </dgm:pt>
    <dgm:pt modelId="{E6653FD7-2AFF-4243-8452-1DDE68E7FBF3}" type="pres">
      <dgm:prSet presAssocID="{98A905E2-6622-48B4-9E85-0B262E236706}" presName="rootComposite" presStyleCnt="0"/>
      <dgm:spPr/>
    </dgm:pt>
    <dgm:pt modelId="{EB3B08A1-C14A-4BD7-B90A-63A6F129A6F0}" type="pres">
      <dgm:prSet presAssocID="{98A905E2-6622-48B4-9E85-0B262E236706}" presName="rootText" presStyleLbl="node2" presStyleIdx="0" presStyleCnt="3" custLinFactX="-10985" custLinFactNeighborX="-100000" custLinFactNeighborY="-77733">
        <dgm:presLayoutVars>
          <dgm:chPref val="3"/>
        </dgm:presLayoutVars>
      </dgm:prSet>
      <dgm:spPr/>
      <dgm:t>
        <a:bodyPr/>
        <a:lstStyle/>
        <a:p>
          <a:endParaRPr lang="en-US"/>
        </a:p>
      </dgm:t>
    </dgm:pt>
    <dgm:pt modelId="{B3DDA2C2-254F-449A-A6EC-A2183BF173BD}" type="pres">
      <dgm:prSet presAssocID="{98A905E2-6622-48B4-9E85-0B262E236706}" presName="rootConnector" presStyleLbl="node2" presStyleIdx="0" presStyleCnt="3"/>
      <dgm:spPr/>
      <dgm:t>
        <a:bodyPr/>
        <a:lstStyle/>
        <a:p>
          <a:endParaRPr lang="en-US"/>
        </a:p>
      </dgm:t>
    </dgm:pt>
    <dgm:pt modelId="{5124BB8C-C9F3-4CA9-8D73-31B255562421}" type="pres">
      <dgm:prSet presAssocID="{98A905E2-6622-48B4-9E85-0B262E236706}" presName="hierChild4" presStyleCnt="0"/>
      <dgm:spPr/>
    </dgm:pt>
    <dgm:pt modelId="{D1BDE8EC-445C-4B3C-BB87-9130993EB145}" type="pres">
      <dgm:prSet presAssocID="{98A905E2-6622-48B4-9E85-0B262E236706}" presName="hierChild5" presStyleCnt="0"/>
      <dgm:spPr/>
    </dgm:pt>
    <dgm:pt modelId="{D7178A2A-2151-4984-BF84-1301FB92C86E}" type="pres">
      <dgm:prSet presAssocID="{6D1AC579-F2E6-4961-8736-39A3F0025960}" presName="Name37" presStyleLbl="parChTrans1D2" presStyleIdx="1" presStyleCnt="4"/>
      <dgm:spPr/>
      <dgm:t>
        <a:bodyPr/>
        <a:lstStyle/>
        <a:p>
          <a:endParaRPr lang="en-US"/>
        </a:p>
      </dgm:t>
    </dgm:pt>
    <dgm:pt modelId="{C2D83BF7-395D-4D4E-B9B9-7531F99BB31F}" type="pres">
      <dgm:prSet presAssocID="{F04A596F-1783-4E5E-BB9C-80B7D8054EAA}" presName="hierRoot2" presStyleCnt="0">
        <dgm:presLayoutVars>
          <dgm:hierBranch val="init"/>
        </dgm:presLayoutVars>
      </dgm:prSet>
      <dgm:spPr/>
    </dgm:pt>
    <dgm:pt modelId="{2003D931-9998-4A9B-850E-A4D82C774DA7}" type="pres">
      <dgm:prSet presAssocID="{F04A596F-1783-4E5E-BB9C-80B7D8054EAA}" presName="rootComposite" presStyleCnt="0"/>
      <dgm:spPr/>
    </dgm:pt>
    <dgm:pt modelId="{F3B4DFF4-D38B-448F-9F65-1B274A43E6B1}" type="pres">
      <dgm:prSet presAssocID="{F04A596F-1783-4E5E-BB9C-80B7D8054EAA}" presName="rootText" presStyleLbl="node2" presStyleIdx="1" presStyleCnt="3" custLinFactNeighborX="-80676" custLinFactNeighborY="-77733">
        <dgm:presLayoutVars>
          <dgm:chPref val="3"/>
        </dgm:presLayoutVars>
      </dgm:prSet>
      <dgm:spPr/>
      <dgm:t>
        <a:bodyPr/>
        <a:lstStyle/>
        <a:p>
          <a:endParaRPr lang="en-US"/>
        </a:p>
      </dgm:t>
    </dgm:pt>
    <dgm:pt modelId="{E326C6B5-9BA2-4C6D-914D-349B98FDE3DD}" type="pres">
      <dgm:prSet presAssocID="{F04A596F-1783-4E5E-BB9C-80B7D8054EAA}" presName="rootConnector" presStyleLbl="node2" presStyleIdx="1" presStyleCnt="3"/>
      <dgm:spPr/>
      <dgm:t>
        <a:bodyPr/>
        <a:lstStyle/>
        <a:p>
          <a:endParaRPr lang="en-US"/>
        </a:p>
      </dgm:t>
    </dgm:pt>
    <dgm:pt modelId="{DFF43805-1247-4639-80E4-D1D9CE378C40}" type="pres">
      <dgm:prSet presAssocID="{F04A596F-1783-4E5E-BB9C-80B7D8054EAA}" presName="hierChild4" presStyleCnt="0"/>
      <dgm:spPr/>
    </dgm:pt>
    <dgm:pt modelId="{8FA38869-F4A9-42AA-9EA7-B95EFD8A1A32}" type="pres">
      <dgm:prSet presAssocID="{F04A596F-1783-4E5E-BB9C-80B7D8054EAA}" presName="hierChild5" presStyleCnt="0"/>
      <dgm:spPr/>
    </dgm:pt>
    <dgm:pt modelId="{3DD26504-BA68-4653-894B-B11BF68F4DFB}" type="pres">
      <dgm:prSet presAssocID="{18771901-75EB-470E-AC03-743FFCD9E888}" presName="Name37" presStyleLbl="parChTrans1D2" presStyleIdx="2" presStyleCnt="4"/>
      <dgm:spPr/>
      <dgm:t>
        <a:bodyPr/>
        <a:lstStyle/>
        <a:p>
          <a:endParaRPr lang="en-US"/>
        </a:p>
      </dgm:t>
    </dgm:pt>
    <dgm:pt modelId="{BDB55AE9-125B-417A-BDFF-89C0259D7B46}" type="pres">
      <dgm:prSet presAssocID="{E78455DA-E43B-4D34-BCE4-F1E7A72CDB90}" presName="hierRoot2" presStyleCnt="0">
        <dgm:presLayoutVars>
          <dgm:hierBranch val="init"/>
        </dgm:presLayoutVars>
      </dgm:prSet>
      <dgm:spPr/>
    </dgm:pt>
    <dgm:pt modelId="{9678BC3E-7872-411E-9B25-33B3D19504AB}" type="pres">
      <dgm:prSet presAssocID="{E78455DA-E43B-4D34-BCE4-F1E7A72CDB90}" presName="rootComposite" presStyleCnt="0"/>
      <dgm:spPr/>
    </dgm:pt>
    <dgm:pt modelId="{6B0AFBAE-6988-4E90-95ED-41A27E49D06A}" type="pres">
      <dgm:prSet presAssocID="{E78455DA-E43B-4D34-BCE4-F1E7A72CDB90}" presName="rootText" presStyleLbl="node2" presStyleIdx="2" presStyleCnt="3" custLinFactNeighborX="-50367" custLinFactNeighborY="-77733">
        <dgm:presLayoutVars>
          <dgm:chPref val="3"/>
        </dgm:presLayoutVars>
      </dgm:prSet>
      <dgm:spPr/>
      <dgm:t>
        <a:bodyPr/>
        <a:lstStyle/>
        <a:p>
          <a:endParaRPr lang="en-US"/>
        </a:p>
      </dgm:t>
    </dgm:pt>
    <dgm:pt modelId="{278ABB0A-8A7F-4740-8497-20814371F6A3}" type="pres">
      <dgm:prSet presAssocID="{E78455DA-E43B-4D34-BCE4-F1E7A72CDB90}" presName="rootConnector" presStyleLbl="node2" presStyleIdx="2" presStyleCnt="3"/>
      <dgm:spPr/>
      <dgm:t>
        <a:bodyPr/>
        <a:lstStyle/>
        <a:p>
          <a:endParaRPr lang="en-US"/>
        </a:p>
      </dgm:t>
    </dgm:pt>
    <dgm:pt modelId="{40044845-DDFE-4F84-A53C-57C68D3B38BD}" type="pres">
      <dgm:prSet presAssocID="{E78455DA-E43B-4D34-BCE4-F1E7A72CDB90}" presName="hierChild4" presStyleCnt="0"/>
      <dgm:spPr/>
    </dgm:pt>
    <dgm:pt modelId="{7A89519B-9C15-43D7-82CC-67E02FF8F50E}" type="pres">
      <dgm:prSet presAssocID="{E78455DA-E43B-4D34-BCE4-F1E7A72CDB90}" presName="hierChild5" presStyleCnt="0"/>
      <dgm:spPr/>
    </dgm:pt>
    <dgm:pt modelId="{A786C902-FDF2-45A3-9662-7DAB854898CA}" type="pres">
      <dgm:prSet presAssocID="{8BF23723-73CC-49B2-91B2-BE4E2B41755B}" presName="hierChild3" presStyleCnt="0"/>
      <dgm:spPr/>
    </dgm:pt>
    <dgm:pt modelId="{54EF1640-5C24-4004-A380-05754C7DF9A9}" type="pres">
      <dgm:prSet presAssocID="{32BC90C6-866F-4BD9-9F04-7FA8EE144015}" presName="Name111" presStyleLbl="parChTrans1D2" presStyleIdx="3" presStyleCnt="4"/>
      <dgm:spPr/>
      <dgm:t>
        <a:bodyPr/>
        <a:lstStyle/>
        <a:p>
          <a:endParaRPr lang="en-US"/>
        </a:p>
      </dgm:t>
    </dgm:pt>
    <dgm:pt modelId="{A021A4AD-051B-4AE1-B76D-4A1138B22E46}" type="pres">
      <dgm:prSet presAssocID="{410BAD4A-B6BE-47A4-8CEB-B802A3A4E755}" presName="hierRoot3" presStyleCnt="0">
        <dgm:presLayoutVars>
          <dgm:hierBranch/>
        </dgm:presLayoutVars>
      </dgm:prSet>
      <dgm:spPr/>
    </dgm:pt>
    <dgm:pt modelId="{52D24BF2-1CEA-4D73-B76B-67A1CAE99487}" type="pres">
      <dgm:prSet presAssocID="{410BAD4A-B6BE-47A4-8CEB-B802A3A4E755}" presName="rootComposite3" presStyleCnt="0"/>
      <dgm:spPr/>
    </dgm:pt>
    <dgm:pt modelId="{8F60FD79-09DA-4E7B-878B-8C6C53AB60C1}" type="pres">
      <dgm:prSet presAssocID="{410BAD4A-B6BE-47A4-8CEB-B802A3A4E755}" presName="rootText3" presStyleLbl="asst1" presStyleIdx="0" presStyleCnt="1" custLinFactX="100000" custLinFactNeighborX="175564" custLinFactNeighborY="64267">
        <dgm:presLayoutVars>
          <dgm:chPref val="3"/>
        </dgm:presLayoutVars>
      </dgm:prSet>
      <dgm:spPr/>
      <dgm:t>
        <a:bodyPr/>
        <a:lstStyle/>
        <a:p>
          <a:endParaRPr lang="en-US"/>
        </a:p>
      </dgm:t>
    </dgm:pt>
    <dgm:pt modelId="{70CB19EE-C5A8-4885-B8D8-E84220FFB6E8}" type="pres">
      <dgm:prSet presAssocID="{410BAD4A-B6BE-47A4-8CEB-B802A3A4E755}" presName="rootConnector3" presStyleLbl="asst1" presStyleIdx="0" presStyleCnt="1"/>
      <dgm:spPr/>
      <dgm:t>
        <a:bodyPr/>
        <a:lstStyle/>
        <a:p>
          <a:endParaRPr lang="en-US"/>
        </a:p>
      </dgm:t>
    </dgm:pt>
    <dgm:pt modelId="{916F367F-DB18-4A5C-AE54-9545B095043C}" type="pres">
      <dgm:prSet presAssocID="{410BAD4A-B6BE-47A4-8CEB-B802A3A4E755}" presName="hierChild6" presStyleCnt="0"/>
      <dgm:spPr/>
    </dgm:pt>
    <dgm:pt modelId="{8755D6DC-CE8A-434F-A7E3-622B73963418}" type="pres">
      <dgm:prSet presAssocID="{410BAD4A-B6BE-47A4-8CEB-B802A3A4E755}" presName="hierChild7" presStyleCnt="0"/>
      <dgm:spPr/>
    </dgm:pt>
  </dgm:ptLst>
  <dgm:cxnLst>
    <dgm:cxn modelId="{48127898-C9E8-485A-BBDC-40924F75D8F2}" type="presOf" srcId="{CF08557A-C00B-4969-B069-6846CFE7F65F}" destId="{E9FADB06-FCFE-47CF-B198-F7CCC5E96F42}" srcOrd="0" destOrd="0" presId="urn:microsoft.com/office/officeart/2005/8/layout/orgChart1"/>
    <dgm:cxn modelId="{F5295E6F-B4E0-4379-AD15-425A23918EC7}" srcId="{8BF23723-73CC-49B2-91B2-BE4E2B41755B}" destId="{E78455DA-E43B-4D34-BCE4-F1E7A72CDB90}" srcOrd="3" destOrd="0" parTransId="{18771901-75EB-470E-AC03-743FFCD9E888}" sibTransId="{4EB1D8B1-EBB1-4A1C-8C51-670DADC4F4D6}"/>
    <dgm:cxn modelId="{DA51D6B5-4222-4057-89F2-6B526FE0C214}" type="presOf" srcId="{E78455DA-E43B-4D34-BCE4-F1E7A72CDB90}" destId="{6B0AFBAE-6988-4E90-95ED-41A27E49D06A}" srcOrd="0" destOrd="0" presId="urn:microsoft.com/office/officeart/2005/8/layout/orgChart1"/>
    <dgm:cxn modelId="{F7D74A37-A38D-4CAB-985F-D6C606F64568}" type="presOf" srcId="{18771901-75EB-470E-AC03-743FFCD9E888}" destId="{3DD26504-BA68-4653-894B-B11BF68F4DFB}" srcOrd="0" destOrd="0" presId="urn:microsoft.com/office/officeart/2005/8/layout/orgChart1"/>
    <dgm:cxn modelId="{F93FAF43-2D68-4A31-857E-A92BA8EF7149}" type="presOf" srcId="{6D1AC579-F2E6-4961-8736-39A3F0025960}" destId="{D7178A2A-2151-4984-BF84-1301FB92C86E}" srcOrd="0" destOrd="0" presId="urn:microsoft.com/office/officeart/2005/8/layout/orgChart1"/>
    <dgm:cxn modelId="{AA9A500F-3C2C-4F94-A3FC-96D6DF9E69A8}" type="presOf" srcId="{410BAD4A-B6BE-47A4-8CEB-B802A3A4E755}" destId="{70CB19EE-C5A8-4885-B8D8-E84220FFB6E8}" srcOrd="1" destOrd="0" presId="urn:microsoft.com/office/officeart/2005/8/layout/orgChart1"/>
    <dgm:cxn modelId="{653ABF94-12FA-4217-BA7A-28E4FCA0EEB0}" type="presOf" srcId="{8BF23723-73CC-49B2-91B2-BE4E2B41755B}" destId="{CF97D427-F478-4AD2-8F71-976203278E7A}" srcOrd="0" destOrd="0" presId="urn:microsoft.com/office/officeart/2005/8/layout/orgChart1"/>
    <dgm:cxn modelId="{404EE3D9-E1E0-4550-91C3-A7931C6BE4A7}" srcId="{CF08557A-C00B-4969-B069-6846CFE7F65F}" destId="{8BF23723-73CC-49B2-91B2-BE4E2B41755B}" srcOrd="0" destOrd="0" parTransId="{40B23DFE-BC74-4104-83A7-79C050F4DF88}" sibTransId="{4EE4D876-2FFB-4657-8FEA-4252D0E6E26B}"/>
    <dgm:cxn modelId="{BC5FAD0F-1029-41A5-8419-4977F46BA6FE}" type="presOf" srcId="{E78455DA-E43B-4D34-BCE4-F1E7A72CDB90}" destId="{278ABB0A-8A7F-4740-8497-20814371F6A3}" srcOrd="1" destOrd="0" presId="urn:microsoft.com/office/officeart/2005/8/layout/orgChart1"/>
    <dgm:cxn modelId="{84744EC4-27FD-452D-A8BE-FA00D40CEC41}" type="presOf" srcId="{32BC90C6-866F-4BD9-9F04-7FA8EE144015}" destId="{54EF1640-5C24-4004-A380-05754C7DF9A9}" srcOrd="0" destOrd="0" presId="urn:microsoft.com/office/officeart/2005/8/layout/orgChart1"/>
    <dgm:cxn modelId="{CA12526D-3C3E-4081-8A85-F7A113B97FE4}" type="presOf" srcId="{F04A596F-1783-4E5E-BB9C-80B7D8054EAA}" destId="{E326C6B5-9BA2-4C6D-914D-349B98FDE3DD}" srcOrd="1" destOrd="0" presId="urn:microsoft.com/office/officeart/2005/8/layout/orgChart1"/>
    <dgm:cxn modelId="{C33F9B0F-058F-4B95-AF58-F56BC3CB32E6}" srcId="{8BF23723-73CC-49B2-91B2-BE4E2B41755B}" destId="{410BAD4A-B6BE-47A4-8CEB-B802A3A4E755}" srcOrd="0" destOrd="0" parTransId="{32BC90C6-866F-4BD9-9F04-7FA8EE144015}" sibTransId="{3EE395E1-3E93-407F-805D-26CDA2DD293D}"/>
    <dgm:cxn modelId="{C2CCA4AF-CECB-4019-88BB-09072570F819}" srcId="{8BF23723-73CC-49B2-91B2-BE4E2B41755B}" destId="{F04A596F-1783-4E5E-BB9C-80B7D8054EAA}" srcOrd="2" destOrd="0" parTransId="{6D1AC579-F2E6-4961-8736-39A3F0025960}" sibTransId="{C0B00E8A-5E6E-4276-B5AC-BE9B2C0AEC61}"/>
    <dgm:cxn modelId="{1B1E5520-96F4-42DA-93A4-41E109650E00}" type="presOf" srcId="{98A905E2-6622-48B4-9E85-0B262E236706}" destId="{EB3B08A1-C14A-4BD7-B90A-63A6F129A6F0}" srcOrd="0" destOrd="0" presId="urn:microsoft.com/office/officeart/2005/8/layout/orgChart1"/>
    <dgm:cxn modelId="{E58C3AF3-2CC5-4659-84E4-1CEBFA13DD15}" type="presOf" srcId="{D7629E9A-C407-44C0-95E8-DCDF8A54B47C}" destId="{D4F0F1AD-4923-4C88-9689-7B7D200EC8FA}" srcOrd="0" destOrd="0" presId="urn:microsoft.com/office/officeart/2005/8/layout/orgChart1"/>
    <dgm:cxn modelId="{C7CBE05C-33D1-4662-BD07-E811B4335809}" type="presOf" srcId="{8BF23723-73CC-49B2-91B2-BE4E2B41755B}" destId="{4B968589-6A98-4A7F-9414-19EBC0C7918B}" srcOrd="1" destOrd="0" presId="urn:microsoft.com/office/officeart/2005/8/layout/orgChart1"/>
    <dgm:cxn modelId="{A183D5B3-EBA4-4F5B-BBB5-80D3CF2476E5}" type="presOf" srcId="{98A905E2-6622-48B4-9E85-0B262E236706}" destId="{B3DDA2C2-254F-449A-A6EC-A2183BF173BD}" srcOrd="1" destOrd="0" presId="urn:microsoft.com/office/officeart/2005/8/layout/orgChart1"/>
    <dgm:cxn modelId="{B79973B6-D075-4F62-830C-835721E98B54}" srcId="{8BF23723-73CC-49B2-91B2-BE4E2B41755B}" destId="{98A905E2-6622-48B4-9E85-0B262E236706}" srcOrd="1" destOrd="0" parTransId="{D7629E9A-C407-44C0-95E8-DCDF8A54B47C}" sibTransId="{135D8B21-D416-480B-9087-A849CED84D80}"/>
    <dgm:cxn modelId="{97A5E11A-0732-4B6E-A233-845F0CC306B8}" type="presOf" srcId="{410BAD4A-B6BE-47A4-8CEB-B802A3A4E755}" destId="{8F60FD79-09DA-4E7B-878B-8C6C53AB60C1}" srcOrd="0" destOrd="0" presId="urn:microsoft.com/office/officeart/2005/8/layout/orgChart1"/>
    <dgm:cxn modelId="{9DCAFD5E-6165-4114-948A-606C930374C0}" type="presOf" srcId="{F04A596F-1783-4E5E-BB9C-80B7D8054EAA}" destId="{F3B4DFF4-D38B-448F-9F65-1B274A43E6B1}" srcOrd="0" destOrd="0" presId="urn:microsoft.com/office/officeart/2005/8/layout/orgChart1"/>
    <dgm:cxn modelId="{3C0DF9EC-E413-4AEA-B0A8-35A006200CFC}" type="presParOf" srcId="{E9FADB06-FCFE-47CF-B198-F7CCC5E96F42}" destId="{60E1A177-2515-40C6-81DA-B7127E810294}" srcOrd="0" destOrd="0" presId="urn:microsoft.com/office/officeart/2005/8/layout/orgChart1"/>
    <dgm:cxn modelId="{7533A1C6-2F5A-4799-9837-22B25EEDEE61}" type="presParOf" srcId="{60E1A177-2515-40C6-81DA-B7127E810294}" destId="{02743C56-209C-4C74-B6F8-68231614FE54}" srcOrd="0" destOrd="0" presId="urn:microsoft.com/office/officeart/2005/8/layout/orgChart1"/>
    <dgm:cxn modelId="{2EAD4AC3-AD11-45A2-9F7A-9050E7776AB5}" type="presParOf" srcId="{02743C56-209C-4C74-B6F8-68231614FE54}" destId="{CF97D427-F478-4AD2-8F71-976203278E7A}" srcOrd="0" destOrd="0" presId="urn:microsoft.com/office/officeart/2005/8/layout/orgChart1"/>
    <dgm:cxn modelId="{07639079-369E-4A26-AB15-F7278F07BBC8}" type="presParOf" srcId="{02743C56-209C-4C74-B6F8-68231614FE54}" destId="{4B968589-6A98-4A7F-9414-19EBC0C7918B}" srcOrd="1" destOrd="0" presId="urn:microsoft.com/office/officeart/2005/8/layout/orgChart1"/>
    <dgm:cxn modelId="{96650102-021B-4D91-899E-70B0291A7136}" type="presParOf" srcId="{60E1A177-2515-40C6-81DA-B7127E810294}" destId="{6828CC19-AA05-4075-A820-FF83AD12FB9A}" srcOrd="1" destOrd="0" presId="urn:microsoft.com/office/officeart/2005/8/layout/orgChart1"/>
    <dgm:cxn modelId="{C3E713CA-68F1-4A15-B7B0-19CC336CF4C1}" type="presParOf" srcId="{6828CC19-AA05-4075-A820-FF83AD12FB9A}" destId="{D4F0F1AD-4923-4C88-9689-7B7D200EC8FA}" srcOrd="0" destOrd="0" presId="urn:microsoft.com/office/officeart/2005/8/layout/orgChart1"/>
    <dgm:cxn modelId="{F4213E86-12E7-4500-BF24-D840448F1594}" type="presParOf" srcId="{6828CC19-AA05-4075-A820-FF83AD12FB9A}" destId="{B796BDD0-8EE8-4387-BDD7-A0CD2B9187DB}" srcOrd="1" destOrd="0" presId="urn:microsoft.com/office/officeart/2005/8/layout/orgChart1"/>
    <dgm:cxn modelId="{1373A0FA-7B0A-4307-8761-D77102A5C393}" type="presParOf" srcId="{B796BDD0-8EE8-4387-BDD7-A0CD2B9187DB}" destId="{E6653FD7-2AFF-4243-8452-1DDE68E7FBF3}" srcOrd="0" destOrd="0" presId="urn:microsoft.com/office/officeart/2005/8/layout/orgChart1"/>
    <dgm:cxn modelId="{B848C607-D7C2-4823-B557-01835D18583B}" type="presParOf" srcId="{E6653FD7-2AFF-4243-8452-1DDE68E7FBF3}" destId="{EB3B08A1-C14A-4BD7-B90A-63A6F129A6F0}" srcOrd="0" destOrd="0" presId="urn:microsoft.com/office/officeart/2005/8/layout/orgChart1"/>
    <dgm:cxn modelId="{F9B610E3-98D6-42A1-9890-458AFEE8FBAD}" type="presParOf" srcId="{E6653FD7-2AFF-4243-8452-1DDE68E7FBF3}" destId="{B3DDA2C2-254F-449A-A6EC-A2183BF173BD}" srcOrd="1" destOrd="0" presId="urn:microsoft.com/office/officeart/2005/8/layout/orgChart1"/>
    <dgm:cxn modelId="{F91932E3-B3FC-49FD-B367-C43C6F015B99}" type="presParOf" srcId="{B796BDD0-8EE8-4387-BDD7-A0CD2B9187DB}" destId="{5124BB8C-C9F3-4CA9-8D73-31B255562421}" srcOrd="1" destOrd="0" presId="urn:microsoft.com/office/officeart/2005/8/layout/orgChart1"/>
    <dgm:cxn modelId="{CFBB4425-73FC-4E2A-906A-5DECF8DD493B}" type="presParOf" srcId="{B796BDD0-8EE8-4387-BDD7-A0CD2B9187DB}" destId="{D1BDE8EC-445C-4B3C-BB87-9130993EB145}" srcOrd="2" destOrd="0" presId="urn:microsoft.com/office/officeart/2005/8/layout/orgChart1"/>
    <dgm:cxn modelId="{73DB78C9-73F2-4C2C-B1FE-27F4913957CF}" type="presParOf" srcId="{6828CC19-AA05-4075-A820-FF83AD12FB9A}" destId="{D7178A2A-2151-4984-BF84-1301FB92C86E}" srcOrd="2" destOrd="0" presId="urn:microsoft.com/office/officeart/2005/8/layout/orgChart1"/>
    <dgm:cxn modelId="{3BC6ECA9-A5D8-4C2D-968A-04C3BED526E0}" type="presParOf" srcId="{6828CC19-AA05-4075-A820-FF83AD12FB9A}" destId="{C2D83BF7-395D-4D4E-B9B9-7531F99BB31F}" srcOrd="3" destOrd="0" presId="urn:microsoft.com/office/officeart/2005/8/layout/orgChart1"/>
    <dgm:cxn modelId="{DC8626F6-C371-4410-9A12-3D31CE37DF9B}" type="presParOf" srcId="{C2D83BF7-395D-4D4E-B9B9-7531F99BB31F}" destId="{2003D931-9998-4A9B-850E-A4D82C774DA7}" srcOrd="0" destOrd="0" presId="urn:microsoft.com/office/officeart/2005/8/layout/orgChart1"/>
    <dgm:cxn modelId="{8899F51E-C04A-4FB7-9E2D-8B8DA159C28A}" type="presParOf" srcId="{2003D931-9998-4A9B-850E-A4D82C774DA7}" destId="{F3B4DFF4-D38B-448F-9F65-1B274A43E6B1}" srcOrd="0" destOrd="0" presId="urn:microsoft.com/office/officeart/2005/8/layout/orgChart1"/>
    <dgm:cxn modelId="{548E4A0A-F850-4774-9C55-4D5ED6879074}" type="presParOf" srcId="{2003D931-9998-4A9B-850E-A4D82C774DA7}" destId="{E326C6B5-9BA2-4C6D-914D-349B98FDE3DD}" srcOrd="1" destOrd="0" presId="urn:microsoft.com/office/officeart/2005/8/layout/orgChart1"/>
    <dgm:cxn modelId="{AED96368-E6F1-4C27-AC10-C50B7A362800}" type="presParOf" srcId="{C2D83BF7-395D-4D4E-B9B9-7531F99BB31F}" destId="{DFF43805-1247-4639-80E4-D1D9CE378C40}" srcOrd="1" destOrd="0" presId="urn:microsoft.com/office/officeart/2005/8/layout/orgChart1"/>
    <dgm:cxn modelId="{280F1098-6D3C-459A-84C7-0E71003E0461}" type="presParOf" srcId="{C2D83BF7-395D-4D4E-B9B9-7531F99BB31F}" destId="{8FA38869-F4A9-42AA-9EA7-B95EFD8A1A32}" srcOrd="2" destOrd="0" presId="urn:microsoft.com/office/officeart/2005/8/layout/orgChart1"/>
    <dgm:cxn modelId="{558C1115-65BC-4077-8790-873FC86C909A}" type="presParOf" srcId="{6828CC19-AA05-4075-A820-FF83AD12FB9A}" destId="{3DD26504-BA68-4653-894B-B11BF68F4DFB}" srcOrd="4" destOrd="0" presId="urn:microsoft.com/office/officeart/2005/8/layout/orgChart1"/>
    <dgm:cxn modelId="{9FF05A45-AE11-47E0-8ED0-6994A0333FF1}" type="presParOf" srcId="{6828CC19-AA05-4075-A820-FF83AD12FB9A}" destId="{BDB55AE9-125B-417A-BDFF-89C0259D7B46}" srcOrd="5" destOrd="0" presId="urn:microsoft.com/office/officeart/2005/8/layout/orgChart1"/>
    <dgm:cxn modelId="{5F3B5F80-6B6D-4B47-8BC1-1DFC03576206}" type="presParOf" srcId="{BDB55AE9-125B-417A-BDFF-89C0259D7B46}" destId="{9678BC3E-7872-411E-9B25-33B3D19504AB}" srcOrd="0" destOrd="0" presId="urn:microsoft.com/office/officeart/2005/8/layout/orgChart1"/>
    <dgm:cxn modelId="{17027402-F8CF-4DA7-888B-736E086D3404}" type="presParOf" srcId="{9678BC3E-7872-411E-9B25-33B3D19504AB}" destId="{6B0AFBAE-6988-4E90-95ED-41A27E49D06A}" srcOrd="0" destOrd="0" presId="urn:microsoft.com/office/officeart/2005/8/layout/orgChart1"/>
    <dgm:cxn modelId="{2BF75067-6EFB-43CE-9585-8130A1CD47D3}" type="presParOf" srcId="{9678BC3E-7872-411E-9B25-33B3D19504AB}" destId="{278ABB0A-8A7F-4740-8497-20814371F6A3}" srcOrd="1" destOrd="0" presId="urn:microsoft.com/office/officeart/2005/8/layout/orgChart1"/>
    <dgm:cxn modelId="{3D3D3E1B-A36B-4D4A-A0C6-C665F85B7962}" type="presParOf" srcId="{BDB55AE9-125B-417A-BDFF-89C0259D7B46}" destId="{40044845-DDFE-4F84-A53C-57C68D3B38BD}" srcOrd="1" destOrd="0" presId="urn:microsoft.com/office/officeart/2005/8/layout/orgChart1"/>
    <dgm:cxn modelId="{A75E746A-6C30-4CE9-8C71-F1D6FDB64A94}" type="presParOf" srcId="{BDB55AE9-125B-417A-BDFF-89C0259D7B46}" destId="{7A89519B-9C15-43D7-82CC-67E02FF8F50E}" srcOrd="2" destOrd="0" presId="urn:microsoft.com/office/officeart/2005/8/layout/orgChart1"/>
    <dgm:cxn modelId="{115C8351-27FA-43A3-822A-7E288899CAE0}" type="presParOf" srcId="{60E1A177-2515-40C6-81DA-B7127E810294}" destId="{A786C902-FDF2-45A3-9662-7DAB854898CA}" srcOrd="2" destOrd="0" presId="urn:microsoft.com/office/officeart/2005/8/layout/orgChart1"/>
    <dgm:cxn modelId="{68D8D7DA-C2A2-4733-ABD2-5D08200D1D54}" type="presParOf" srcId="{A786C902-FDF2-45A3-9662-7DAB854898CA}" destId="{54EF1640-5C24-4004-A380-05754C7DF9A9}" srcOrd="0" destOrd="0" presId="urn:microsoft.com/office/officeart/2005/8/layout/orgChart1"/>
    <dgm:cxn modelId="{86544438-E932-4B9A-A5E6-8A54D20F8DBB}" type="presParOf" srcId="{A786C902-FDF2-45A3-9662-7DAB854898CA}" destId="{A021A4AD-051B-4AE1-B76D-4A1138B22E46}" srcOrd="1" destOrd="0" presId="urn:microsoft.com/office/officeart/2005/8/layout/orgChart1"/>
    <dgm:cxn modelId="{4B91DF19-B3C5-4D08-8C16-BD843B30919E}" type="presParOf" srcId="{A021A4AD-051B-4AE1-B76D-4A1138B22E46}" destId="{52D24BF2-1CEA-4D73-B76B-67A1CAE99487}" srcOrd="0" destOrd="0" presId="urn:microsoft.com/office/officeart/2005/8/layout/orgChart1"/>
    <dgm:cxn modelId="{038D865C-62A5-4B29-8DA8-41965DD7DAA0}" type="presParOf" srcId="{52D24BF2-1CEA-4D73-B76B-67A1CAE99487}" destId="{8F60FD79-09DA-4E7B-878B-8C6C53AB60C1}" srcOrd="0" destOrd="0" presId="urn:microsoft.com/office/officeart/2005/8/layout/orgChart1"/>
    <dgm:cxn modelId="{82F6AA6F-CAAF-4CB6-A9B6-0F99F6D5900F}" type="presParOf" srcId="{52D24BF2-1CEA-4D73-B76B-67A1CAE99487}" destId="{70CB19EE-C5A8-4885-B8D8-E84220FFB6E8}" srcOrd="1" destOrd="0" presId="urn:microsoft.com/office/officeart/2005/8/layout/orgChart1"/>
    <dgm:cxn modelId="{66D66A24-8ED9-452B-9FC8-A68786157B2F}" type="presParOf" srcId="{A021A4AD-051B-4AE1-B76D-4A1138B22E46}" destId="{916F367F-DB18-4A5C-AE54-9545B095043C}" srcOrd="1" destOrd="0" presId="urn:microsoft.com/office/officeart/2005/8/layout/orgChart1"/>
    <dgm:cxn modelId="{DAC6A933-2FD6-4BB5-8AF3-69DED0EAF6A6}" type="presParOf" srcId="{A021A4AD-051B-4AE1-B76D-4A1138B22E46}" destId="{8755D6DC-CE8A-434F-A7E3-622B73963418}" srcOrd="2" destOrd="0" presId="urn:microsoft.com/office/officeart/2005/8/layout/orgChart1"/>
  </dgm:cxnLst>
  <dgm:bg/>
  <dgm:whole/>
</dgm:dataModel>
</file>

<file path=ppt/diagrams/data2.xml><?xml version="1.0" encoding="utf-8"?>
<dgm:dataModel xmlns:dgm="http://schemas.openxmlformats.org/drawingml/2006/diagram" xmlns:a="http://schemas.openxmlformats.org/drawingml/2006/main">
  <dgm:ptLst>
    <dgm:pt modelId="{2075E310-757A-4BF3-AC0F-054B8E16E53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C33232D-036A-4342-97E2-6900F937E846}">
      <dgm:prSet phldrT="[Text]"/>
      <dgm:spPr/>
      <dgm:t>
        <a:bodyPr/>
        <a:lstStyle/>
        <a:p>
          <a:r>
            <a:rPr lang="en-US" b="1" dirty="0" smtClean="0"/>
            <a:t>Filter – To divide the data </a:t>
          </a:r>
          <a:endParaRPr lang="en-US" b="1" dirty="0"/>
        </a:p>
      </dgm:t>
    </dgm:pt>
    <dgm:pt modelId="{AD8D9367-0E12-4C8E-9A97-947067A8C91E}" type="parTrans" cxnId="{321E9B5F-445C-469C-9722-0890F6ECC037}">
      <dgm:prSet/>
      <dgm:spPr/>
      <dgm:t>
        <a:bodyPr/>
        <a:lstStyle/>
        <a:p>
          <a:endParaRPr lang="en-US"/>
        </a:p>
      </dgm:t>
    </dgm:pt>
    <dgm:pt modelId="{D887B92A-5BCC-4163-91DD-007777EF2047}" type="sibTrans" cxnId="{321E9B5F-445C-469C-9722-0890F6ECC037}">
      <dgm:prSet/>
      <dgm:spPr/>
      <dgm:t>
        <a:bodyPr/>
        <a:lstStyle/>
        <a:p>
          <a:endParaRPr lang="en-US"/>
        </a:p>
      </dgm:t>
    </dgm:pt>
    <dgm:pt modelId="{A93CC9A8-05C2-463D-BADC-292B8A4CFB8D}">
      <dgm:prSet phldrT="[Text]"/>
      <dgm:spPr/>
      <dgm:t>
        <a:bodyPr/>
        <a:lstStyle/>
        <a:p>
          <a:r>
            <a:rPr lang="en-US" b="1" dirty="0" smtClean="0"/>
            <a:t>Formula – To calculate the average, percentage etc… </a:t>
          </a:r>
          <a:endParaRPr lang="en-US" b="1" dirty="0"/>
        </a:p>
      </dgm:t>
    </dgm:pt>
    <dgm:pt modelId="{D3FC59D1-C54C-478E-AB0B-BB87BC1AC455}" type="parTrans" cxnId="{5044ED94-8774-4D87-9017-3FF2B17707A6}">
      <dgm:prSet/>
      <dgm:spPr/>
      <dgm:t>
        <a:bodyPr/>
        <a:lstStyle/>
        <a:p>
          <a:endParaRPr lang="en-US"/>
        </a:p>
      </dgm:t>
    </dgm:pt>
    <dgm:pt modelId="{6508C7F8-7BE5-4F86-8F16-613BC33B0A77}" type="sibTrans" cxnId="{5044ED94-8774-4D87-9017-3FF2B17707A6}">
      <dgm:prSet/>
      <dgm:spPr/>
      <dgm:t>
        <a:bodyPr/>
        <a:lstStyle/>
        <a:p>
          <a:endParaRPr lang="en-US"/>
        </a:p>
      </dgm:t>
    </dgm:pt>
    <dgm:pt modelId="{AF097F99-C4FD-48AC-96EE-C07E375E6F5D}">
      <dgm:prSet phldrT="[Text]"/>
      <dgm:spPr/>
      <dgm:t>
        <a:bodyPr/>
        <a:lstStyle/>
        <a:p>
          <a:r>
            <a:rPr lang="en-US" b="1" dirty="0" smtClean="0"/>
            <a:t>Pivot table – To summarize the data</a:t>
          </a:r>
          <a:endParaRPr lang="en-US" b="1" dirty="0"/>
        </a:p>
      </dgm:t>
    </dgm:pt>
    <dgm:pt modelId="{00382235-F11F-4FF8-9812-3CE281F8D766}" type="parTrans" cxnId="{5C16A98C-458E-4D6E-BA14-EF680FA918CD}">
      <dgm:prSet/>
      <dgm:spPr/>
      <dgm:t>
        <a:bodyPr/>
        <a:lstStyle/>
        <a:p>
          <a:endParaRPr lang="en-US"/>
        </a:p>
      </dgm:t>
    </dgm:pt>
    <dgm:pt modelId="{05D6F10B-86AF-4827-BA25-04C4E347C9FE}" type="sibTrans" cxnId="{5C16A98C-458E-4D6E-BA14-EF680FA918CD}">
      <dgm:prSet/>
      <dgm:spPr/>
      <dgm:t>
        <a:bodyPr/>
        <a:lstStyle/>
        <a:p>
          <a:endParaRPr lang="en-US"/>
        </a:p>
      </dgm:t>
    </dgm:pt>
    <dgm:pt modelId="{19259F25-4CF2-4429-AD68-2683821EB328}">
      <dgm:prSet phldrT="[Text]"/>
      <dgm:spPr/>
      <dgm:t>
        <a:bodyPr/>
        <a:lstStyle/>
        <a:p>
          <a:r>
            <a:rPr lang="en-US" b="1" dirty="0" smtClean="0"/>
            <a:t>Graphs - Visualization</a:t>
          </a:r>
          <a:endParaRPr lang="en-US" b="1" dirty="0"/>
        </a:p>
      </dgm:t>
    </dgm:pt>
    <dgm:pt modelId="{26DEA765-112A-4948-8C1B-C6ED90E5770A}" type="parTrans" cxnId="{56F8A2FE-1F65-497E-B8CA-2801AB788C78}">
      <dgm:prSet/>
      <dgm:spPr/>
      <dgm:t>
        <a:bodyPr/>
        <a:lstStyle/>
        <a:p>
          <a:endParaRPr lang="en-US"/>
        </a:p>
      </dgm:t>
    </dgm:pt>
    <dgm:pt modelId="{06237A87-5D7F-4D20-B328-6FF3D5B7A9B1}" type="sibTrans" cxnId="{56F8A2FE-1F65-497E-B8CA-2801AB788C78}">
      <dgm:prSet/>
      <dgm:spPr/>
      <dgm:t>
        <a:bodyPr/>
        <a:lstStyle/>
        <a:p>
          <a:endParaRPr lang="en-US"/>
        </a:p>
      </dgm:t>
    </dgm:pt>
    <dgm:pt modelId="{9C6B4DA4-7AF2-4EDE-B24B-632303E3C022}" type="pres">
      <dgm:prSet presAssocID="{2075E310-757A-4BF3-AC0F-054B8E16E530}" presName="linear" presStyleCnt="0">
        <dgm:presLayoutVars>
          <dgm:dir/>
          <dgm:animLvl val="lvl"/>
          <dgm:resizeHandles val="exact"/>
        </dgm:presLayoutVars>
      </dgm:prSet>
      <dgm:spPr/>
      <dgm:t>
        <a:bodyPr/>
        <a:lstStyle/>
        <a:p>
          <a:endParaRPr lang="en-US"/>
        </a:p>
      </dgm:t>
    </dgm:pt>
    <dgm:pt modelId="{BD5BB998-F1A3-430E-9856-75443FEAD768}" type="pres">
      <dgm:prSet presAssocID="{CC33232D-036A-4342-97E2-6900F937E846}" presName="parentLin" presStyleCnt="0"/>
      <dgm:spPr/>
    </dgm:pt>
    <dgm:pt modelId="{5A86842E-4BD7-4458-A7B9-436FE12CCA59}" type="pres">
      <dgm:prSet presAssocID="{CC33232D-036A-4342-97E2-6900F937E846}" presName="parentLeftMargin" presStyleLbl="node1" presStyleIdx="0" presStyleCnt="4"/>
      <dgm:spPr/>
      <dgm:t>
        <a:bodyPr/>
        <a:lstStyle/>
        <a:p>
          <a:endParaRPr lang="en-US"/>
        </a:p>
      </dgm:t>
    </dgm:pt>
    <dgm:pt modelId="{E531A7A4-BEC8-48A9-8E1F-F2FBC0EEE45F}" type="pres">
      <dgm:prSet presAssocID="{CC33232D-036A-4342-97E2-6900F937E846}" presName="parentText" presStyleLbl="node1" presStyleIdx="0" presStyleCnt="4" custLinFactNeighborX="-2439" custLinFactNeighborY="-8981">
        <dgm:presLayoutVars>
          <dgm:chMax val="0"/>
          <dgm:bulletEnabled val="1"/>
        </dgm:presLayoutVars>
      </dgm:prSet>
      <dgm:spPr/>
      <dgm:t>
        <a:bodyPr/>
        <a:lstStyle/>
        <a:p>
          <a:endParaRPr lang="en-US"/>
        </a:p>
      </dgm:t>
    </dgm:pt>
    <dgm:pt modelId="{E2F42F44-7207-42DC-93C7-3DE0766CF176}" type="pres">
      <dgm:prSet presAssocID="{CC33232D-036A-4342-97E2-6900F937E846}" presName="negativeSpace" presStyleCnt="0"/>
      <dgm:spPr/>
    </dgm:pt>
    <dgm:pt modelId="{A8E0EE29-15DF-4E71-9F51-7E08858E7ED7}" type="pres">
      <dgm:prSet presAssocID="{CC33232D-036A-4342-97E2-6900F937E846}" presName="childText" presStyleLbl="conFgAcc1" presStyleIdx="0" presStyleCnt="4">
        <dgm:presLayoutVars>
          <dgm:bulletEnabled val="1"/>
        </dgm:presLayoutVars>
      </dgm:prSet>
      <dgm:spPr/>
    </dgm:pt>
    <dgm:pt modelId="{21FA6F3B-2397-4BC7-905C-678BB910E7FD}" type="pres">
      <dgm:prSet presAssocID="{D887B92A-5BCC-4163-91DD-007777EF2047}" presName="spaceBetweenRectangles" presStyleCnt="0"/>
      <dgm:spPr/>
    </dgm:pt>
    <dgm:pt modelId="{2027F4F1-BAF4-4199-B493-76DC6E15D67B}" type="pres">
      <dgm:prSet presAssocID="{A93CC9A8-05C2-463D-BADC-292B8A4CFB8D}" presName="parentLin" presStyleCnt="0"/>
      <dgm:spPr/>
    </dgm:pt>
    <dgm:pt modelId="{ADA39630-3EEA-4DA8-B85D-1F36616CC813}" type="pres">
      <dgm:prSet presAssocID="{A93CC9A8-05C2-463D-BADC-292B8A4CFB8D}" presName="parentLeftMargin" presStyleLbl="node1" presStyleIdx="0" presStyleCnt="4"/>
      <dgm:spPr/>
      <dgm:t>
        <a:bodyPr/>
        <a:lstStyle/>
        <a:p>
          <a:endParaRPr lang="en-US"/>
        </a:p>
      </dgm:t>
    </dgm:pt>
    <dgm:pt modelId="{8563879F-94F6-43CC-9D41-CC6D96D034E8}" type="pres">
      <dgm:prSet presAssocID="{A93CC9A8-05C2-463D-BADC-292B8A4CFB8D}" presName="parentText" presStyleLbl="node1" presStyleIdx="1" presStyleCnt="4" custScaleX="111278">
        <dgm:presLayoutVars>
          <dgm:chMax val="0"/>
          <dgm:bulletEnabled val="1"/>
        </dgm:presLayoutVars>
      </dgm:prSet>
      <dgm:spPr/>
      <dgm:t>
        <a:bodyPr/>
        <a:lstStyle/>
        <a:p>
          <a:endParaRPr lang="en-US"/>
        </a:p>
      </dgm:t>
    </dgm:pt>
    <dgm:pt modelId="{F09346D0-017D-44F6-A0EA-6F5EDFFE43F1}" type="pres">
      <dgm:prSet presAssocID="{A93CC9A8-05C2-463D-BADC-292B8A4CFB8D}" presName="negativeSpace" presStyleCnt="0"/>
      <dgm:spPr/>
    </dgm:pt>
    <dgm:pt modelId="{A850A232-DAE8-4764-AE8C-1E20D75C369A}" type="pres">
      <dgm:prSet presAssocID="{A93CC9A8-05C2-463D-BADC-292B8A4CFB8D}" presName="childText" presStyleLbl="conFgAcc1" presStyleIdx="1" presStyleCnt="4" custLinFactY="34770" custLinFactNeighborX="1220" custLinFactNeighborY="100000">
        <dgm:presLayoutVars>
          <dgm:bulletEnabled val="1"/>
        </dgm:presLayoutVars>
      </dgm:prSet>
      <dgm:spPr/>
    </dgm:pt>
    <dgm:pt modelId="{E443E640-AA48-41BF-B747-E76977D1D71C}" type="pres">
      <dgm:prSet presAssocID="{6508C7F8-7BE5-4F86-8F16-613BC33B0A77}" presName="spaceBetweenRectangles" presStyleCnt="0"/>
      <dgm:spPr/>
    </dgm:pt>
    <dgm:pt modelId="{2A616542-904A-4832-8B01-2A86A878B2A8}" type="pres">
      <dgm:prSet presAssocID="{AF097F99-C4FD-48AC-96EE-C07E375E6F5D}" presName="parentLin" presStyleCnt="0"/>
      <dgm:spPr/>
    </dgm:pt>
    <dgm:pt modelId="{F75C5D1E-C33D-41A4-AE07-FBED009BE49B}" type="pres">
      <dgm:prSet presAssocID="{AF097F99-C4FD-48AC-96EE-C07E375E6F5D}" presName="parentLeftMargin" presStyleLbl="node1" presStyleIdx="1" presStyleCnt="4"/>
      <dgm:spPr/>
      <dgm:t>
        <a:bodyPr/>
        <a:lstStyle/>
        <a:p>
          <a:endParaRPr lang="en-US"/>
        </a:p>
      </dgm:t>
    </dgm:pt>
    <dgm:pt modelId="{7042B51B-E7BA-44A5-B112-C820D77ADA48}" type="pres">
      <dgm:prSet presAssocID="{AF097F99-C4FD-48AC-96EE-C07E375E6F5D}" presName="parentText" presStyleLbl="node1" presStyleIdx="2" presStyleCnt="4">
        <dgm:presLayoutVars>
          <dgm:chMax val="0"/>
          <dgm:bulletEnabled val="1"/>
        </dgm:presLayoutVars>
      </dgm:prSet>
      <dgm:spPr/>
      <dgm:t>
        <a:bodyPr/>
        <a:lstStyle/>
        <a:p>
          <a:endParaRPr lang="en-US"/>
        </a:p>
      </dgm:t>
    </dgm:pt>
    <dgm:pt modelId="{7162DF03-CC7F-4DFE-A9D9-874EAD76F3C1}" type="pres">
      <dgm:prSet presAssocID="{AF097F99-C4FD-48AC-96EE-C07E375E6F5D}" presName="negativeSpace" presStyleCnt="0"/>
      <dgm:spPr/>
    </dgm:pt>
    <dgm:pt modelId="{E99AB7DF-91F8-424C-B8BF-501A03610344}" type="pres">
      <dgm:prSet presAssocID="{AF097F99-C4FD-48AC-96EE-C07E375E6F5D}" presName="childText" presStyleLbl="conFgAcc1" presStyleIdx="2" presStyleCnt="4">
        <dgm:presLayoutVars>
          <dgm:bulletEnabled val="1"/>
        </dgm:presLayoutVars>
      </dgm:prSet>
      <dgm:spPr/>
    </dgm:pt>
    <dgm:pt modelId="{DB03AD19-B9B9-4B10-BD7F-1404DAA16406}" type="pres">
      <dgm:prSet presAssocID="{05D6F10B-86AF-4827-BA25-04C4E347C9FE}" presName="spaceBetweenRectangles" presStyleCnt="0"/>
      <dgm:spPr/>
    </dgm:pt>
    <dgm:pt modelId="{8A6CA261-2390-4901-A77D-70C8CF1E74FB}" type="pres">
      <dgm:prSet presAssocID="{19259F25-4CF2-4429-AD68-2683821EB328}" presName="parentLin" presStyleCnt="0"/>
      <dgm:spPr/>
    </dgm:pt>
    <dgm:pt modelId="{0B1DC1E6-BBA3-4321-A890-FA3998055934}" type="pres">
      <dgm:prSet presAssocID="{19259F25-4CF2-4429-AD68-2683821EB328}" presName="parentLeftMargin" presStyleLbl="node1" presStyleIdx="2" presStyleCnt="4"/>
      <dgm:spPr/>
      <dgm:t>
        <a:bodyPr/>
        <a:lstStyle/>
        <a:p>
          <a:endParaRPr lang="en-US"/>
        </a:p>
      </dgm:t>
    </dgm:pt>
    <dgm:pt modelId="{2F2669E9-E610-42DD-A00B-0EB5916E00AC}" type="pres">
      <dgm:prSet presAssocID="{19259F25-4CF2-4429-AD68-2683821EB328}" presName="parentText" presStyleLbl="node1" presStyleIdx="3" presStyleCnt="4">
        <dgm:presLayoutVars>
          <dgm:chMax val="0"/>
          <dgm:bulletEnabled val="1"/>
        </dgm:presLayoutVars>
      </dgm:prSet>
      <dgm:spPr/>
      <dgm:t>
        <a:bodyPr/>
        <a:lstStyle/>
        <a:p>
          <a:endParaRPr lang="en-US"/>
        </a:p>
      </dgm:t>
    </dgm:pt>
    <dgm:pt modelId="{57226648-D411-4FE2-8B26-3759B3471AA7}" type="pres">
      <dgm:prSet presAssocID="{19259F25-4CF2-4429-AD68-2683821EB328}" presName="negativeSpace" presStyleCnt="0"/>
      <dgm:spPr/>
    </dgm:pt>
    <dgm:pt modelId="{CFDE139E-9ADA-476F-8693-142DF69902A4}" type="pres">
      <dgm:prSet presAssocID="{19259F25-4CF2-4429-AD68-2683821EB328}" presName="childText" presStyleLbl="conFgAcc1" presStyleIdx="3" presStyleCnt="4">
        <dgm:presLayoutVars>
          <dgm:bulletEnabled val="1"/>
        </dgm:presLayoutVars>
      </dgm:prSet>
      <dgm:spPr/>
    </dgm:pt>
  </dgm:ptLst>
  <dgm:cxnLst>
    <dgm:cxn modelId="{56F8A2FE-1F65-497E-B8CA-2801AB788C78}" srcId="{2075E310-757A-4BF3-AC0F-054B8E16E530}" destId="{19259F25-4CF2-4429-AD68-2683821EB328}" srcOrd="3" destOrd="0" parTransId="{26DEA765-112A-4948-8C1B-C6ED90E5770A}" sibTransId="{06237A87-5D7F-4D20-B328-6FF3D5B7A9B1}"/>
    <dgm:cxn modelId="{5C16A98C-458E-4D6E-BA14-EF680FA918CD}" srcId="{2075E310-757A-4BF3-AC0F-054B8E16E530}" destId="{AF097F99-C4FD-48AC-96EE-C07E375E6F5D}" srcOrd="2" destOrd="0" parTransId="{00382235-F11F-4FF8-9812-3CE281F8D766}" sibTransId="{05D6F10B-86AF-4827-BA25-04C4E347C9FE}"/>
    <dgm:cxn modelId="{3E5F3EAD-93B1-4478-94EA-096B517FF1B6}" type="presOf" srcId="{AF097F99-C4FD-48AC-96EE-C07E375E6F5D}" destId="{F75C5D1E-C33D-41A4-AE07-FBED009BE49B}" srcOrd="0" destOrd="0" presId="urn:microsoft.com/office/officeart/2005/8/layout/list1"/>
    <dgm:cxn modelId="{DAA827CB-46C1-49C1-82C1-4E198CAEAEB2}" type="presOf" srcId="{19259F25-4CF2-4429-AD68-2683821EB328}" destId="{2F2669E9-E610-42DD-A00B-0EB5916E00AC}" srcOrd="1" destOrd="0" presId="urn:microsoft.com/office/officeart/2005/8/layout/list1"/>
    <dgm:cxn modelId="{39360131-4127-4986-9D90-B11C043FBD3A}" type="presOf" srcId="{A93CC9A8-05C2-463D-BADC-292B8A4CFB8D}" destId="{ADA39630-3EEA-4DA8-B85D-1F36616CC813}" srcOrd="0" destOrd="0" presId="urn:microsoft.com/office/officeart/2005/8/layout/list1"/>
    <dgm:cxn modelId="{EDE9E804-4F85-436F-A0EE-ACE2BBB8BD43}" type="presOf" srcId="{A93CC9A8-05C2-463D-BADC-292B8A4CFB8D}" destId="{8563879F-94F6-43CC-9D41-CC6D96D034E8}" srcOrd="1" destOrd="0" presId="urn:microsoft.com/office/officeart/2005/8/layout/list1"/>
    <dgm:cxn modelId="{CCBEECA0-7182-41A2-8301-7553C1C413B4}" type="presOf" srcId="{2075E310-757A-4BF3-AC0F-054B8E16E530}" destId="{9C6B4DA4-7AF2-4EDE-B24B-632303E3C022}" srcOrd="0" destOrd="0" presId="urn:microsoft.com/office/officeart/2005/8/layout/list1"/>
    <dgm:cxn modelId="{5044ED94-8774-4D87-9017-3FF2B17707A6}" srcId="{2075E310-757A-4BF3-AC0F-054B8E16E530}" destId="{A93CC9A8-05C2-463D-BADC-292B8A4CFB8D}" srcOrd="1" destOrd="0" parTransId="{D3FC59D1-C54C-478E-AB0B-BB87BC1AC455}" sibTransId="{6508C7F8-7BE5-4F86-8F16-613BC33B0A77}"/>
    <dgm:cxn modelId="{D139698D-19FA-4ADD-8BF1-8D4B67EE2BE9}" type="presOf" srcId="{AF097F99-C4FD-48AC-96EE-C07E375E6F5D}" destId="{7042B51B-E7BA-44A5-B112-C820D77ADA48}" srcOrd="1" destOrd="0" presId="urn:microsoft.com/office/officeart/2005/8/layout/list1"/>
    <dgm:cxn modelId="{3F4B63D0-8B82-4B60-9D2E-1CFAC71E5352}" type="presOf" srcId="{CC33232D-036A-4342-97E2-6900F937E846}" destId="{5A86842E-4BD7-4458-A7B9-436FE12CCA59}" srcOrd="0" destOrd="0" presId="urn:microsoft.com/office/officeart/2005/8/layout/list1"/>
    <dgm:cxn modelId="{39036286-B31F-495B-BC5C-D63F9E1FDB14}" type="presOf" srcId="{CC33232D-036A-4342-97E2-6900F937E846}" destId="{E531A7A4-BEC8-48A9-8E1F-F2FBC0EEE45F}" srcOrd="1" destOrd="0" presId="urn:microsoft.com/office/officeart/2005/8/layout/list1"/>
    <dgm:cxn modelId="{321E9B5F-445C-469C-9722-0890F6ECC037}" srcId="{2075E310-757A-4BF3-AC0F-054B8E16E530}" destId="{CC33232D-036A-4342-97E2-6900F937E846}" srcOrd="0" destOrd="0" parTransId="{AD8D9367-0E12-4C8E-9A97-947067A8C91E}" sibTransId="{D887B92A-5BCC-4163-91DD-007777EF2047}"/>
    <dgm:cxn modelId="{89F06B4E-1E3B-45AA-8660-BCF278BA9C23}" type="presOf" srcId="{19259F25-4CF2-4429-AD68-2683821EB328}" destId="{0B1DC1E6-BBA3-4321-A890-FA3998055934}" srcOrd="0" destOrd="0" presId="urn:microsoft.com/office/officeart/2005/8/layout/list1"/>
    <dgm:cxn modelId="{FA3C2E2B-CF88-4B9B-BACA-D17B056BBC60}" type="presParOf" srcId="{9C6B4DA4-7AF2-4EDE-B24B-632303E3C022}" destId="{BD5BB998-F1A3-430E-9856-75443FEAD768}" srcOrd="0" destOrd="0" presId="urn:microsoft.com/office/officeart/2005/8/layout/list1"/>
    <dgm:cxn modelId="{83DFEFA1-6894-428B-AD58-D85B44EB7EC3}" type="presParOf" srcId="{BD5BB998-F1A3-430E-9856-75443FEAD768}" destId="{5A86842E-4BD7-4458-A7B9-436FE12CCA59}" srcOrd="0" destOrd="0" presId="urn:microsoft.com/office/officeart/2005/8/layout/list1"/>
    <dgm:cxn modelId="{1F723640-75EB-4598-9CEC-BBCE670DD030}" type="presParOf" srcId="{BD5BB998-F1A3-430E-9856-75443FEAD768}" destId="{E531A7A4-BEC8-48A9-8E1F-F2FBC0EEE45F}" srcOrd="1" destOrd="0" presId="urn:microsoft.com/office/officeart/2005/8/layout/list1"/>
    <dgm:cxn modelId="{1ADED2FE-5DC2-4F86-9529-F805A4093D6B}" type="presParOf" srcId="{9C6B4DA4-7AF2-4EDE-B24B-632303E3C022}" destId="{E2F42F44-7207-42DC-93C7-3DE0766CF176}" srcOrd="1" destOrd="0" presId="urn:microsoft.com/office/officeart/2005/8/layout/list1"/>
    <dgm:cxn modelId="{461F1F6C-7819-4B16-A548-50B6CC2A48BF}" type="presParOf" srcId="{9C6B4DA4-7AF2-4EDE-B24B-632303E3C022}" destId="{A8E0EE29-15DF-4E71-9F51-7E08858E7ED7}" srcOrd="2" destOrd="0" presId="urn:microsoft.com/office/officeart/2005/8/layout/list1"/>
    <dgm:cxn modelId="{52365A6E-7A7D-4B91-8B2F-ABB224998DFB}" type="presParOf" srcId="{9C6B4DA4-7AF2-4EDE-B24B-632303E3C022}" destId="{21FA6F3B-2397-4BC7-905C-678BB910E7FD}" srcOrd="3" destOrd="0" presId="urn:microsoft.com/office/officeart/2005/8/layout/list1"/>
    <dgm:cxn modelId="{EFC67369-DB7F-4B73-94F0-E707C9CFF69C}" type="presParOf" srcId="{9C6B4DA4-7AF2-4EDE-B24B-632303E3C022}" destId="{2027F4F1-BAF4-4199-B493-76DC6E15D67B}" srcOrd="4" destOrd="0" presId="urn:microsoft.com/office/officeart/2005/8/layout/list1"/>
    <dgm:cxn modelId="{F5BB2869-9347-46A0-B802-5B9F0C4C798F}" type="presParOf" srcId="{2027F4F1-BAF4-4199-B493-76DC6E15D67B}" destId="{ADA39630-3EEA-4DA8-B85D-1F36616CC813}" srcOrd="0" destOrd="0" presId="urn:microsoft.com/office/officeart/2005/8/layout/list1"/>
    <dgm:cxn modelId="{7AB83A75-21D5-4689-BD75-9F28A9376438}" type="presParOf" srcId="{2027F4F1-BAF4-4199-B493-76DC6E15D67B}" destId="{8563879F-94F6-43CC-9D41-CC6D96D034E8}" srcOrd="1" destOrd="0" presId="urn:microsoft.com/office/officeart/2005/8/layout/list1"/>
    <dgm:cxn modelId="{16F1F447-AC6A-4235-BE98-6D862E873D7C}" type="presParOf" srcId="{9C6B4DA4-7AF2-4EDE-B24B-632303E3C022}" destId="{F09346D0-017D-44F6-A0EA-6F5EDFFE43F1}" srcOrd="5" destOrd="0" presId="urn:microsoft.com/office/officeart/2005/8/layout/list1"/>
    <dgm:cxn modelId="{52E6DDB8-FD25-44A3-B57B-92A1921058AE}" type="presParOf" srcId="{9C6B4DA4-7AF2-4EDE-B24B-632303E3C022}" destId="{A850A232-DAE8-4764-AE8C-1E20D75C369A}" srcOrd="6" destOrd="0" presId="urn:microsoft.com/office/officeart/2005/8/layout/list1"/>
    <dgm:cxn modelId="{3F706318-1398-443D-9EF3-6CAC023DE3C5}" type="presParOf" srcId="{9C6B4DA4-7AF2-4EDE-B24B-632303E3C022}" destId="{E443E640-AA48-41BF-B747-E76977D1D71C}" srcOrd="7" destOrd="0" presId="urn:microsoft.com/office/officeart/2005/8/layout/list1"/>
    <dgm:cxn modelId="{F82984C2-3722-4610-BE06-2F5EC972369A}" type="presParOf" srcId="{9C6B4DA4-7AF2-4EDE-B24B-632303E3C022}" destId="{2A616542-904A-4832-8B01-2A86A878B2A8}" srcOrd="8" destOrd="0" presId="urn:microsoft.com/office/officeart/2005/8/layout/list1"/>
    <dgm:cxn modelId="{E717A239-3493-40B7-940F-4508E277614C}" type="presParOf" srcId="{2A616542-904A-4832-8B01-2A86A878B2A8}" destId="{F75C5D1E-C33D-41A4-AE07-FBED009BE49B}" srcOrd="0" destOrd="0" presId="urn:microsoft.com/office/officeart/2005/8/layout/list1"/>
    <dgm:cxn modelId="{C175726F-B35B-4082-9E77-8062C69E5319}" type="presParOf" srcId="{2A616542-904A-4832-8B01-2A86A878B2A8}" destId="{7042B51B-E7BA-44A5-B112-C820D77ADA48}" srcOrd="1" destOrd="0" presId="urn:microsoft.com/office/officeart/2005/8/layout/list1"/>
    <dgm:cxn modelId="{E6CEF2A4-5CF5-4BC9-8C47-CF567582F835}" type="presParOf" srcId="{9C6B4DA4-7AF2-4EDE-B24B-632303E3C022}" destId="{7162DF03-CC7F-4DFE-A9D9-874EAD76F3C1}" srcOrd="9" destOrd="0" presId="urn:microsoft.com/office/officeart/2005/8/layout/list1"/>
    <dgm:cxn modelId="{9792BBA5-4A51-4F72-8820-F40E245D355F}" type="presParOf" srcId="{9C6B4DA4-7AF2-4EDE-B24B-632303E3C022}" destId="{E99AB7DF-91F8-424C-B8BF-501A03610344}" srcOrd="10" destOrd="0" presId="urn:microsoft.com/office/officeart/2005/8/layout/list1"/>
    <dgm:cxn modelId="{DFE53AFB-59C6-446D-93EF-E42ACAAF4C8E}" type="presParOf" srcId="{9C6B4DA4-7AF2-4EDE-B24B-632303E3C022}" destId="{DB03AD19-B9B9-4B10-BD7F-1404DAA16406}" srcOrd="11" destOrd="0" presId="urn:microsoft.com/office/officeart/2005/8/layout/list1"/>
    <dgm:cxn modelId="{6BDEC57F-80E6-4202-9BE9-12463FE5E4B3}" type="presParOf" srcId="{9C6B4DA4-7AF2-4EDE-B24B-632303E3C022}" destId="{8A6CA261-2390-4901-A77D-70C8CF1E74FB}" srcOrd="12" destOrd="0" presId="urn:microsoft.com/office/officeart/2005/8/layout/list1"/>
    <dgm:cxn modelId="{92EB70F5-B1D1-4431-8C68-C493562A4016}" type="presParOf" srcId="{8A6CA261-2390-4901-A77D-70C8CF1E74FB}" destId="{0B1DC1E6-BBA3-4321-A890-FA3998055934}" srcOrd="0" destOrd="0" presId="urn:microsoft.com/office/officeart/2005/8/layout/list1"/>
    <dgm:cxn modelId="{A4F6EA0B-D283-4AE8-9C1C-BC8E06E17E17}" type="presParOf" srcId="{8A6CA261-2390-4901-A77D-70C8CF1E74FB}" destId="{2F2669E9-E610-42DD-A00B-0EB5916E00AC}" srcOrd="1" destOrd="0" presId="urn:microsoft.com/office/officeart/2005/8/layout/list1"/>
    <dgm:cxn modelId="{2998D02C-3209-4D95-9CA8-DC5AC20C71C0}" type="presParOf" srcId="{9C6B4DA4-7AF2-4EDE-B24B-632303E3C022}" destId="{57226648-D411-4FE2-8B26-3759B3471AA7}" srcOrd="13" destOrd="0" presId="urn:microsoft.com/office/officeart/2005/8/layout/list1"/>
    <dgm:cxn modelId="{A80AE66F-80C0-4F02-B29F-21B99E5C0165}" type="presParOf" srcId="{9C6B4DA4-7AF2-4EDE-B24B-632303E3C022}" destId="{CFDE139E-9ADA-476F-8693-142DF69902A4}" srcOrd="14" destOrd="0" presId="urn:microsoft.com/office/officeart/2005/8/layout/list1"/>
  </dgm:cxnLst>
  <dgm:bg/>
  <dgm:whole/>
</dgm:dataModel>
</file>

<file path=ppt/diagrams/data3.xml><?xml version="1.0" encoding="utf-8"?>
<dgm:dataModel xmlns:dgm="http://schemas.openxmlformats.org/drawingml/2006/diagram" xmlns:a="http://schemas.openxmlformats.org/drawingml/2006/main">
  <dgm:ptLst>
    <dgm:pt modelId="{B94E827B-17B9-4C38-9153-9455D9E96B90}" type="doc">
      <dgm:prSet loTypeId="urn:microsoft.com/office/officeart/2005/8/layout/radial5" loCatId="cycle" qsTypeId="urn:microsoft.com/office/officeart/2005/8/quickstyle/simple3" qsCatId="simple" csTypeId="urn:microsoft.com/office/officeart/2005/8/colors/accent1_2" csCatId="accent1" phldr="1"/>
      <dgm:spPr/>
      <dgm:t>
        <a:bodyPr/>
        <a:lstStyle/>
        <a:p>
          <a:endParaRPr lang="en-US"/>
        </a:p>
      </dgm:t>
    </dgm:pt>
    <dgm:pt modelId="{8183D6AB-855A-41C2-A062-AF18F2F178F2}">
      <dgm:prSet phldrT="[Text]"/>
      <dgm:spPr/>
      <dgm:t>
        <a:bodyPr/>
        <a:lstStyle/>
        <a:p>
          <a:r>
            <a:rPr lang="en-US" dirty="0" smtClean="0"/>
            <a:t>Features used to analysis</a:t>
          </a:r>
          <a:endParaRPr lang="en-US" dirty="0"/>
        </a:p>
      </dgm:t>
    </dgm:pt>
    <dgm:pt modelId="{2AEA00B5-7950-49CE-BD3B-A3D45D8D7D1B}" type="parTrans" cxnId="{2C4E48FB-DDF1-4673-9C6B-034299AAC462}">
      <dgm:prSet/>
      <dgm:spPr/>
      <dgm:t>
        <a:bodyPr/>
        <a:lstStyle/>
        <a:p>
          <a:endParaRPr lang="en-US"/>
        </a:p>
      </dgm:t>
    </dgm:pt>
    <dgm:pt modelId="{D5E02B46-C402-4A36-8D08-090D77098352}" type="sibTrans" cxnId="{2C4E48FB-DDF1-4673-9C6B-034299AAC462}">
      <dgm:prSet/>
      <dgm:spPr/>
      <dgm:t>
        <a:bodyPr/>
        <a:lstStyle/>
        <a:p>
          <a:endParaRPr lang="en-US"/>
        </a:p>
      </dgm:t>
    </dgm:pt>
    <dgm:pt modelId="{F36AFC0C-E8C9-4234-958B-02E5A9E31532}">
      <dgm:prSet phldrT="[Text]" custT="1"/>
      <dgm:spPr/>
      <dgm:t>
        <a:bodyPr/>
        <a:lstStyle/>
        <a:p>
          <a:r>
            <a:rPr lang="en-US" sz="2000" dirty="0" smtClean="0"/>
            <a:t>Salary-numbers</a:t>
          </a:r>
          <a:endParaRPr lang="en-US" sz="2000" dirty="0"/>
        </a:p>
      </dgm:t>
    </dgm:pt>
    <dgm:pt modelId="{A241ECA8-BD44-42F5-BA24-CD4E9F0BBD20}" type="parTrans" cxnId="{E7EA827C-D03D-4A40-91AE-DDB34861F0A8}">
      <dgm:prSet/>
      <dgm:spPr/>
      <dgm:t>
        <a:bodyPr/>
        <a:lstStyle/>
        <a:p>
          <a:endParaRPr lang="en-US"/>
        </a:p>
      </dgm:t>
    </dgm:pt>
    <dgm:pt modelId="{50B0CA5C-6AE3-4E05-80AE-CD5F76F2579E}" type="sibTrans" cxnId="{E7EA827C-D03D-4A40-91AE-DDB34861F0A8}">
      <dgm:prSet/>
      <dgm:spPr/>
      <dgm:t>
        <a:bodyPr/>
        <a:lstStyle/>
        <a:p>
          <a:endParaRPr lang="en-US"/>
        </a:p>
      </dgm:t>
    </dgm:pt>
    <dgm:pt modelId="{7E5AD519-A72C-409F-85A6-CCCBDB27C7CA}">
      <dgm:prSet phldrT="[Text]" custT="1"/>
      <dgm:spPr/>
      <dgm:t>
        <a:bodyPr/>
        <a:lstStyle/>
        <a:p>
          <a:r>
            <a:rPr lang="en-US" sz="2000" dirty="0" smtClean="0"/>
            <a:t>Department -text</a:t>
          </a:r>
        </a:p>
      </dgm:t>
    </dgm:pt>
    <dgm:pt modelId="{E8F27DB0-3A06-4772-A7B5-F3E9DD51DD91}" type="parTrans" cxnId="{CC2D44EB-D3E6-4A8F-92F6-3E3500619C3B}">
      <dgm:prSet/>
      <dgm:spPr/>
      <dgm:t>
        <a:bodyPr/>
        <a:lstStyle/>
        <a:p>
          <a:endParaRPr lang="en-US"/>
        </a:p>
      </dgm:t>
    </dgm:pt>
    <dgm:pt modelId="{D825F31C-CAEF-4841-B7EB-C1BA9D5FCECD}" type="sibTrans" cxnId="{CC2D44EB-D3E6-4A8F-92F6-3E3500619C3B}">
      <dgm:prSet/>
      <dgm:spPr/>
      <dgm:t>
        <a:bodyPr/>
        <a:lstStyle/>
        <a:p>
          <a:endParaRPr lang="en-US"/>
        </a:p>
      </dgm:t>
    </dgm:pt>
    <dgm:pt modelId="{5587A925-1BC9-4E00-8D91-48DC39D1477C}">
      <dgm:prSet phldrT="[Text]"/>
      <dgm:spPr/>
      <dgm:t>
        <a:bodyPr/>
        <a:lstStyle/>
        <a:p>
          <a:r>
            <a:rPr lang="en-US" dirty="0" smtClean="0"/>
            <a:t>Tenure-numbers</a:t>
          </a:r>
          <a:endParaRPr lang="en-US" dirty="0"/>
        </a:p>
      </dgm:t>
    </dgm:pt>
    <dgm:pt modelId="{F2376C39-CC61-47D3-8308-466A866F2E67}" type="parTrans" cxnId="{D79DBCC2-E836-45DC-96CB-8162712163DF}">
      <dgm:prSet/>
      <dgm:spPr/>
      <dgm:t>
        <a:bodyPr/>
        <a:lstStyle/>
        <a:p>
          <a:endParaRPr lang="en-US"/>
        </a:p>
      </dgm:t>
    </dgm:pt>
    <dgm:pt modelId="{1E1E9637-00D7-4994-BBBE-F91B825DC499}" type="sibTrans" cxnId="{D79DBCC2-E836-45DC-96CB-8162712163DF}">
      <dgm:prSet/>
      <dgm:spPr/>
      <dgm:t>
        <a:bodyPr/>
        <a:lstStyle/>
        <a:p>
          <a:endParaRPr lang="en-US"/>
        </a:p>
      </dgm:t>
    </dgm:pt>
    <dgm:pt modelId="{90261FD9-4476-4FC5-B752-7DB7ABB717A0}">
      <dgm:prSet phldrT="[Text]"/>
      <dgm:spPr/>
      <dgm:t>
        <a:bodyPr/>
        <a:lstStyle/>
        <a:p>
          <a:r>
            <a:rPr lang="en-US" dirty="0" smtClean="0"/>
            <a:t>Gender-</a:t>
          </a:r>
        </a:p>
        <a:p>
          <a:r>
            <a:rPr lang="en-US" dirty="0" smtClean="0"/>
            <a:t>Text</a:t>
          </a:r>
          <a:endParaRPr lang="en-US" dirty="0"/>
        </a:p>
      </dgm:t>
    </dgm:pt>
    <dgm:pt modelId="{27A40357-8F0C-4548-A5A5-4B0EA65072E2}" type="parTrans" cxnId="{C415008D-FE22-4655-9B6D-1F6C79B12108}">
      <dgm:prSet/>
      <dgm:spPr/>
      <dgm:t>
        <a:bodyPr/>
        <a:lstStyle/>
        <a:p>
          <a:endParaRPr lang="en-US"/>
        </a:p>
      </dgm:t>
    </dgm:pt>
    <dgm:pt modelId="{A8118311-D785-48BC-B030-DFE41B125C38}" type="sibTrans" cxnId="{C415008D-FE22-4655-9B6D-1F6C79B12108}">
      <dgm:prSet/>
      <dgm:spPr/>
      <dgm:t>
        <a:bodyPr/>
        <a:lstStyle/>
        <a:p>
          <a:endParaRPr lang="en-US"/>
        </a:p>
      </dgm:t>
    </dgm:pt>
    <dgm:pt modelId="{0F462AEC-0399-411E-94CA-4942CF21FC4B}" type="pres">
      <dgm:prSet presAssocID="{B94E827B-17B9-4C38-9153-9455D9E96B90}" presName="Name0" presStyleCnt="0">
        <dgm:presLayoutVars>
          <dgm:chMax val="1"/>
          <dgm:dir/>
          <dgm:animLvl val="ctr"/>
          <dgm:resizeHandles val="exact"/>
        </dgm:presLayoutVars>
      </dgm:prSet>
      <dgm:spPr/>
      <dgm:t>
        <a:bodyPr/>
        <a:lstStyle/>
        <a:p>
          <a:endParaRPr lang="en-US"/>
        </a:p>
      </dgm:t>
    </dgm:pt>
    <dgm:pt modelId="{F10D73E5-DC88-4AED-AA34-D7DEE73CF883}" type="pres">
      <dgm:prSet presAssocID="{8183D6AB-855A-41C2-A062-AF18F2F178F2}" presName="centerShape" presStyleLbl="node0" presStyleIdx="0" presStyleCnt="1"/>
      <dgm:spPr/>
      <dgm:t>
        <a:bodyPr/>
        <a:lstStyle/>
        <a:p>
          <a:endParaRPr lang="en-US"/>
        </a:p>
      </dgm:t>
    </dgm:pt>
    <dgm:pt modelId="{DD09A30F-3C71-4625-92C1-99A9012B5847}" type="pres">
      <dgm:prSet presAssocID="{A241ECA8-BD44-42F5-BA24-CD4E9F0BBD20}" presName="parTrans" presStyleLbl="sibTrans2D1" presStyleIdx="0" presStyleCnt="4"/>
      <dgm:spPr/>
      <dgm:t>
        <a:bodyPr/>
        <a:lstStyle/>
        <a:p>
          <a:endParaRPr lang="en-US"/>
        </a:p>
      </dgm:t>
    </dgm:pt>
    <dgm:pt modelId="{08297A89-7F18-4A09-A27A-1B5AEF6D60DF}" type="pres">
      <dgm:prSet presAssocID="{A241ECA8-BD44-42F5-BA24-CD4E9F0BBD20}" presName="connectorText" presStyleLbl="sibTrans2D1" presStyleIdx="0" presStyleCnt="4"/>
      <dgm:spPr/>
      <dgm:t>
        <a:bodyPr/>
        <a:lstStyle/>
        <a:p>
          <a:endParaRPr lang="en-US"/>
        </a:p>
      </dgm:t>
    </dgm:pt>
    <dgm:pt modelId="{E5CB2876-5E05-43A8-B4A9-28061916801E}" type="pres">
      <dgm:prSet presAssocID="{F36AFC0C-E8C9-4234-958B-02E5A9E31532}" presName="node" presStyleLbl="node1" presStyleIdx="0" presStyleCnt="4">
        <dgm:presLayoutVars>
          <dgm:bulletEnabled val="1"/>
        </dgm:presLayoutVars>
      </dgm:prSet>
      <dgm:spPr/>
      <dgm:t>
        <a:bodyPr/>
        <a:lstStyle/>
        <a:p>
          <a:endParaRPr lang="en-US"/>
        </a:p>
      </dgm:t>
    </dgm:pt>
    <dgm:pt modelId="{5FDDCDAD-14D3-4EFA-9ED5-65498B69CE3E}" type="pres">
      <dgm:prSet presAssocID="{E8F27DB0-3A06-4772-A7B5-F3E9DD51DD91}" presName="parTrans" presStyleLbl="sibTrans2D1" presStyleIdx="1" presStyleCnt="4"/>
      <dgm:spPr/>
      <dgm:t>
        <a:bodyPr/>
        <a:lstStyle/>
        <a:p>
          <a:endParaRPr lang="en-US"/>
        </a:p>
      </dgm:t>
    </dgm:pt>
    <dgm:pt modelId="{4CBA8564-3C6E-4023-8685-AA9A51243D66}" type="pres">
      <dgm:prSet presAssocID="{E8F27DB0-3A06-4772-A7B5-F3E9DD51DD91}" presName="connectorText" presStyleLbl="sibTrans2D1" presStyleIdx="1" presStyleCnt="4"/>
      <dgm:spPr/>
      <dgm:t>
        <a:bodyPr/>
        <a:lstStyle/>
        <a:p>
          <a:endParaRPr lang="en-US"/>
        </a:p>
      </dgm:t>
    </dgm:pt>
    <dgm:pt modelId="{7F7AC6AA-6707-4637-AF13-EE13A7B04C0B}" type="pres">
      <dgm:prSet presAssocID="{7E5AD519-A72C-409F-85A6-CCCBDB27C7CA}" presName="node" presStyleLbl="node1" presStyleIdx="1" presStyleCnt="4">
        <dgm:presLayoutVars>
          <dgm:bulletEnabled val="1"/>
        </dgm:presLayoutVars>
      </dgm:prSet>
      <dgm:spPr/>
      <dgm:t>
        <a:bodyPr/>
        <a:lstStyle/>
        <a:p>
          <a:endParaRPr lang="en-US"/>
        </a:p>
      </dgm:t>
    </dgm:pt>
    <dgm:pt modelId="{69E90D7E-84F5-489D-A6D3-8B3C8C79C8A3}" type="pres">
      <dgm:prSet presAssocID="{F2376C39-CC61-47D3-8308-466A866F2E67}" presName="parTrans" presStyleLbl="sibTrans2D1" presStyleIdx="2" presStyleCnt="4"/>
      <dgm:spPr/>
      <dgm:t>
        <a:bodyPr/>
        <a:lstStyle/>
        <a:p>
          <a:endParaRPr lang="en-US"/>
        </a:p>
      </dgm:t>
    </dgm:pt>
    <dgm:pt modelId="{1F1F70D3-456F-4E8D-B857-4A1760C4F5A2}" type="pres">
      <dgm:prSet presAssocID="{F2376C39-CC61-47D3-8308-466A866F2E67}" presName="connectorText" presStyleLbl="sibTrans2D1" presStyleIdx="2" presStyleCnt="4"/>
      <dgm:spPr/>
      <dgm:t>
        <a:bodyPr/>
        <a:lstStyle/>
        <a:p>
          <a:endParaRPr lang="en-US"/>
        </a:p>
      </dgm:t>
    </dgm:pt>
    <dgm:pt modelId="{111C9FBB-80DC-456A-9E1A-B2F6B8BD441E}" type="pres">
      <dgm:prSet presAssocID="{5587A925-1BC9-4E00-8D91-48DC39D1477C}" presName="node" presStyleLbl="node1" presStyleIdx="2" presStyleCnt="4">
        <dgm:presLayoutVars>
          <dgm:bulletEnabled val="1"/>
        </dgm:presLayoutVars>
      </dgm:prSet>
      <dgm:spPr/>
      <dgm:t>
        <a:bodyPr/>
        <a:lstStyle/>
        <a:p>
          <a:endParaRPr lang="en-US"/>
        </a:p>
      </dgm:t>
    </dgm:pt>
    <dgm:pt modelId="{435FC6E8-6571-4646-9BD7-A9239957F0DD}" type="pres">
      <dgm:prSet presAssocID="{27A40357-8F0C-4548-A5A5-4B0EA65072E2}" presName="parTrans" presStyleLbl="sibTrans2D1" presStyleIdx="3" presStyleCnt="4"/>
      <dgm:spPr/>
      <dgm:t>
        <a:bodyPr/>
        <a:lstStyle/>
        <a:p>
          <a:endParaRPr lang="en-US"/>
        </a:p>
      </dgm:t>
    </dgm:pt>
    <dgm:pt modelId="{6BF522F6-D8F9-410F-AD83-8C10047560CD}" type="pres">
      <dgm:prSet presAssocID="{27A40357-8F0C-4548-A5A5-4B0EA65072E2}" presName="connectorText" presStyleLbl="sibTrans2D1" presStyleIdx="3" presStyleCnt="4"/>
      <dgm:spPr/>
      <dgm:t>
        <a:bodyPr/>
        <a:lstStyle/>
        <a:p>
          <a:endParaRPr lang="en-US"/>
        </a:p>
      </dgm:t>
    </dgm:pt>
    <dgm:pt modelId="{C6F9C133-0074-4C00-ABBB-07E7136B7A64}" type="pres">
      <dgm:prSet presAssocID="{90261FD9-4476-4FC5-B752-7DB7ABB717A0}" presName="node" presStyleLbl="node1" presStyleIdx="3" presStyleCnt="4">
        <dgm:presLayoutVars>
          <dgm:bulletEnabled val="1"/>
        </dgm:presLayoutVars>
      </dgm:prSet>
      <dgm:spPr/>
      <dgm:t>
        <a:bodyPr/>
        <a:lstStyle/>
        <a:p>
          <a:endParaRPr lang="en-US"/>
        </a:p>
      </dgm:t>
    </dgm:pt>
  </dgm:ptLst>
  <dgm:cxnLst>
    <dgm:cxn modelId="{D2D25DD5-DDE4-4C27-9A23-2B8BFBE60908}" type="presOf" srcId="{7E5AD519-A72C-409F-85A6-CCCBDB27C7CA}" destId="{7F7AC6AA-6707-4637-AF13-EE13A7B04C0B}" srcOrd="0" destOrd="0" presId="urn:microsoft.com/office/officeart/2005/8/layout/radial5"/>
    <dgm:cxn modelId="{18E81478-33C5-4D44-8F8C-CCFDFEBE0060}" type="presOf" srcId="{B94E827B-17B9-4C38-9153-9455D9E96B90}" destId="{0F462AEC-0399-411E-94CA-4942CF21FC4B}" srcOrd="0" destOrd="0" presId="urn:microsoft.com/office/officeart/2005/8/layout/radial5"/>
    <dgm:cxn modelId="{55515824-BA01-4A4A-BA58-93DF07E81187}" type="presOf" srcId="{F36AFC0C-E8C9-4234-958B-02E5A9E31532}" destId="{E5CB2876-5E05-43A8-B4A9-28061916801E}" srcOrd="0" destOrd="0" presId="urn:microsoft.com/office/officeart/2005/8/layout/radial5"/>
    <dgm:cxn modelId="{2C4E48FB-DDF1-4673-9C6B-034299AAC462}" srcId="{B94E827B-17B9-4C38-9153-9455D9E96B90}" destId="{8183D6AB-855A-41C2-A062-AF18F2F178F2}" srcOrd="0" destOrd="0" parTransId="{2AEA00B5-7950-49CE-BD3B-A3D45D8D7D1B}" sibTransId="{D5E02B46-C402-4A36-8D08-090D77098352}"/>
    <dgm:cxn modelId="{C415008D-FE22-4655-9B6D-1F6C79B12108}" srcId="{8183D6AB-855A-41C2-A062-AF18F2F178F2}" destId="{90261FD9-4476-4FC5-B752-7DB7ABB717A0}" srcOrd="3" destOrd="0" parTransId="{27A40357-8F0C-4548-A5A5-4B0EA65072E2}" sibTransId="{A8118311-D785-48BC-B030-DFE41B125C38}"/>
    <dgm:cxn modelId="{A1A70E19-3119-4C4D-9975-5747485150B6}" type="presOf" srcId="{27A40357-8F0C-4548-A5A5-4B0EA65072E2}" destId="{6BF522F6-D8F9-410F-AD83-8C10047560CD}" srcOrd="1" destOrd="0" presId="urn:microsoft.com/office/officeart/2005/8/layout/radial5"/>
    <dgm:cxn modelId="{D865C5E1-56A9-4C1B-9C33-5762DDBA3D60}" type="presOf" srcId="{E8F27DB0-3A06-4772-A7B5-F3E9DD51DD91}" destId="{5FDDCDAD-14D3-4EFA-9ED5-65498B69CE3E}" srcOrd="0" destOrd="0" presId="urn:microsoft.com/office/officeart/2005/8/layout/radial5"/>
    <dgm:cxn modelId="{34102125-120B-49B5-A339-400DFA7F4DF1}" type="presOf" srcId="{A241ECA8-BD44-42F5-BA24-CD4E9F0BBD20}" destId="{DD09A30F-3C71-4625-92C1-99A9012B5847}" srcOrd="0" destOrd="0" presId="urn:microsoft.com/office/officeart/2005/8/layout/radial5"/>
    <dgm:cxn modelId="{EFB6D12F-4D4D-4D7B-AF08-FFB55679F5D6}" type="presOf" srcId="{F2376C39-CC61-47D3-8308-466A866F2E67}" destId="{69E90D7E-84F5-489D-A6D3-8B3C8C79C8A3}" srcOrd="0" destOrd="0" presId="urn:microsoft.com/office/officeart/2005/8/layout/radial5"/>
    <dgm:cxn modelId="{B766E937-F535-49B1-AB7A-89A8D6EA2D42}" type="presOf" srcId="{27A40357-8F0C-4548-A5A5-4B0EA65072E2}" destId="{435FC6E8-6571-4646-9BD7-A9239957F0DD}" srcOrd="0" destOrd="0" presId="urn:microsoft.com/office/officeart/2005/8/layout/radial5"/>
    <dgm:cxn modelId="{D79DBCC2-E836-45DC-96CB-8162712163DF}" srcId="{8183D6AB-855A-41C2-A062-AF18F2F178F2}" destId="{5587A925-1BC9-4E00-8D91-48DC39D1477C}" srcOrd="2" destOrd="0" parTransId="{F2376C39-CC61-47D3-8308-466A866F2E67}" sibTransId="{1E1E9637-00D7-4994-BBBE-F91B825DC499}"/>
    <dgm:cxn modelId="{724C3971-E0F2-4142-92F6-D6827B9AB9B9}" type="presOf" srcId="{8183D6AB-855A-41C2-A062-AF18F2F178F2}" destId="{F10D73E5-DC88-4AED-AA34-D7DEE73CF883}" srcOrd="0" destOrd="0" presId="urn:microsoft.com/office/officeart/2005/8/layout/radial5"/>
    <dgm:cxn modelId="{3DA4F5A3-CF88-420D-933E-B603627BE3A2}" type="presOf" srcId="{F2376C39-CC61-47D3-8308-466A866F2E67}" destId="{1F1F70D3-456F-4E8D-B857-4A1760C4F5A2}" srcOrd="1" destOrd="0" presId="urn:microsoft.com/office/officeart/2005/8/layout/radial5"/>
    <dgm:cxn modelId="{2D7F5F2C-E9A7-4DE9-9C8D-FEEC8DAFB483}" type="presOf" srcId="{A241ECA8-BD44-42F5-BA24-CD4E9F0BBD20}" destId="{08297A89-7F18-4A09-A27A-1B5AEF6D60DF}" srcOrd="1" destOrd="0" presId="urn:microsoft.com/office/officeart/2005/8/layout/radial5"/>
    <dgm:cxn modelId="{E7EA827C-D03D-4A40-91AE-DDB34861F0A8}" srcId="{8183D6AB-855A-41C2-A062-AF18F2F178F2}" destId="{F36AFC0C-E8C9-4234-958B-02E5A9E31532}" srcOrd="0" destOrd="0" parTransId="{A241ECA8-BD44-42F5-BA24-CD4E9F0BBD20}" sibTransId="{50B0CA5C-6AE3-4E05-80AE-CD5F76F2579E}"/>
    <dgm:cxn modelId="{D621D6B5-263D-4AB5-A2A4-699F8AB948B8}" type="presOf" srcId="{E8F27DB0-3A06-4772-A7B5-F3E9DD51DD91}" destId="{4CBA8564-3C6E-4023-8685-AA9A51243D66}" srcOrd="1" destOrd="0" presId="urn:microsoft.com/office/officeart/2005/8/layout/radial5"/>
    <dgm:cxn modelId="{A9642C56-1ADC-4522-BF29-61AFD42551A5}" type="presOf" srcId="{5587A925-1BC9-4E00-8D91-48DC39D1477C}" destId="{111C9FBB-80DC-456A-9E1A-B2F6B8BD441E}" srcOrd="0" destOrd="0" presId="urn:microsoft.com/office/officeart/2005/8/layout/radial5"/>
    <dgm:cxn modelId="{CC2D44EB-D3E6-4A8F-92F6-3E3500619C3B}" srcId="{8183D6AB-855A-41C2-A062-AF18F2F178F2}" destId="{7E5AD519-A72C-409F-85A6-CCCBDB27C7CA}" srcOrd="1" destOrd="0" parTransId="{E8F27DB0-3A06-4772-A7B5-F3E9DD51DD91}" sibTransId="{D825F31C-CAEF-4841-B7EB-C1BA9D5FCECD}"/>
    <dgm:cxn modelId="{A6877931-105E-4333-BE63-AFD4B5B3C663}" type="presOf" srcId="{90261FD9-4476-4FC5-B752-7DB7ABB717A0}" destId="{C6F9C133-0074-4C00-ABBB-07E7136B7A64}" srcOrd="0" destOrd="0" presId="urn:microsoft.com/office/officeart/2005/8/layout/radial5"/>
    <dgm:cxn modelId="{B8D5E2C8-1DF1-4512-9458-7F64BDD3665E}" type="presParOf" srcId="{0F462AEC-0399-411E-94CA-4942CF21FC4B}" destId="{F10D73E5-DC88-4AED-AA34-D7DEE73CF883}" srcOrd="0" destOrd="0" presId="urn:microsoft.com/office/officeart/2005/8/layout/radial5"/>
    <dgm:cxn modelId="{70BC7543-FC84-4644-BDB7-56A75B6E42F8}" type="presParOf" srcId="{0F462AEC-0399-411E-94CA-4942CF21FC4B}" destId="{DD09A30F-3C71-4625-92C1-99A9012B5847}" srcOrd="1" destOrd="0" presId="urn:microsoft.com/office/officeart/2005/8/layout/radial5"/>
    <dgm:cxn modelId="{E5CE2963-4E7F-4D12-9064-B55BA0B36A46}" type="presParOf" srcId="{DD09A30F-3C71-4625-92C1-99A9012B5847}" destId="{08297A89-7F18-4A09-A27A-1B5AEF6D60DF}" srcOrd="0" destOrd="0" presId="urn:microsoft.com/office/officeart/2005/8/layout/radial5"/>
    <dgm:cxn modelId="{FFDC8827-42BE-4D77-AB85-F36CC170A8AA}" type="presParOf" srcId="{0F462AEC-0399-411E-94CA-4942CF21FC4B}" destId="{E5CB2876-5E05-43A8-B4A9-28061916801E}" srcOrd="2" destOrd="0" presId="urn:microsoft.com/office/officeart/2005/8/layout/radial5"/>
    <dgm:cxn modelId="{3BE0238A-3F9F-49E7-8C42-DEEE3955EF22}" type="presParOf" srcId="{0F462AEC-0399-411E-94CA-4942CF21FC4B}" destId="{5FDDCDAD-14D3-4EFA-9ED5-65498B69CE3E}" srcOrd="3" destOrd="0" presId="urn:microsoft.com/office/officeart/2005/8/layout/radial5"/>
    <dgm:cxn modelId="{CD5EEB94-3735-46D9-82E8-B5AAA569C567}" type="presParOf" srcId="{5FDDCDAD-14D3-4EFA-9ED5-65498B69CE3E}" destId="{4CBA8564-3C6E-4023-8685-AA9A51243D66}" srcOrd="0" destOrd="0" presId="urn:microsoft.com/office/officeart/2005/8/layout/radial5"/>
    <dgm:cxn modelId="{C6708726-0B16-43CB-8F0E-57E2CF4FEC8F}" type="presParOf" srcId="{0F462AEC-0399-411E-94CA-4942CF21FC4B}" destId="{7F7AC6AA-6707-4637-AF13-EE13A7B04C0B}" srcOrd="4" destOrd="0" presId="urn:microsoft.com/office/officeart/2005/8/layout/radial5"/>
    <dgm:cxn modelId="{9D835779-021B-464F-B9A5-9E4D43F88C2F}" type="presParOf" srcId="{0F462AEC-0399-411E-94CA-4942CF21FC4B}" destId="{69E90D7E-84F5-489D-A6D3-8B3C8C79C8A3}" srcOrd="5" destOrd="0" presId="urn:microsoft.com/office/officeart/2005/8/layout/radial5"/>
    <dgm:cxn modelId="{A0DC3DEB-18CE-4CDE-92F7-91B50A47A05B}" type="presParOf" srcId="{69E90D7E-84F5-489D-A6D3-8B3C8C79C8A3}" destId="{1F1F70D3-456F-4E8D-B857-4A1760C4F5A2}" srcOrd="0" destOrd="0" presId="urn:microsoft.com/office/officeart/2005/8/layout/radial5"/>
    <dgm:cxn modelId="{D1ECC9BA-F2E6-4CC1-80B4-F618E10BBECE}" type="presParOf" srcId="{0F462AEC-0399-411E-94CA-4942CF21FC4B}" destId="{111C9FBB-80DC-456A-9E1A-B2F6B8BD441E}" srcOrd="6" destOrd="0" presId="urn:microsoft.com/office/officeart/2005/8/layout/radial5"/>
    <dgm:cxn modelId="{5291F117-973F-45F2-B856-5173BA248444}" type="presParOf" srcId="{0F462AEC-0399-411E-94CA-4942CF21FC4B}" destId="{435FC6E8-6571-4646-9BD7-A9239957F0DD}" srcOrd="7" destOrd="0" presId="urn:microsoft.com/office/officeart/2005/8/layout/radial5"/>
    <dgm:cxn modelId="{E04FE1EC-9443-461E-8B01-A6565890DB00}" type="presParOf" srcId="{435FC6E8-6571-4646-9BD7-A9239957F0DD}" destId="{6BF522F6-D8F9-410F-AD83-8C10047560CD}" srcOrd="0" destOrd="0" presId="urn:microsoft.com/office/officeart/2005/8/layout/radial5"/>
    <dgm:cxn modelId="{D61356C9-44C7-4518-ABDC-559DD480C543}" type="presParOf" srcId="{0F462AEC-0399-411E-94CA-4942CF21FC4B}" destId="{C6F9C133-0074-4C00-ABBB-07E7136B7A64}" srcOrd="8" destOrd="0" presId="urn:microsoft.com/office/officeart/2005/8/layout/radial5"/>
  </dgm:cxnLst>
  <dgm:bg/>
  <dgm:whole/>
</dgm:dataModel>
</file>

<file path=ppt/diagrams/data4.xml><?xml version="1.0" encoding="utf-8"?>
<dgm:dataModel xmlns:dgm="http://schemas.openxmlformats.org/drawingml/2006/diagram" xmlns:a="http://schemas.openxmlformats.org/drawingml/2006/main">
  <dgm:ptLst>
    <dgm:pt modelId="{1EC17056-48FE-46F6-8809-B99DB88FFCFE}"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1AF835B3-63C2-4509-A53C-CC242D0354E8}">
      <dgm:prSet phldrT="[Text]"/>
      <dgm:spPr/>
      <dgm:t>
        <a:bodyPr/>
        <a:lstStyle/>
        <a:p>
          <a:r>
            <a:rPr lang="en-US" b="1" dirty="0" smtClean="0"/>
            <a:t>Distribution of salaries</a:t>
          </a:r>
          <a:endParaRPr lang="en-US" b="1" dirty="0"/>
        </a:p>
      </dgm:t>
    </dgm:pt>
    <dgm:pt modelId="{440D1723-66E8-4176-AE0F-E25447006BD8}" type="parTrans" cxnId="{744910CF-1ED4-41C4-8B4D-A07A4C58EE9B}">
      <dgm:prSet/>
      <dgm:spPr/>
      <dgm:t>
        <a:bodyPr/>
        <a:lstStyle/>
        <a:p>
          <a:endParaRPr lang="en-US"/>
        </a:p>
      </dgm:t>
    </dgm:pt>
    <dgm:pt modelId="{9089BB21-4020-441F-A8D2-339A9DEEABF5}" type="sibTrans" cxnId="{744910CF-1ED4-41C4-8B4D-A07A4C58EE9B}">
      <dgm:prSet/>
      <dgm:spPr/>
      <dgm:t>
        <a:bodyPr/>
        <a:lstStyle/>
        <a:p>
          <a:endParaRPr lang="en-US"/>
        </a:p>
      </dgm:t>
    </dgm:pt>
    <dgm:pt modelId="{934F32A3-5C01-4782-91DF-1027EE2DF2AC}">
      <dgm:prSet phldrT="[Text]"/>
      <dgm:spPr/>
      <dgm:t>
        <a:bodyPr/>
        <a:lstStyle/>
        <a:p>
          <a:r>
            <a:rPr lang="en-US" b="1" dirty="0" smtClean="0"/>
            <a:t>Gender pay gap analysis</a:t>
          </a:r>
          <a:endParaRPr lang="en-US" b="1" dirty="0"/>
        </a:p>
      </dgm:t>
    </dgm:pt>
    <dgm:pt modelId="{72A365AF-4414-4ECB-ADF4-84DABB0D9E86}" type="parTrans" cxnId="{5FB670ED-610C-4695-B2E0-5E44E58A8937}">
      <dgm:prSet/>
      <dgm:spPr/>
      <dgm:t>
        <a:bodyPr/>
        <a:lstStyle/>
        <a:p>
          <a:endParaRPr lang="en-US"/>
        </a:p>
      </dgm:t>
    </dgm:pt>
    <dgm:pt modelId="{E078E86B-6C64-4B12-A345-794797816736}" type="sibTrans" cxnId="{5FB670ED-610C-4695-B2E0-5E44E58A8937}">
      <dgm:prSet/>
      <dgm:spPr/>
      <dgm:t>
        <a:bodyPr/>
        <a:lstStyle/>
        <a:p>
          <a:endParaRPr lang="en-US"/>
        </a:p>
      </dgm:t>
    </dgm:pt>
    <dgm:pt modelId="{C2F8C605-BE04-4E44-9038-8FCB14216FE9}">
      <dgm:prSet phldrT="[Text]"/>
      <dgm:spPr/>
      <dgm:t>
        <a:bodyPr/>
        <a:lstStyle/>
        <a:p>
          <a:r>
            <a:rPr lang="en-US" b="1" dirty="0" smtClean="0"/>
            <a:t>Predictive modeling for salary increments</a:t>
          </a:r>
          <a:endParaRPr lang="en-US" b="1" dirty="0"/>
        </a:p>
      </dgm:t>
    </dgm:pt>
    <dgm:pt modelId="{36B45CCD-AF16-4954-B16D-23928BD96838}" type="parTrans" cxnId="{13559659-70DB-442C-B7C4-588AB53EBCCA}">
      <dgm:prSet/>
      <dgm:spPr/>
      <dgm:t>
        <a:bodyPr/>
        <a:lstStyle/>
        <a:p>
          <a:endParaRPr lang="en-US"/>
        </a:p>
      </dgm:t>
    </dgm:pt>
    <dgm:pt modelId="{7AE64F23-5FB6-406D-AE6D-7C12A1D40D09}" type="sibTrans" cxnId="{13559659-70DB-442C-B7C4-588AB53EBCCA}">
      <dgm:prSet/>
      <dgm:spPr/>
      <dgm:t>
        <a:bodyPr/>
        <a:lstStyle/>
        <a:p>
          <a:endParaRPr lang="en-US"/>
        </a:p>
      </dgm:t>
    </dgm:pt>
    <dgm:pt modelId="{B571CE36-BEBE-43A6-8C73-F653D3A382C8}">
      <dgm:prSet/>
      <dgm:spPr/>
      <dgm:t>
        <a:bodyPr/>
        <a:lstStyle/>
        <a:p>
          <a:endParaRPr lang="en-US" dirty="0"/>
        </a:p>
      </dgm:t>
    </dgm:pt>
    <dgm:pt modelId="{91817D51-7C99-4621-A99A-E247F4282364}" type="parTrans" cxnId="{3B3B3D83-B2CB-4F49-8185-70F6EC648644}">
      <dgm:prSet/>
      <dgm:spPr/>
      <dgm:t>
        <a:bodyPr/>
        <a:lstStyle/>
        <a:p>
          <a:endParaRPr lang="en-US"/>
        </a:p>
      </dgm:t>
    </dgm:pt>
    <dgm:pt modelId="{3C9BFAE9-6BB7-464C-90A5-8236FE82F611}" type="sibTrans" cxnId="{3B3B3D83-B2CB-4F49-8185-70F6EC648644}">
      <dgm:prSet/>
      <dgm:spPr/>
      <dgm:t>
        <a:bodyPr/>
        <a:lstStyle/>
        <a:p>
          <a:endParaRPr lang="en-US"/>
        </a:p>
      </dgm:t>
    </dgm:pt>
    <dgm:pt modelId="{5B883033-FA93-4652-9688-CAF59D65C037}">
      <dgm:prSet/>
      <dgm:spPr/>
      <dgm:t>
        <a:bodyPr/>
        <a:lstStyle/>
        <a:p>
          <a:r>
            <a:rPr lang="en-US" b="1" dirty="0" smtClean="0"/>
            <a:t>Identifying outliers or discrepancies in salaries</a:t>
          </a:r>
          <a:endParaRPr lang="en-US" b="1" dirty="0"/>
        </a:p>
      </dgm:t>
    </dgm:pt>
    <dgm:pt modelId="{AC1A0820-2F62-4B79-B16E-DBB443C959D1}" type="parTrans" cxnId="{55D0950D-3327-4BED-96A7-8A2057CFB7A2}">
      <dgm:prSet/>
      <dgm:spPr/>
      <dgm:t>
        <a:bodyPr/>
        <a:lstStyle/>
        <a:p>
          <a:endParaRPr lang="en-US"/>
        </a:p>
      </dgm:t>
    </dgm:pt>
    <dgm:pt modelId="{B760401F-F360-4C55-A1CC-A136C955CD3D}" type="sibTrans" cxnId="{55D0950D-3327-4BED-96A7-8A2057CFB7A2}">
      <dgm:prSet/>
      <dgm:spPr/>
      <dgm:t>
        <a:bodyPr/>
        <a:lstStyle/>
        <a:p>
          <a:endParaRPr lang="en-US"/>
        </a:p>
      </dgm:t>
    </dgm:pt>
    <dgm:pt modelId="{80731AEA-CD8D-4FE5-81A4-31147C6FCC48}">
      <dgm:prSet/>
      <dgm:spPr/>
      <dgm:t>
        <a:bodyPr/>
        <a:lstStyle/>
        <a:p>
          <a:r>
            <a:rPr lang="en-US" b="1" dirty="0" smtClean="0"/>
            <a:t>Salary comparison by department, role, or experience level</a:t>
          </a:r>
          <a:endParaRPr lang="en-US" b="1" dirty="0"/>
        </a:p>
      </dgm:t>
    </dgm:pt>
    <dgm:pt modelId="{B246D711-7B3E-4482-BA87-5A7D59C9A2AB}" type="parTrans" cxnId="{54B790DB-86E2-41C6-A5D8-C4D9F3A19783}">
      <dgm:prSet/>
      <dgm:spPr/>
      <dgm:t>
        <a:bodyPr/>
        <a:lstStyle/>
        <a:p>
          <a:endParaRPr lang="en-US"/>
        </a:p>
      </dgm:t>
    </dgm:pt>
    <dgm:pt modelId="{6AB06609-49A3-42E9-BFB5-332587925041}" type="sibTrans" cxnId="{54B790DB-86E2-41C6-A5D8-C4D9F3A19783}">
      <dgm:prSet/>
      <dgm:spPr/>
      <dgm:t>
        <a:bodyPr/>
        <a:lstStyle/>
        <a:p>
          <a:endParaRPr lang="en-US"/>
        </a:p>
      </dgm:t>
    </dgm:pt>
    <dgm:pt modelId="{60BB4D7B-16B7-47C6-A8EA-3C3FDE913D0E}" type="pres">
      <dgm:prSet presAssocID="{1EC17056-48FE-46F6-8809-B99DB88FFCFE}" presName="linear" presStyleCnt="0">
        <dgm:presLayoutVars>
          <dgm:dir/>
          <dgm:animLvl val="lvl"/>
          <dgm:resizeHandles val="exact"/>
        </dgm:presLayoutVars>
      </dgm:prSet>
      <dgm:spPr/>
      <dgm:t>
        <a:bodyPr/>
        <a:lstStyle/>
        <a:p>
          <a:endParaRPr lang="en-US"/>
        </a:p>
      </dgm:t>
    </dgm:pt>
    <dgm:pt modelId="{85991CB4-338E-408B-8FEF-FF5334B79844}" type="pres">
      <dgm:prSet presAssocID="{1AF835B3-63C2-4509-A53C-CC242D0354E8}" presName="parentLin" presStyleCnt="0"/>
      <dgm:spPr/>
      <dgm:t>
        <a:bodyPr/>
        <a:lstStyle/>
        <a:p>
          <a:endParaRPr lang="en-US"/>
        </a:p>
      </dgm:t>
    </dgm:pt>
    <dgm:pt modelId="{BAEF2E6E-0528-4288-9D2D-09D19B75A68B}" type="pres">
      <dgm:prSet presAssocID="{1AF835B3-63C2-4509-A53C-CC242D0354E8}" presName="parentLeftMargin" presStyleLbl="node1" presStyleIdx="0" presStyleCnt="5"/>
      <dgm:spPr/>
      <dgm:t>
        <a:bodyPr/>
        <a:lstStyle/>
        <a:p>
          <a:endParaRPr lang="en-US"/>
        </a:p>
      </dgm:t>
    </dgm:pt>
    <dgm:pt modelId="{39E46499-781F-46F9-BA60-5936AED30B43}" type="pres">
      <dgm:prSet presAssocID="{1AF835B3-63C2-4509-A53C-CC242D0354E8}" presName="parentText" presStyleLbl="node1" presStyleIdx="0" presStyleCnt="5" custLinFactNeighborX="-3846" custLinFactNeighborY="3936">
        <dgm:presLayoutVars>
          <dgm:chMax val="0"/>
          <dgm:bulletEnabled val="1"/>
        </dgm:presLayoutVars>
      </dgm:prSet>
      <dgm:spPr/>
      <dgm:t>
        <a:bodyPr/>
        <a:lstStyle/>
        <a:p>
          <a:endParaRPr lang="en-US"/>
        </a:p>
      </dgm:t>
    </dgm:pt>
    <dgm:pt modelId="{4D7BF5DB-5A37-42B2-8021-3731C6E35809}" type="pres">
      <dgm:prSet presAssocID="{1AF835B3-63C2-4509-A53C-CC242D0354E8}" presName="negativeSpace" presStyleCnt="0"/>
      <dgm:spPr/>
      <dgm:t>
        <a:bodyPr/>
        <a:lstStyle/>
        <a:p>
          <a:endParaRPr lang="en-US"/>
        </a:p>
      </dgm:t>
    </dgm:pt>
    <dgm:pt modelId="{5C86A856-5503-45BB-8B40-3B37CBDA1865}" type="pres">
      <dgm:prSet presAssocID="{1AF835B3-63C2-4509-A53C-CC242D0354E8}" presName="childText" presStyleLbl="conFgAcc1" presStyleIdx="0" presStyleCnt="5">
        <dgm:presLayoutVars>
          <dgm:bulletEnabled val="1"/>
        </dgm:presLayoutVars>
      </dgm:prSet>
      <dgm:spPr/>
      <dgm:t>
        <a:bodyPr/>
        <a:lstStyle/>
        <a:p>
          <a:endParaRPr lang="en-US"/>
        </a:p>
      </dgm:t>
    </dgm:pt>
    <dgm:pt modelId="{6D972C02-AD88-4237-906C-076905F46345}" type="pres">
      <dgm:prSet presAssocID="{9089BB21-4020-441F-A8D2-339A9DEEABF5}" presName="spaceBetweenRectangles" presStyleCnt="0"/>
      <dgm:spPr/>
      <dgm:t>
        <a:bodyPr/>
        <a:lstStyle/>
        <a:p>
          <a:endParaRPr lang="en-US"/>
        </a:p>
      </dgm:t>
    </dgm:pt>
    <dgm:pt modelId="{2ACB0FE6-DFDF-4BB9-9364-CA7D2A34AA81}" type="pres">
      <dgm:prSet presAssocID="{934F32A3-5C01-4782-91DF-1027EE2DF2AC}" presName="parentLin" presStyleCnt="0"/>
      <dgm:spPr/>
      <dgm:t>
        <a:bodyPr/>
        <a:lstStyle/>
        <a:p>
          <a:endParaRPr lang="en-US"/>
        </a:p>
      </dgm:t>
    </dgm:pt>
    <dgm:pt modelId="{2D2D8ADF-F956-4DB9-B61E-F85DD5D6C3A5}" type="pres">
      <dgm:prSet presAssocID="{934F32A3-5C01-4782-91DF-1027EE2DF2AC}" presName="parentLeftMargin" presStyleLbl="node1" presStyleIdx="0" presStyleCnt="5"/>
      <dgm:spPr/>
      <dgm:t>
        <a:bodyPr/>
        <a:lstStyle/>
        <a:p>
          <a:endParaRPr lang="en-US"/>
        </a:p>
      </dgm:t>
    </dgm:pt>
    <dgm:pt modelId="{14EC2DC7-E6D2-48FF-9142-B5457D600639}" type="pres">
      <dgm:prSet presAssocID="{934F32A3-5C01-4782-91DF-1027EE2DF2AC}" presName="parentText" presStyleLbl="node1" presStyleIdx="1" presStyleCnt="5">
        <dgm:presLayoutVars>
          <dgm:chMax val="0"/>
          <dgm:bulletEnabled val="1"/>
        </dgm:presLayoutVars>
      </dgm:prSet>
      <dgm:spPr/>
      <dgm:t>
        <a:bodyPr/>
        <a:lstStyle/>
        <a:p>
          <a:endParaRPr lang="en-US"/>
        </a:p>
      </dgm:t>
    </dgm:pt>
    <dgm:pt modelId="{7B95237F-2168-4B0A-B46C-1946603C8A49}" type="pres">
      <dgm:prSet presAssocID="{934F32A3-5C01-4782-91DF-1027EE2DF2AC}" presName="negativeSpace" presStyleCnt="0"/>
      <dgm:spPr/>
      <dgm:t>
        <a:bodyPr/>
        <a:lstStyle/>
        <a:p>
          <a:endParaRPr lang="en-US"/>
        </a:p>
      </dgm:t>
    </dgm:pt>
    <dgm:pt modelId="{5AF570DD-3525-40BA-97BA-E30D52FEA91D}" type="pres">
      <dgm:prSet presAssocID="{934F32A3-5C01-4782-91DF-1027EE2DF2AC}" presName="childText" presStyleLbl="conFgAcc1" presStyleIdx="1" presStyleCnt="5">
        <dgm:presLayoutVars>
          <dgm:bulletEnabled val="1"/>
        </dgm:presLayoutVars>
      </dgm:prSet>
      <dgm:spPr/>
      <dgm:t>
        <a:bodyPr/>
        <a:lstStyle/>
        <a:p>
          <a:endParaRPr lang="en-US"/>
        </a:p>
      </dgm:t>
    </dgm:pt>
    <dgm:pt modelId="{3CEC18F4-2440-4B50-B397-54B36C616FC1}" type="pres">
      <dgm:prSet presAssocID="{E078E86B-6C64-4B12-A345-794797816736}" presName="spaceBetweenRectangles" presStyleCnt="0"/>
      <dgm:spPr/>
      <dgm:t>
        <a:bodyPr/>
        <a:lstStyle/>
        <a:p>
          <a:endParaRPr lang="en-US"/>
        </a:p>
      </dgm:t>
    </dgm:pt>
    <dgm:pt modelId="{DF8CB4DF-0DF4-429B-836A-7B754D802243}" type="pres">
      <dgm:prSet presAssocID="{C2F8C605-BE04-4E44-9038-8FCB14216FE9}" presName="parentLin" presStyleCnt="0"/>
      <dgm:spPr/>
      <dgm:t>
        <a:bodyPr/>
        <a:lstStyle/>
        <a:p>
          <a:endParaRPr lang="en-US"/>
        </a:p>
      </dgm:t>
    </dgm:pt>
    <dgm:pt modelId="{9869A39F-E3C5-4AF6-B271-F9E691FC7158}" type="pres">
      <dgm:prSet presAssocID="{C2F8C605-BE04-4E44-9038-8FCB14216FE9}" presName="parentLeftMargin" presStyleLbl="node1" presStyleIdx="1" presStyleCnt="5"/>
      <dgm:spPr/>
      <dgm:t>
        <a:bodyPr/>
        <a:lstStyle/>
        <a:p>
          <a:endParaRPr lang="en-US"/>
        </a:p>
      </dgm:t>
    </dgm:pt>
    <dgm:pt modelId="{EA525BE2-55BC-4497-8B0F-4C6D7D7E58D6}" type="pres">
      <dgm:prSet presAssocID="{C2F8C605-BE04-4E44-9038-8FCB14216FE9}" presName="parentText" presStyleLbl="node1" presStyleIdx="2" presStyleCnt="5" custLinFactNeighborX="-14069" custLinFactNeighborY="-3342">
        <dgm:presLayoutVars>
          <dgm:chMax val="0"/>
          <dgm:bulletEnabled val="1"/>
        </dgm:presLayoutVars>
      </dgm:prSet>
      <dgm:spPr/>
      <dgm:t>
        <a:bodyPr/>
        <a:lstStyle/>
        <a:p>
          <a:endParaRPr lang="en-US"/>
        </a:p>
      </dgm:t>
    </dgm:pt>
    <dgm:pt modelId="{6E01C964-E93A-4BC0-993D-BA0E4196A7A1}" type="pres">
      <dgm:prSet presAssocID="{C2F8C605-BE04-4E44-9038-8FCB14216FE9}" presName="negativeSpace" presStyleCnt="0"/>
      <dgm:spPr/>
      <dgm:t>
        <a:bodyPr/>
        <a:lstStyle/>
        <a:p>
          <a:endParaRPr lang="en-US"/>
        </a:p>
      </dgm:t>
    </dgm:pt>
    <dgm:pt modelId="{117133A1-3018-4C5D-89AC-041568BE1C1B}" type="pres">
      <dgm:prSet presAssocID="{C2F8C605-BE04-4E44-9038-8FCB14216FE9}" presName="childText" presStyleLbl="conFgAcc1" presStyleIdx="2" presStyleCnt="5">
        <dgm:presLayoutVars>
          <dgm:bulletEnabled val="1"/>
        </dgm:presLayoutVars>
      </dgm:prSet>
      <dgm:spPr/>
      <dgm:t>
        <a:bodyPr/>
        <a:lstStyle/>
        <a:p>
          <a:endParaRPr lang="en-US"/>
        </a:p>
      </dgm:t>
    </dgm:pt>
    <dgm:pt modelId="{871329B5-6E6D-4AF4-B9E3-8DEE4A1460AF}" type="pres">
      <dgm:prSet presAssocID="{7AE64F23-5FB6-406D-AE6D-7C12A1D40D09}" presName="spaceBetweenRectangles" presStyleCnt="0"/>
      <dgm:spPr/>
      <dgm:t>
        <a:bodyPr/>
        <a:lstStyle/>
        <a:p>
          <a:endParaRPr lang="en-US"/>
        </a:p>
      </dgm:t>
    </dgm:pt>
    <dgm:pt modelId="{A046B5A2-906E-4050-A2B6-E1CA91A3D50E}" type="pres">
      <dgm:prSet presAssocID="{80731AEA-CD8D-4FE5-81A4-31147C6FCC48}" presName="parentLin" presStyleCnt="0"/>
      <dgm:spPr/>
      <dgm:t>
        <a:bodyPr/>
        <a:lstStyle/>
        <a:p>
          <a:endParaRPr lang="en-US"/>
        </a:p>
      </dgm:t>
    </dgm:pt>
    <dgm:pt modelId="{49FE2EED-B373-49BE-A9CD-8C146240D394}" type="pres">
      <dgm:prSet presAssocID="{80731AEA-CD8D-4FE5-81A4-31147C6FCC48}" presName="parentLeftMargin" presStyleLbl="node1" presStyleIdx="2" presStyleCnt="5"/>
      <dgm:spPr/>
      <dgm:t>
        <a:bodyPr/>
        <a:lstStyle/>
        <a:p>
          <a:endParaRPr lang="en-US"/>
        </a:p>
      </dgm:t>
    </dgm:pt>
    <dgm:pt modelId="{E7538AF4-4F76-4B98-90E4-264DF47F71D5}" type="pres">
      <dgm:prSet presAssocID="{80731AEA-CD8D-4FE5-81A4-31147C6FCC48}" presName="parentText" presStyleLbl="node1" presStyleIdx="3" presStyleCnt="5">
        <dgm:presLayoutVars>
          <dgm:chMax val="0"/>
          <dgm:bulletEnabled val="1"/>
        </dgm:presLayoutVars>
      </dgm:prSet>
      <dgm:spPr/>
      <dgm:t>
        <a:bodyPr/>
        <a:lstStyle/>
        <a:p>
          <a:endParaRPr lang="en-US"/>
        </a:p>
      </dgm:t>
    </dgm:pt>
    <dgm:pt modelId="{826A9437-4896-4402-831A-74B88EDFE23E}" type="pres">
      <dgm:prSet presAssocID="{80731AEA-CD8D-4FE5-81A4-31147C6FCC48}" presName="negativeSpace" presStyleCnt="0"/>
      <dgm:spPr/>
      <dgm:t>
        <a:bodyPr/>
        <a:lstStyle/>
        <a:p>
          <a:endParaRPr lang="en-US"/>
        </a:p>
      </dgm:t>
    </dgm:pt>
    <dgm:pt modelId="{98C0EFD6-014F-4277-9121-E90E4EFE59ED}" type="pres">
      <dgm:prSet presAssocID="{80731AEA-CD8D-4FE5-81A4-31147C6FCC48}" presName="childText" presStyleLbl="conFgAcc1" presStyleIdx="3" presStyleCnt="5">
        <dgm:presLayoutVars>
          <dgm:bulletEnabled val="1"/>
        </dgm:presLayoutVars>
      </dgm:prSet>
      <dgm:spPr/>
      <dgm:t>
        <a:bodyPr/>
        <a:lstStyle/>
        <a:p>
          <a:endParaRPr lang="en-US"/>
        </a:p>
      </dgm:t>
    </dgm:pt>
    <dgm:pt modelId="{0094CBD2-C51F-4854-AB95-F10B0948B67E}" type="pres">
      <dgm:prSet presAssocID="{6AB06609-49A3-42E9-BFB5-332587925041}" presName="spaceBetweenRectangles" presStyleCnt="0"/>
      <dgm:spPr/>
      <dgm:t>
        <a:bodyPr/>
        <a:lstStyle/>
        <a:p>
          <a:endParaRPr lang="en-US"/>
        </a:p>
      </dgm:t>
    </dgm:pt>
    <dgm:pt modelId="{C45C5511-17ED-4E41-B637-442070CBF0F7}" type="pres">
      <dgm:prSet presAssocID="{5B883033-FA93-4652-9688-CAF59D65C037}" presName="parentLin" presStyleCnt="0"/>
      <dgm:spPr/>
      <dgm:t>
        <a:bodyPr/>
        <a:lstStyle/>
        <a:p>
          <a:endParaRPr lang="en-US"/>
        </a:p>
      </dgm:t>
    </dgm:pt>
    <dgm:pt modelId="{1318A5AF-BEA2-413D-BE3B-E4003493A852}" type="pres">
      <dgm:prSet presAssocID="{5B883033-FA93-4652-9688-CAF59D65C037}" presName="parentLeftMargin" presStyleLbl="node1" presStyleIdx="3" presStyleCnt="5"/>
      <dgm:spPr/>
      <dgm:t>
        <a:bodyPr/>
        <a:lstStyle/>
        <a:p>
          <a:endParaRPr lang="en-US"/>
        </a:p>
      </dgm:t>
    </dgm:pt>
    <dgm:pt modelId="{34C2540E-5C4F-41F7-B5E2-B997F2891735}" type="pres">
      <dgm:prSet presAssocID="{5B883033-FA93-4652-9688-CAF59D65C037}" presName="parentText" presStyleLbl="node1" presStyleIdx="4" presStyleCnt="5">
        <dgm:presLayoutVars>
          <dgm:chMax val="0"/>
          <dgm:bulletEnabled val="1"/>
        </dgm:presLayoutVars>
      </dgm:prSet>
      <dgm:spPr/>
      <dgm:t>
        <a:bodyPr/>
        <a:lstStyle/>
        <a:p>
          <a:endParaRPr lang="en-US"/>
        </a:p>
      </dgm:t>
    </dgm:pt>
    <dgm:pt modelId="{BCFD960A-3B1C-4021-AF04-C6FB2A8FA496}" type="pres">
      <dgm:prSet presAssocID="{5B883033-FA93-4652-9688-CAF59D65C037}" presName="negativeSpace" presStyleCnt="0"/>
      <dgm:spPr/>
      <dgm:t>
        <a:bodyPr/>
        <a:lstStyle/>
        <a:p>
          <a:endParaRPr lang="en-US"/>
        </a:p>
      </dgm:t>
    </dgm:pt>
    <dgm:pt modelId="{13AFD947-7ED3-4E2A-8EB3-38EC5B0F83EB}" type="pres">
      <dgm:prSet presAssocID="{5B883033-FA93-4652-9688-CAF59D65C037}" presName="childText" presStyleLbl="conFgAcc1" presStyleIdx="4" presStyleCnt="5">
        <dgm:presLayoutVars>
          <dgm:bulletEnabled val="1"/>
        </dgm:presLayoutVars>
      </dgm:prSet>
      <dgm:spPr/>
      <dgm:t>
        <a:bodyPr/>
        <a:lstStyle/>
        <a:p>
          <a:endParaRPr lang="en-US"/>
        </a:p>
      </dgm:t>
    </dgm:pt>
  </dgm:ptLst>
  <dgm:cxnLst>
    <dgm:cxn modelId="{FA9B8569-0926-474C-ABFF-A7C6DB15274C}" type="presOf" srcId="{5B883033-FA93-4652-9688-CAF59D65C037}" destId="{34C2540E-5C4F-41F7-B5E2-B997F2891735}" srcOrd="1" destOrd="0" presId="urn:microsoft.com/office/officeart/2005/8/layout/list1"/>
    <dgm:cxn modelId="{54B790DB-86E2-41C6-A5D8-C4D9F3A19783}" srcId="{1EC17056-48FE-46F6-8809-B99DB88FFCFE}" destId="{80731AEA-CD8D-4FE5-81A4-31147C6FCC48}" srcOrd="3" destOrd="0" parTransId="{B246D711-7B3E-4482-BA87-5A7D59C9A2AB}" sibTransId="{6AB06609-49A3-42E9-BFB5-332587925041}"/>
    <dgm:cxn modelId="{5FB670ED-610C-4695-B2E0-5E44E58A8937}" srcId="{1EC17056-48FE-46F6-8809-B99DB88FFCFE}" destId="{934F32A3-5C01-4782-91DF-1027EE2DF2AC}" srcOrd="1" destOrd="0" parTransId="{72A365AF-4414-4ECB-ADF4-84DABB0D9E86}" sibTransId="{E078E86B-6C64-4B12-A345-794797816736}"/>
    <dgm:cxn modelId="{677F63D6-8396-438C-A886-8464FAF4CB09}" type="presOf" srcId="{934F32A3-5C01-4782-91DF-1027EE2DF2AC}" destId="{14EC2DC7-E6D2-48FF-9142-B5457D600639}" srcOrd="1" destOrd="0" presId="urn:microsoft.com/office/officeart/2005/8/layout/list1"/>
    <dgm:cxn modelId="{55D0950D-3327-4BED-96A7-8A2057CFB7A2}" srcId="{1EC17056-48FE-46F6-8809-B99DB88FFCFE}" destId="{5B883033-FA93-4652-9688-CAF59D65C037}" srcOrd="4" destOrd="0" parTransId="{AC1A0820-2F62-4B79-B16E-DBB443C959D1}" sibTransId="{B760401F-F360-4C55-A1CC-A136C955CD3D}"/>
    <dgm:cxn modelId="{CDDDE5E3-8DB3-45BE-803F-AF21EA42C5AB}" type="presOf" srcId="{1AF835B3-63C2-4509-A53C-CC242D0354E8}" destId="{BAEF2E6E-0528-4288-9D2D-09D19B75A68B}" srcOrd="0" destOrd="0" presId="urn:microsoft.com/office/officeart/2005/8/layout/list1"/>
    <dgm:cxn modelId="{6DF6E590-1749-481C-84C4-49199E84E244}" type="presOf" srcId="{1AF835B3-63C2-4509-A53C-CC242D0354E8}" destId="{39E46499-781F-46F9-BA60-5936AED30B43}" srcOrd="1" destOrd="0" presId="urn:microsoft.com/office/officeart/2005/8/layout/list1"/>
    <dgm:cxn modelId="{752E19E2-630E-4D86-B9E6-EAE081FD0749}" type="presOf" srcId="{80731AEA-CD8D-4FE5-81A4-31147C6FCC48}" destId="{E7538AF4-4F76-4B98-90E4-264DF47F71D5}" srcOrd="1" destOrd="0" presId="urn:microsoft.com/office/officeart/2005/8/layout/list1"/>
    <dgm:cxn modelId="{90978A64-7C7B-4B2D-B25A-EA318E3D7FD1}" type="presOf" srcId="{C2F8C605-BE04-4E44-9038-8FCB14216FE9}" destId="{9869A39F-E3C5-4AF6-B271-F9E691FC7158}" srcOrd="0" destOrd="0" presId="urn:microsoft.com/office/officeart/2005/8/layout/list1"/>
    <dgm:cxn modelId="{744910CF-1ED4-41C4-8B4D-A07A4C58EE9B}" srcId="{1EC17056-48FE-46F6-8809-B99DB88FFCFE}" destId="{1AF835B3-63C2-4509-A53C-CC242D0354E8}" srcOrd="0" destOrd="0" parTransId="{440D1723-66E8-4176-AE0F-E25447006BD8}" sibTransId="{9089BB21-4020-441F-A8D2-339A9DEEABF5}"/>
    <dgm:cxn modelId="{43E42653-6150-4E90-9BC8-7C11E0FD5ACB}" type="presOf" srcId="{B571CE36-BEBE-43A6-8C73-F653D3A382C8}" destId="{117133A1-3018-4C5D-89AC-041568BE1C1B}" srcOrd="0" destOrd="0" presId="urn:microsoft.com/office/officeart/2005/8/layout/list1"/>
    <dgm:cxn modelId="{9D256821-6D87-4428-8BD4-B7DD50B5F9B5}" type="presOf" srcId="{934F32A3-5C01-4782-91DF-1027EE2DF2AC}" destId="{2D2D8ADF-F956-4DB9-B61E-F85DD5D6C3A5}" srcOrd="0" destOrd="0" presId="urn:microsoft.com/office/officeart/2005/8/layout/list1"/>
    <dgm:cxn modelId="{F6874D94-977D-493D-81E7-D7FAF8A94A5C}" type="presOf" srcId="{1EC17056-48FE-46F6-8809-B99DB88FFCFE}" destId="{60BB4D7B-16B7-47C6-A8EA-3C3FDE913D0E}" srcOrd="0" destOrd="0" presId="urn:microsoft.com/office/officeart/2005/8/layout/list1"/>
    <dgm:cxn modelId="{3B3B3D83-B2CB-4F49-8185-70F6EC648644}" srcId="{C2F8C605-BE04-4E44-9038-8FCB14216FE9}" destId="{B571CE36-BEBE-43A6-8C73-F653D3A382C8}" srcOrd="0" destOrd="0" parTransId="{91817D51-7C99-4621-A99A-E247F4282364}" sibTransId="{3C9BFAE9-6BB7-464C-90A5-8236FE82F611}"/>
    <dgm:cxn modelId="{13559659-70DB-442C-B7C4-588AB53EBCCA}" srcId="{1EC17056-48FE-46F6-8809-B99DB88FFCFE}" destId="{C2F8C605-BE04-4E44-9038-8FCB14216FE9}" srcOrd="2" destOrd="0" parTransId="{36B45CCD-AF16-4954-B16D-23928BD96838}" sibTransId="{7AE64F23-5FB6-406D-AE6D-7C12A1D40D09}"/>
    <dgm:cxn modelId="{4B69EBAC-5B3A-4101-A1A0-4E3AB4931041}" type="presOf" srcId="{C2F8C605-BE04-4E44-9038-8FCB14216FE9}" destId="{EA525BE2-55BC-4497-8B0F-4C6D7D7E58D6}" srcOrd="1" destOrd="0" presId="urn:microsoft.com/office/officeart/2005/8/layout/list1"/>
    <dgm:cxn modelId="{206698E9-56B8-4F49-8ABA-44130D681E64}" type="presOf" srcId="{5B883033-FA93-4652-9688-CAF59D65C037}" destId="{1318A5AF-BEA2-413D-BE3B-E4003493A852}" srcOrd="0" destOrd="0" presId="urn:microsoft.com/office/officeart/2005/8/layout/list1"/>
    <dgm:cxn modelId="{E613B93C-0192-4920-8A9E-B96B2E6C2A83}" type="presOf" srcId="{80731AEA-CD8D-4FE5-81A4-31147C6FCC48}" destId="{49FE2EED-B373-49BE-A9CD-8C146240D394}" srcOrd="0" destOrd="0" presId="urn:microsoft.com/office/officeart/2005/8/layout/list1"/>
    <dgm:cxn modelId="{0E7B16E8-6812-4344-89A2-9542A89DE485}" type="presParOf" srcId="{60BB4D7B-16B7-47C6-A8EA-3C3FDE913D0E}" destId="{85991CB4-338E-408B-8FEF-FF5334B79844}" srcOrd="0" destOrd="0" presId="urn:microsoft.com/office/officeart/2005/8/layout/list1"/>
    <dgm:cxn modelId="{12C1908D-7B20-4C76-A8DA-9F5C932395D4}" type="presParOf" srcId="{85991CB4-338E-408B-8FEF-FF5334B79844}" destId="{BAEF2E6E-0528-4288-9D2D-09D19B75A68B}" srcOrd="0" destOrd="0" presId="urn:microsoft.com/office/officeart/2005/8/layout/list1"/>
    <dgm:cxn modelId="{4A189FEF-9137-47D2-8C37-C0F804B4310F}" type="presParOf" srcId="{85991CB4-338E-408B-8FEF-FF5334B79844}" destId="{39E46499-781F-46F9-BA60-5936AED30B43}" srcOrd="1" destOrd="0" presId="urn:microsoft.com/office/officeart/2005/8/layout/list1"/>
    <dgm:cxn modelId="{07882FDC-EBD3-4E03-9D8C-F6FAA4849AC2}" type="presParOf" srcId="{60BB4D7B-16B7-47C6-A8EA-3C3FDE913D0E}" destId="{4D7BF5DB-5A37-42B2-8021-3731C6E35809}" srcOrd="1" destOrd="0" presId="urn:microsoft.com/office/officeart/2005/8/layout/list1"/>
    <dgm:cxn modelId="{872F70D5-DD64-456D-92B8-D5A04308F87E}" type="presParOf" srcId="{60BB4D7B-16B7-47C6-A8EA-3C3FDE913D0E}" destId="{5C86A856-5503-45BB-8B40-3B37CBDA1865}" srcOrd="2" destOrd="0" presId="urn:microsoft.com/office/officeart/2005/8/layout/list1"/>
    <dgm:cxn modelId="{D63B4AA6-DDC9-4591-9637-D6A6488F1BE2}" type="presParOf" srcId="{60BB4D7B-16B7-47C6-A8EA-3C3FDE913D0E}" destId="{6D972C02-AD88-4237-906C-076905F46345}" srcOrd="3" destOrd="0" presId="urn:microsoft.com/office/officeart/2005/8/layout/list1"/>
    <dgm:cxn modelId="{EBE118A2-D8BC-46C0-8A09-C9A62F8706C3}" type="presParOf" srcId="{60BB4D7B-16B7-47C6-A8EA-3C3FDE913D0E}" destId="{2ACB0FE6-DFDF-4BB9-9364-CA7D2A34AA81}" srcOrd="4" destOrd="0" presId="urn:microsoft.com/office/officeart/2005/8/layout/list1"/>
    <dgm:cxn modelId="{C3127DE6-5D54-4A8B-A13D-5D0D2E776D7F}" type="presParOf" srcId="{2ACB0FE6-DFDF-4BB9-9364-CA7D2A34AA81}" destId="{2D2D8ADF-F956-4DB9-B61E-F85DD5D6C3A5}" srcOrd="0" destOrd="0" presId="urn:microsoft.com/office/officeart/2005/8/layout/list1"/>
    <dgm:cxn modelId="{9632D7B1-E86B-43E1-BAEE-A1B26779E974}" type="presParOf" srcId="{2ACB0FE6-DFDF-4BB9-9364-CA7D2A34AA81}" destId="{14EC2DC7-E6D2-48FF-9142-B5457D600639}" srcOrd="1" destOrd="0" presId="urn:microsoft.com/office/officeart/2005/8/layout/list1"/>
    <dgm:cxn modelId="{282EF398-CA53-4DFF-96F5-D3D213AD56B1}" type="presParOf" srcId="{60BB4D7B-16B7-47C6-A8EA-3C3FDE913D0E}" destId="{7B95237F-2168-4B0A-B46C-1946603C8A49}" srcOrd="5" destOrd="0" presId="urn:microsoft.com/office/officeart/2005/8/layout/list1"/>
    <dgm:cxn modelId="{2756DAE3-FEAB-4E78-BBC7-336991EE8613}" type="presParOf" srcId="{60BB4D7B-16B7-47C6-A8EA-3C3FDE913D0E}" destId="{5AF570DD-3525-40BA-97BA-E30D52FEA91D}" srcOrd="6" destOrd="0" presId="urn:microsoft.com/office/officeart/2005/8/layout/list1"/>
    <dgm:cxn modelId="{33E85E79-E1CC-4356-818D-DBAD3BD227FE}" type="presParOf" srcId="{60BB4D7B-16B7-47C6-A8EA-3C3FDE913D0E}" destId="{3CEC18F4-2440-4B50-B397-54B36C616FC1}" srcOrd="7" destOrd="0" presId="urn:microsoft.com/office/officeart/2005/8/layout/list1"/>
    <dgm:cxn modelId="{94684344-904F-4399-A0ED-9E3D4719A719}" type="presParOf" srcId="{60BB4D7B-16B7-47C6-A8EA-3C3FDE913D0E}" destId="{DF8CB4DF-0DF4-429B-836A-7B754D802243}" srcOrd="8" destOrd="0" presId="urn:microsoft.com/office/officeart/2005/8/layout/list1"/>
    <dgm:cxn modelId="{746680BF-D261-4441-BFF5-1D5C37302720}" type="presParOf" srcId="{DF8CB4DF-0DF4-429B-836A-7B754D802243}" destId="{9869A39F-E3C5-4AF6-B271-F9E691FC7158}" srcOrd="0" destOrd="0" presId="urn:microsoft.com/office/officeart/2005/8/layout/list1"/>
    <dgm:cxn modelId="{92F0860A-A990-4EC9-852E-F3EFD6382512}" type="presParOf" srcId="{DF8CB4DF-0DF4-429B-836A-7B754D802243}" destId="{EA525BE2-55BC-4497-8B0F-4C6D7D7E58D6}" srcOrd="1" destOrd="0" presId="urn:microsoft.com/office/officeart/2005/8/layout/list1"/>
    <dgm:cxn modelId="{CEF6F71A-DC62-4F3D-A50D-8B791D45F295}" type="presParOf" srcId="{60BB4D7B-16B7-47C6-A8EA-3C3FDE913D0E}" destId="{6E01C964-E93A-4BC0-993D-BA0E4196A7A1}" srcOrd="9" destOrd="0" presId="urn:microsoft.com/office/officeart/2005/8/layout/list1"/>
    <dgm:cxn modelId="{5D72B5F3-17D4-4E95-B97E-574F8BCB5E0D}" type="presParOf" srcId="{60BB4D7B-16B7-47C6-A8EA-3C3FDE913D0E}" destId="{117133A1-3018-4C5D-89AC-041568BE1C1B}" srcOrd="10" destOrd="0" presId="urn:microsoft.com/office/officeart/2005/8/layout/list1"/>
    <dgm:cxn modelId="{A076012F-F41B-431E-884D-A11CE0343805}" type="presParOf" srcId="{60BB4D7B-16B7-47C6-A8EA-3C3FDE913D0E}" destId="{871329B5-6E6D-4AF4-B9E3-8DEE4A1460AF}" srcOrd="11" destOrd="0" presId="urn:microsoft.com/office/officeart/2005/8/layout/list1"/>
    <dgm:cxn modelId="{390BEE6B-0668-483F-9972-AC4E1DB20692}" type="presParOf" srcId="{60BB4D7B-16B7-47C6-A8EA-3C3FDE913D0E}" destId="{A046B5A2-906E-4050-A2B6-E1CA91A3D50E}" srcOrd="12" destOrd="0" presId="urn:microsoft.com/office/officeart/2005/8/layout/list1"/>
    <dgm:cxn modelId="{186474B0-8EDE-4D05-AB27-700A0B007B63}" type="presParOf" srcId="{A046B5A2-906E-4050-A2B6-E1CA91A3D50E}" destId="{49FE2EED-B373-49BE-A9CD-8C146240D394}" srcOrd="0" destOrd="0" presId="urn:microsoft.com/office/officeart/2005/8/layout/list1"/>
    <dgm:cxn modelId="{5FF45A9A-B52F-45B8-AB93-33DE27D53128}" type="presParOf" srcId="{A046B5A2-906E-4050-A2B6-E1CA91A3D50E}" destId="{E7538AF4-4F76-4B98-90E4-264DF47F71D5}" srcOrd="1" destOrd="0" presId="urn:microsoft.com/office/officeart/2005/8/layout/list1"/>
    <dgm:cxn modelId="{75641EB4-3A82-46E9-8D33-DA56A0388806}" type="presParOf" srcId="{60BB4D7B-16B7-47C6-A8EA-3C3FDE913D0E}" destId="{826A9437-4896-4402-831A-74B88EDFE23E}" srcOrd="13" destOrd="0" presId="urn:microsoft.com/office/officeart/2005/8/layout/list1"/>
    <dgm:cxn modelId="{8FB1F2D8-6F36-4F13-98CD-3781C74117A0}" type="presParOf" srcId="{60BB4D7B-16B7-47C6-A8EA-3C3FDE913D0E}" destId="{98C0EFD6-014F-4277-9121-E90E4EFE59ED}" srcOrd="14" destOrd="0" presId="urn:microsoft.com/office/officeart/2005/8/layout/list1"/>
    <dgm:cxn modelId="{3D7B0B60-26FC-4858-9D5D-595B538E6EE0}" type="presParOf" srcId="{60BB4D7B-16B7-47C6-A8EA-3C3FDE913D0E}" destId="{0094CBD2-C51F-4854-AB95-F10B0948B67E}" srcOrd="15" destOrd="0" presId="urn:microsoft.com/office/officeart/2005/8/layout/list1"/>
    <dgm:cxn modelId="{A51727D9-6169-4DA4-B340-C46D827F5B97}" type="presParOf" srcId="{60BB4D7B-16B7-47C6-A8EA-3C3FDE913D0E}" destId="{C45C5511-17ED-4E41-B637-442070CBF0F7}" srcOrd="16" destOrd="0" presId="urn:microsoft.com/office/officeart/2005/8/layout/list1"/>
    <dgm:cxn modelId="{32E222EE-9B4B-48C2-987A-005E7DF514CE}" type="presParOf" srcId="{C45C5511-17ED-4E41-B637-442070CBF0F7}" destId="{1318A5AF-BEA2-413D-BE3B-E4003493A852}" srcOrd="0" destOrd="0" presId="urn:microsoft.com/office/officeart/2005/8/layout/list1"/>
    <dgm:cxn modelId="{FBE906F8-6420-43C7-9CBD-021017AC92EE}" type="presParOf" srcId="{C45C5511-17ED-4E41-B637-442070CBF0F7}" destId="{34C2540E-5C4F-41F7-B5E2-B997F2891735}" srcOrd="1" destOrd="0" presId="urn:microsoft.com/office/officeart/2005/8/layout/list1"/>
    <dgm:cxn modelId="{FF58347F-AE49-4AB3-8A19-0708C2C715FF}" type="presParOf" srcId="{60BB4D7B-16B7-47C6-A8EA-3C3FDE913D0E}" destId="{BCFD960A-3B1C-4021-AF04-C6FB2A8FA496}" srcOrd="17" destOrd="0" presId="urn:microsoft.com/office/officeart/2005/8/layout/list1"/>
    <dgm:cxn modelId="{9B1BABC7-F926-4160-81AC-0071FD523110}" type="presParOf" srcId="{60BB4D7B-16B7-47C6-A8EA-3C3FDE913D0E}" destId="{13AFD947-7ED3-4E2A-8EB3-38EC5B0F83EB}" srcOrd="18" destOrd="0" presId="urn:microsoft.com/office/officeart/2005/8/layout/list1"/>
  </dgm:cxnLst>
  <dgm:bg/>
  <dgm:whole/>
</dgm:dataModel>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7</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238216" y="3286124"/>
            <a:ext cx="8610600" cy="1938992"/>
          </a:xfrm>
          <a:prstGeom prst="rect">
            <a:avLst/>
          </a:prstGeom>
          <a:noFill/>
        </p:spPr>
        <p:txBody>
          <a:bodyPr wrap="square" rtlCol="0">
            <a:spAutoFit/>
          </a:bodyPr>
          <a:lstStyle/>
          <a:p>
            <a:r>
              <a:rPr lang="en-US" sz="2400" dirty="0"/>
              <a:t>STUDENT NAME</a:t>
            </a:r>
            <a:r>
              <a:rPr lang="en-US" sz="2400" dirty="0" smtClean="0"/>
              <a:t>: LATHIKA S</a:t>
            </a:r>
            <a:endParaRPr lang="en-US" sz="2400" dirty="0"/>
          </a:p>
          <a:p>
            <a:r>
              <a:rPr lang="en-US" sz="2400" dirty="0"/>
              <a:t>REGISTER </a:t>
            </a:r>
            <a:r>
              <a:rPr lang="en-US" sz="2400" dirty="0" smtClean="0"/>
              <a:t>NO      :2213211036043 / unm13212213211036043</a:t>
            </a:r>
            <a:endParaRPr lang="en-US" sz="2400" dirty="0"/>
          </a:p>
          <a:p>
            <a:r>
              <a:rPr lang="en-US" sz="2400" dirty="0" smtClean="0"/>
              <a:t>DEPARTMENT     :B.COM </a:t>
            </a:r>
            <a:r>
              <a:rPr lang="en-US" sz="2400" smtClean="0"/>
              <a:t>(COMMERCE)</a:t>
            </a:r>
            <a:endParaRPr lang="en-US" sz="2400" dirty="0"/>
          </a:p>
          <a:p>
            <a:r>
              <a:rPr lang="en-US" sz="2400" dirty="0" smtClean="0"/>
              <a:t>COLLEGE              :PRESIDENCY COLLEGE , CHENNAI</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7" name="Rectangle 6"/>
          <p:cNvSpPr/>
          <p:nvPr/>
        </p:nvSpPr>
        <p:spPr>
          <a:xfrm>
            <a:off x="809588" y="1071546"/>
            <a:ext cx="8429684" cy="707886"/>
          </a:xfrm>
          <a:prstGeom prst="rect">
            <a:avLst/>
          </a:prstGeom>
        </p:spPr>
        <p:txBody>
          <a:bodyPr wrap="square">
            <a:spAutoFit/>
          </a:bodyPr>
          <a:lstStyle/>
          <a:p>
            <a:pPr marL="400050" indent="-400050">
              <a:buFont typeface="+mj-lt"/>
              <a:buAutoNum type="romanLcPeriod"/>
            </a:pPr>
            <a:r>
              <a:rPr lang="en-US" sz="2000" dirty="0" smtClean="0"/>
              <a:t>To help with employee salary analysis, I can examine the contents of the file, perform calculations, create visualizations, and provide insights</a:t>
            </a:r>
            <a:r>
              <a:rPr lang="en-US" sz="2000" b="1" dirty="0" smtClean="0"/>
              <a:t>.</a:t>
            </a:r>
            <a:endParaRPr lang="en-US" sz="2000" b="1" dirty="0"/>
          </a:p>
        </p:txBody>
      </p:sp>
      <p:sp>
        <p:nvSpPr>
          <p:cNvPr id="10" name="Rectangle 9"/>
          <p:cNvSpPr/>
          <p:nvPr/>
        </p:nvSpPr>
        <p:spPr>
          <a:xfrm>
            <a:off x="738150" y="2000240"/>
            <a:ext cx="4336252" cy="461665"/>
          </a:xfrm>
          <a:prstGeom prst="rect">
            <a:avLst/>
          </a:prstGeom>
        </p:spPr>
        <p:txBody>
          <a:bodyPr wrap="none">
            <a:spAutoFit/>
          </a:bodyPr>
          <a:lstStyle/>
          <a:p>
            <a:r>
              <a:rPr lang="en-US" sz="2400" b="1" u="sng" dirty="0" smtClean="0"/>
              <a:t>Some common analyses include:</a:t>
            </a:r>
            <a:endParaRPr lang="en-US" sz="2400" b="1" u="sng" dirty="0"/>
          </a:p>
        </p:txBody>
      </p:sp>
      <p:graphicFrame>
        <p:nvGraphicFramePr>
          <p:cNvPr id="13" name="Diagram 12"/>
          <p:cNvGraphicFramePr/>
          <p:nvPr/>
        </p:nvGraphicFramePr>
        <p:xfrm>
          <a:off x="1381092" y="2428868"/>
          <a:ext cx="7429552" cy="4000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8" name="Chart 7"/>
          <p:cNvGraphicFramePr/>
          <p:nvPr/>
        </p:nvGraphicFramePr>
        <p:xfrm>
          <a:off x="881026" y="1357298"/>
          <a:ext cx="8286807" cy="45005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852" y="6000768"/>
            <a:ext cx="4554849" cy="471788"/>
          </a:xfrm>
        </p:spPr>
        <p:txBody>
          <a:bodyPr/>
          <a:lstStyle/>
          <a:p>
            <a:pPr rtl="0"/>
            <a:r>
              <a:rPr lang="en-US" sz="2800" dirty="0" smtClean="0"/>
              <a:t>Department salary analysis</a:t>
            </a:r>
            <a:br>
              <a:rPr lang="en-US" sz="2800" dirty="0" smtClean="0"/>
            </a:br>
            <a:endParaRPr lang="en-US" sz="2800" dirty="0"/>
          </a:p>
        </p:txBody>
      </p:sp>
      <p:graphicFrame>
        <p:nvGraphicFramePr>
          <p:cNvPr id="3" name="Chart 2"/>
          <p:cNvGraphicFramePr/>
          <p:nvPr/>
        </p:nvGraphicFramePr>
        <p:xfrm>
          <a:off x="523836" y="571480"/>
          <a:ext cx="9286940" cy="528641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95934" y="1928802"/>
            <a:ext cx="4554850" cy="1384995"/>
          </a:xfrm>
        </p:spPr>
        <p:txBody>
          <a:bodyPr/>
          <a:lstStyle/>
          <a:p>
            <a:pPr algn="ctr" rtl="0"/>
            <a:r>
              <a:rPr lang="en-US" sz="3000" dirty="0" smtClean="0">
                <a:latin typeface="+mj-lt"/>
              </a:rPr>
              <a:t>Salary bar and percentage analysis</a:t>
            </a:r>
            <a:br>
              <a:rPr lang="en-US" sz="3000" dirty="0" smtClean="0">
                <a:latin typeface="+mj-lt"/>
              </a:rPr>
            </a:br>
            <a:endParaRPr lang="en-US" sz="3000" dirty="0">
              <a:latin typeface="+mj-lt"/>
            </a:endParaRPr>
          </a:p>
        </p:txBody>
      </p:sp>
      <p:graphicFrame>
        <p:nvGraphicFramePr>
          <p:cNvPr id="3" name="Chart 2"/>
          <p:cNvGraphicFramePr/>
          <p:nvPr/>
        </p:nvGraphicFramePr>
        <p:xfrm>
          <a:off x="380960" y="500042"/>
          <a:ext cx="5357850" cy="33575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p:cNvGraphicFramePr/>
          <p:nvPr/>
        </p:nvGraphicFramePr>
        <p:xfrm>
          <a:off x="4452926" y="3500438"/>
          <a:ext cx="5357850" cy="307183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166646" y="285728"/>
            <a:ext cx="10681335" cy="553998"/>
          </a:xfrm>
        </p:spPr>
        <p:txBody>
          <a:bodyPr/>
          <a:lstStyle/>
          <a:p>
            <a:r>
              <a:rPr lang="en-US" sz="3600" dirty="0" smtClean="0">
                <a:latin typeface="Times New Roman" panose="02020603050405020304" pitchFamily="18" charset="0"/>
                <a:cs typeface="Times New Roman" panose="02020603050405020304" pitchFamily="18" charset="0"/>
              </a:rPr>
              <a:t>Conclusion for Employee Salary Analysis</a:t>
            </a:r>
            <a:endParaRPr lang="en-IN" sz="3600" dirty="0">
              <a:latin typeface="Times New Roman" panose="02020603050405020304" pitchFamily="18" charset="0"/>
              <a:cs typeface="Times New Roman" panose="02020603050405020304" pitchFamily="18" charset="0"/>
            </a:endParaRPr>
          </a:p>
        </p:txBody>
      </p:sp>
      <p:sp>
        <p:nvSpPr>
          <p:cNvPr id="3" name="Rectangle 2"/>
          <p:cNvSpPr/>
          <p:nvPr/>
        </p:nvSpPr>
        <p:spPr>
          <a:xfrm>
            <a:off x="1023902" y="1142984"/>
            <a:ext cx="8929750" cy="6186309"/>
          </a:xfrm>
          <a:prstGeom prst="rect">
            <a:avLst/>
          </a:prstGeom>
        </p:spPr>
        <p:txBody>
          <a:bodyPr wrap="square">
            <a:spAutoFit/>
          </a:bodyPr>
          <a:lstStyle/>
          <a:p>
            <a:pPr>
              <a:lnSpc>
                <a:spcPct val="150000"/>
              </a:lnSpc>
              <a:buFont typeface="Wingdings" pitchFamily="2" charset="2"/>
              <a:buChar char="q"/>
            </a:pPr>
            <a:r>
              <a:rPr lang="en-US" sz="2200" dirty="0" smtClean="0"/>
              <a:t>Key Findings:   Salaries are generally competitive but show                                  discrepancies between similar roles . The results shows that the accounting department as earned more.</a:t>
            </a:r>
          </a:p>
          <a:p>
            <a:pPr>
              <a:lnSpc>
                <a:spcPct val="150000"/>
              </a:lnSpc>
              <a:buFont typeface="Wingdings" pitchFamily="2" charset="2"/>
              <a:buChar char="q"/>
            </a:pPr>
            <a:r>
              <a:rPr lang="en-US" sz="2200" dirty="0" smtClean="0"/>
              <a:t>Implications:   These disparities could affect employee satisfaction and retention.</a:t>
            </a:r>
          </a:p>
          <a:p>
            <a:pPr>
              <a:lnSpc>
                <a:spcPct val="150000"/>
              </a:lnSpc>
              <a:buFont typeface="Wingdings" pitchFamily="2" charset="2"/>
              <a:buChar char="q"/>
            </a:pPr>
            <a:r>
              <a:rPr lang="en-US" sz="2200" dirty="0" smtClean="0"/>
              <a:t>Recommendations: Adjust salaries for equity and implement regular reviews.</a:t>
            </a:r>
          </a:p>
          <a:p>
            <a:pPr>
              <a:lnSpc>
                <a:spcPct val="150000"/>
              </a:lnSpc>
              <a:buFont typeface="Wingdings" pitchFamily="2" charset="2"/>
              <a:buChar char="q"/>
            </a:pPr>
            <a:r>
              <a:rPr lang="en-US" sz="2200" dirty="0" smtClean="0"/>
              <a:t>Next Steps:Conduct further role comparisons and address identified gaps. </a:t>
            </a:r>
          </a:p>
          <a:p>
            <a:pPr>
              <a:lnSpc>
                <a:spcPct val="150000"/>
              </a:lnSpc>
              <a:buFont typeface="Wingdings" pitchFamily="2" charset="2"/>
              <a:buChar char="q"/>
            </a:pPr>
            <a:r>
              <a:rPr lang="en-US" sz="2200" dirty="0" smtClean="0"/>
              <a:t>This approach will help maintain a motivated and loyal workforce</a:t>
            </a:r>
          </a:p>
          <a:p>
            <a:pPr>
              <a:lnSpc>
                <a:spcPct val="150000"/>
              </a:lnSpc>
              <a:buFont typeface="Wingdings" pitchFamily="2" charset="2"/>
              <a:buChar char="q"/>
            </a:pPr>
            <a:endParaRPr lang="en-US" sz="2200" dirty="0" smtClean="0"/>
          </a:p>
          <a:p>
            <a:pPr>
              <a:lnSpc>
                <a:spcPct val="150000"/>
              </a:lnSpc>
              <a:buFont typeface="Wingdings" pitchFamily="2" charset="2"/>
              <a:buChar char="q"/>
            </a:pPr>
            <a:endParaRPr lang="en-US" sz="2200" dirty="0" smtClean="0"/>
          </a:p>
          <a:p>
            <a:pPr>
              <a:lnSpc>
                <a:spcPct val="150000"/>
              </a:lnSpc>
              <a:buFont typeface="Wingdings" pitchFamily="2" charset="2"/>
              <a:buChar char="q"/>
            </a:pPr>
            <a:endParaRPr lang="en-US" sz="2200" dirty="0"/>
          </a:p>
        </p:txBody>
      </p:sp>
      <p:sp>
        <p:nvSpPr>
          <p:cNvPr id="4" name="Rectangle 3"/>
          <p:cNvSpPr/>
          <p:nvPr/>
        </p:nvSpPr>
        <p:spPr>
          <a:xfrm>
            <a:off x="1166778" y="2357430"/>
            <a:ext cx="6167438" cy="369332"/>
          </a:xfrm>
          <a:prstGeom prst="rect">
            <a:avLst/>
          </a:prstGeom>
        </p:spPr>
        <p:txBody>
          <a:bodyPr wrap="square">
            <a:spAutoFit/>
          </a:bodyPr>
          <a:lstStyle/>
          <a:p>
            <a:pPr>
              <a:buFont typeface="Wingdings" pitchFamily="2" charset="2"/>
              <a:buChar char="v"/>
            </a:pPr>
            <a:endParaRPr lang="en-US" dirty="0"/>
          </a:p>
        </p:txBody>
      </p:sp>
      <p:sp>
        <p:nvSpPr>
          <p:cNvPr id="5" name="Rectangle 4"/>
          <p:cNvSpPr/>
          <p:nvPr/>
        </p:nvSpPr>
        <p:spPr>
          <a:xfrm>
            <a:off x="1166778" y="3143248"/>
            <a:ext cx="6096000" cy="369332"/>
          </a:xfrm>
          <a:prstGeom prst="rect">
            <a:avLst/>
          </a:prstGeom>
        </p:spPr>
        <p:txBody>
          <a:bodyPr>
            <a:spAutoFit/>
          </a:bodyPr>
          <a:lstStyle/>
          <a:p>
            <a:pPr>
              <a:buFont typeface="Wingdings" pitchFamily="2" charset="2"/>
              <a:buChar char="v"/>
            </a:pPr>
            <a:endParaRPr lang="en-US" dirty="0"/>
          </a:p>
        </p:txBody>
      </p:sp>
      <p:sp>
        <p:nvSpPr>
          <p:cNvPr id="6" name="Rectangle 5"/>
          <p:cNvSpPr/>
          <p:nvPr/>
        </p:nvSpPr>
        <p:spPr>
          <a:xfrm>
            <a:off x="1166778" y="4143380"/>
            <a:ext cx="6096000" cy="369332"/>
          </a:xfrm>
          <a:prstGeom prst="rect">
            <a:avLst/>
          </a:prstGeom>
        </p:spPr>
        <p:txBody>
          <a:bodyPr>
            <a:spAutoFit/>
          </a:bodyPr>
          <a:lstStyle/>
          <a:p>
            <a:pPr>
              <a:buFont typeface="Wingdings" pitchFamily="2" charset="2"/>
              <a:buChar char="v"/>
            </a:pPr>
            <a:endParaRPr lang="en-US" dirty="0"/>
          </a:p>
        </p:txBody>
      </p:sp>
      <p:sp>
        <p:nvSpPr>
          <p:cNvPr id="7" name="Rectangle 6"/>
          <p:cNvSpPr/>
          <p:nvPr/>
        </p:nvSpPr>
        <p:spPr>
          <a:xfrm>
            <a:off x="1023902" y="5000636"/>
            <a:ext cx="6858048" cy="369332"/>
          </a:xfrm>
          <a:prstGeom prst="rect">
            <a:avLst/>
          </a:prstGeom>
        </p:spPr>
        <p:txBody>
          <a:bodyPr wrap="square">
            <a:spAutoFit/>
          </a:bodyPr>
          <a:lstStyle/>
          <a:p>
            <a:r>
              <a:rPr lang="en-US" dirty="0" smtClean="0"/>
              <a:t>.</a:t>
            </a:r>
            <a:endParaRPr lang="en-US" dirty="0"/>
          </a:p>
        </p:txBody>
      </p:sp>
    </p:spTree>
    <p:extLst>
      <p:ext uri="{BB962C8B-B14F-4D97-AF65-F5344CB8AC3E}">
        <p14:creationId xmlns:p14="http://schemas.microsoft.com/office/powerpoint/2010/main" xmlns=""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500042"/>
            <a:ext cx="10681335" cy="738664"/>
          </a:xfrm>
        </p:spPr>
        <p:txBody>
          <a:bodyPr/>
          <a:lstStyle/>
          <a:p>
            <a:r>
              <a:rPr lang="en-US" spc="5" dirty="0" smtClean="0"/>
              <a:t>PROJECT</a:t>
            </a:r>
            <a:r>
              <a:rPr lang="en-US" spc="-85" dirty="0" smtClean="0"/>
              <a:t> </a:t>
            </a:r>
            <a:r>
              <a:rPr lang="en-US" spc="25" dirty="0" smtClean="0"/>
              <a:t>TITLE</a:t>
            </a:r>
            <a:endParaRPr lang="en-US" dirty="0"/>
          </a:p>
        </p:txBody>
      </p:sp>
      <p:sp>
        <p:nvSpPr>
          <p:cNvPr id="3" name="Text Placeholder 2"/>
          <p:cNvSpPr>
            <a:spLocks noGrp="1"/>
          </p:cNvSpPr>
          <p:nvPr>
            <p:ph type="body" idx="1"/>
          </p:nvPr>
        </p:nvSpPr>
        <p:spPr>
          <a:xfrm>
            <a:off x="1238216" y="1857364"/>
            <a:ext cx="8558234" cy="1354217"/>
          </a:xfrm>
        </p:spPr>
        <p:txBody>
          <a:bodyPr/>
          <a:lstStyle/>
          <a:p>
            <a:r>
              <a:rPr lang="en-US" sz="4400" b="1" dirty="0" smtClean="0">
                <a:solidFill>
                  <a:srgbClr val="0F0F0F"/>
                </a:solidFill>
                <a:latin typeface="Times New Roman" panose="02020603050405020304" pitchFamily="18" charset="0"/>
                <a:cs typeface="Times New Roman" panose="02020603050405020304" pitchFamily="18" charset="0"/>
              </a:rPr>
              <a:t>Employee Salary Analysis using Excel</a:t>
            </a:r>
            <a:endParaRPr lang="en-IN" sz="4400" dirty="0" smtClean="0">
              <a:solidFill>
                <a:srgbClr val="7030A0"/>
              </a:solidFill>
              <a:latin typeface="Times New Roman" panose="02020603050405020304" pitchFamily="18" charset="0"/>
              <a:cs typeface="Times New Roman" panose="02020603050405020304" pitchFamily="18" charset="0"/>
            </a:endParaRPr>
          </a:p>
          <a:p>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smtClean="0"/>
              <a:t>A</a:t>
            </a:r>
            <a:r>
              <a:rPr lang="en-US" spc="-5" dirty="0" smtClean="0"/>
              <a:t>G</a:t>
            </a:r>
            <a:r>
              <a:rPr lang="en-US" spc="-35" dirty="0" smtClean="0"/>
              <a:t>E</a:t>
            </a:r>
            <a:r>
              <a:rPr lang="en-US" spc="15" dirty="0" smtClean="0"/>
              <a:t>N</a:t>
            </a:r>
            <a:r>
              <a:rPr lang="en-US" dirty="0" smtClean="0"/>
              <a:t>DA</a:t>
            </a:r>
            <a:endParaRPr lang="en-US" dirty="0"/>
          </a:p>
        </p:txBody>
      </p:sp>
      <p:sp>
        <p:nvSpPr>
          <p:cNvPr id="3" name="Text Placeholder 2"/>
          <p:cNvSpPr>
            <a:spLocks noGrp="1"/>
          </p:cNvSpPr>
          <p:nvPr>
            <p:ph type="body" idx="1"/>
          </p:nvPr>
        </p:nvSpPr>
        <p:spPr>
          <a:xfrm>
            <a:off x="2666976" y="1357298"/>
            <a:ext cx="5629276" cy="4739759"/>
          </a:xfrm>
        </p:spPr>
        <p:txBody>
          <a:bodyPr/>
          <a:lstStyle/>
          <a:p>
            <a:pPr algn="l"/>
            <a:endParaRPr lang="en-US" sz="2800" dirty="0" smtClean="0">
              <a:solidFill>
                <a:srgbClr val="0D0D0D"/>
              </a:solidFill>
              <a:latin typeface="Times New Roman" panose="02020603050405020304" pitchFamily="18" charset="0"/>
              <a:cs typeface="Times New Roman" panose="02020603050405020304" pitchFamily="18" charset="0"/>
            </a:endParaRP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Dataset Description</a:t>
            </a:r>
          </a:p>
          <a:p>
            <a:pPr algn="l">
              <a:buFont typeface="+mj-lt"/>
              <a:buAutoNum type="arabicPeriod"/>
            </a:pPr>
            <a:r>
              <a:rPr lang="en-US" sz="2800" dirty="0" err="1" smtClean="0">
                <a:solidFill>
                  <a:srgbClr val="0D0D0D"/>
                </a:solidFill>
                <a:latin typeface="Times New Roman" panose="02020603050405020304" pitchFamily="18" charset="0"/>
                <a:cs typeface="Times New Roman" panose="02020603050405020304" pitchFamily="18" charset="0"/>
              </a:rPr>
              <a:t>Modelling</a:t>
            </a:r>
            <a:r>
              <a:rPr lang="en-US" sz="2800" dirty="0" smtClean="0">
                <a:solidFill>
                  <a:srgbClr val="0D0D0D"/>
                </a:solidFill>
                <a:latin typeface="Times New Roman" panose="02020603050405020304" pitchFamily="18" charset="0"/>
                <a:cs typeface="Times New Roman" panose="02020603050405020304" pitchFamily="18" charset="0"/>
              </a:rPr>
              <a:t> Approach</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Results and Discussion</a:t>
            </a:r>
          </a:p>
          <a:p>
            <a:pPr algn="l">
              <a:buFont typeface="+mj-lt"/>
              <a:buAutoNum type="arabicPeriod"/>
            </a:pPr>
            <a:r>
              <a:rPr lang="en-US" sz="2800" dirty="0" smtClean="0">
                <a:solidFill>
                  <a:srgbClr val="0D0D0D"/>
                </a:solidFill>
                <a:latin typeface="Times New Roman" panose="02020603050405020304" pitchFamily="18" charset="0"/>
                <a:cs typeface="Times New Roman" panose="02020603050405020304" pitchFamily="18" charset="0"/>
              </a:rPr>
              <a:t>Conclusion</a:t>
            </a:r>
          </a:p>
          <a:p>
            <a:endParaRPr lang="en-IN" sz="2800" dirty="0" smtClean="0">
              <a:latin typeface="Times New Roman" panose="02020603050405020304" pitchFamily="18" charset="0"/>
              <a:cs typeface="Times New Roman" panose="02020603050405020304" pitchFamily="18" charset="0"/>
            </a:endParaRPr>
          </a:p>
          <a:p>
            <a:endParaRPr lang="en-US" sz="2800" dirty="0"/>
          </a:p>
        </p:txBody>
      </p:sp>
      <p:pic>
        <p:nvPicPr>
          <p:cNvPr id="4" name="Picture 3" descr="Picture1-removebg-preview.png"/>
          <p:cNvPicPr>
            <a:picLocks noChangeAspect="1"/>
          </p:cNvPicPr>
          <p:nvPr/>
        </p:nvPicPr>
        <p:blipFill>
          <a:blip r:embed="rId2"/>
          <a:stretch>
            <a:fillRect/>
          </a:stretch>
        </p:blipFill>
        <p:spPr>
          <a:xfrm>
            <a:off x="0" y="2790825"/>
            <a:ext cx="5572125" cy="406717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35756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1023902" y="1643050"/>
            <a:ext cx="8358246" cy="4708981"/>
          </a:xfrm>
          <a:prstGeom prst="rect">
            <a:avLst/>
          </a:prstGeom>
        </p:spPr>
        <p:txBody>
          <a:bodyPr wrap="square">
            <a:spAutoFit/>
          </a:bodyPr>
          <a:lstStyle/>
          <a:p>
            <a:pPr>
              <a:lnSpc>
                <a:spcPct val="150000"/>
              </a:lnSpc>
              <a:buFont typeface="Wingdings" pitchFamily="2" charset="2"/>
              <a:buChar char="Ø"/>
            </a:pPr>
            <a:r>
              <a:rPr lang="en-US" sz="2000" dirty="0" smtClean="0"/>
              <a:t>   The objective is to analyze employee salaries to identify key factors influencing pay, assess equity across demographics, and compare compensation with industry benchmarks.</a:t>
            </a:r>
          </a:p>
          <a:p>
            <a:pPr>
              <a:lnSpc>
                <a:spcPct val="150000"/>
              </a:lnSpc>
              <a:buFont typeface="Wingdings" pitchFamily="2" charset="2"/>
              <a:buChar char="Ø"/>
            </a:pPr>
            <a:r>
              <a:rPr lang="en-US" sz="2000" dirty="0" smtClean="0"/>
              <a:t> The analysis aims to uncover patterns, disparities, and trends to inform decisions on salary structures, ensuring they are fair, competitive, and aligned with organizational goals. </a:t>
            </a:r>
          </a:p>
          <a:p>
            <a:pPr>
              <a:lnSpc>
                <a:spcPct val="150000"/>
              </a:lnSpc>
              <a:buFont typeface="Wingdings" pitchFamily="2" charset="2"/>
              <a:buChar char="Ø"/>
            </a:pPr>
            <a:r>
              <a:rPr lang="en-US" sz="2000" dirty="0" smtClean="0"/>
              <a:t>The study will focus on full-time employees and provide recommendations to optimize compensation practices. </a:t>
            </a:r>
          </a:p>
          <a:p>
            <a:pPr>
              <a:lnSpc>
                <a:spcPct val="150000"/>
              </a:lnSpc>
              <a:buFont typeface="Wingdings" pitchFamily="2" charset="2"/>
              <a:buChar char="Ø"/>
            </a:pPr>
            <a:r>
              <a:rPr lang="en-US" sz="2000" dirty="0" smtClean="0"/>
              <a:t>Challenges include ensuring data privacy, handling missing data, and addressing potential biases.</a:t>
            </a:r>
            <a:endParaRPr lang="en-US"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8150" y="57148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Rectangle 11"/>
          <p:cNvSpPr/>
          <p:nvPr/>
        </p:nvSpPr>
        <p:spPr>
          <a:xfrm>
            <a:off x="666712" y="1571612"/>
            <a:ext cx="8786874" cy="3170099"/>
          </a:xfrm>
          <a:prstGeom prst="rect">
            <a:avLst/>
          </a:prstGeom>
        </p:spPr>
        <p:txBody>
          <a:bodyPr wrap="square">
            <a:spAutoFit/>
          </a:bodyPr>
          <a:lstStyle/>
          <a:p>
            <a:pPr>
              <a:buFont typeface="Arial" pitchFamily="34" charset="0"/>
              <a:buChar char="•"/>
            </a:pPr>
            <a:r>
              <a:rPr lang="en-US" sz="2000" b="1" u="sng" dirty="0" smtClean="0">
                <a:solidFill>
                  <a:srgbClr val="0070C0"/>
                </a:solidFill>
              </a:rPr>
              <a:t> OBJECTIVE:</a:t>
            </a:r>
          </a:p>
          <a:p>
            <a:pPr algn="ctr">
              <a:buFont typeface="Wingdings" pitchFamily="2" charset="2"/>
              <a:buChar char="ü"/>
            </a:pPr>
            <a:r>
              <a:rPr lang="en-US" sz="2000" dirty="0" smtClean="0"/>
              <a:t>Analyze employee salary data to identify trends, disparities, and                                             opportunities for improvement in compensation strategies</a:t>
            </a:r>
            <a:r>
              <a:rPr lang="en-US" sz="2000" b="1" dirty="0" smtClean="0"/>
              <a:t>.</a:t>
            </a:r>
          </a:p>
          <a:p>
            <a:pPr>
              <a:buFont typeface="Arial" pitchFamily="34" charset="0"/>
              <a:buChar char="•"/>
            </a:pPr>
            <a:r>
              <a:rPr lang="en-US" sz="2000" b="1" u="sng" dirty="0" smtClean="0">
                <a:solidFill>
                  <a:srgbClr val="0070C0"/>
                </a:solidFill>
              </a:rPr>
              <a:t> SCOPE:</a:t>
            </a:r>
          </a:p>
          <a:p>
            <a:pPr lvl="2">
              <a:buFont typeface="Wingdings" pitchFamily="2" charset="2"/>
              <a:buChar char="ü"/>
            </a:pPr>
            <a:r>
              <a:rPr lang="en-US" sz="2000" dirty="0" smtClean="0"/>
              <a:t>Data Collection: Gather salary, bonuses, job titles, departments, etc.</a:t>
            </a:r>
          </a:p>
          <a:p>
            <a:pPr lvl="2">
              <a:buFont typeface="Wingdings" pitchFamily="2" charset="2"/>
              <a:buChar char="ü"/>
            </a:pPr>
            <a:r>
              <a:rPr lang="en-US" sz="2000" dirty="0" smtClean="0"/>
              <a:t>Data Analysis: Calculate averages, compare by categories, identify    outliers.</a:t>
            </a:r>
          </a:p>
          <a:p>
            <a:pPr lvl="2">
              <a:buFont typeface="Wingdings" pitchFamily="2" charset="2"/>
              <a:buChar char="ü"/>
            </a:pPr>
            <a:r>
              <a:rPr lang="en-US" sz="2000" dirty="0" smtClean="0"/>
              <a:t>Visualization: Create charts and graphs.</a:t>
            </a:r>
          </a:p>
          <a:p>
            <a:pPr lvl="2">
              <a:buFont typeface="Wingdings" pitchFamily="2" charset="2"/>
              <a:buChar char="ü"/>
            </a:pPr>
            <a:r>
              <a:rPr lang="en-US" sz="2000" dirty="0" smtClean="0"/>
              <a:t>Reporting: Summarize findings and provide recommendations.</a:t>
            </a:r>
          </a:p>
          <a:p>
            <a:pPr lvl="2">
              <a:buFont typeface="Arial" pitchFamily="34" charset="0"/>
              <a:buChar char="•"/>
            </a:pPr>
            <a:endParaRPr lang="en-US" sz="2000" b="1" u="sng" dirty="0" smtClean="0">
              <a:solidFill>
                <a:srgbClr val="0070C0"/>
              </a:solidFill>
            </a:endParaRPr>
          </a:p>
        </p:txBody>
      </p:sp>
      <p:graphicFrame>
        <p:nvGraphicFramePr>
          <p:cNvPr id="14" name="Diagram 13"/>
          <p:cNvGraphicFramePr/>
          <p:nvPr/>
        </p:nvGraphicFramePr>
        <p:xfrm>
          <a:off x="1166778" y="4714861"/>
          <a:ext cx="7286676" cy="214313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graphicFrame>
        <p:nvGraphicFramePr>
          <p:cNvPr id="9" name="Table 8"/>
          <p:cNvGraphicFramePr>
            <a:graphicFrameLocks noGrp="1"/>
          </p:cNvGraphicFramePr>
          <p:nvPr/>
        </p:nvGraphicFramePr>
        <p:xfrm>
          <a:off x="738150" y="1928802"/>
          <a:ext cx="8358246" cy="4286279"/>
        </p:xfrm>
        <a:graphic>
          <a:graphicData uri="http://schemas.openxmlformats.org/drawingml/2006/table">
            <a:tbl>
              <a:tblPr firstRow="1" bandRow="1">
                <a:tableStyleId>{BDBED569-4797-4DF1-A0F4-6AAB3CD982D8}</a:tableStyleId>
              </a:tblPr>
              <a:tblGrid>
                <a:gridCol w="2877429"/>
                <a:gridCol w="5480817"/>
              </a:tblGrid>
              <a:tr h="601581">
                <a:tc>
                  <a:txBody>
                    <a:bodyPr/>
                    <a:lstStyle/>
                    <a:p>
                      <a:r>
                        <a:rPr lang="en-US" dirty="0"/>
                        <a:t>End User</a:t>
                      </a:r>
                      <a:endParaRPr lang="en-US" b="1" dirty="0"/>
                    </a:p>
                  </a:txBody>
                  <a:tcPr anchor="ctr"/>
                </a:tc>
                <a:tc>
                  <a:txBody>
                    <a:bodyPr/>
                    <a:lstStyle/>
                    <a:p>
                      <a:r>
                        <a:rPr lang="en-US" dirty="0" smtClean="0"/>
                        <a:t>Purpose</a:t>
                      </a:r>
                      <a:endParaRPr lang="en-US" b="1" dirty="0"/>
                    </a:p>
                  </a:txBody>
                  <a:tcPr/>
                </a:tc>
              </a:tr>
              <a:tr h="601581">
                <a:tc>
                  <a:txBody>
                    <a:bodyPr/>
                    <a:lstStyle/>
                    <a:p>
                      <a:r>
                        <a:rPr lang="en-US" dirty="0"/>
                        <a:t>HR Department</a:t>
                      </a:r>
                      <a:endParaRPr lang="en-US" b="0" dirty="0"/>
                    </a:p>
                  </a:txBody>
                  <a:tcPr anchor="ctr"/>
                </a:tc>
                <a:tc>
                  <a:txBody>
                    <a:bodyPr/>
                    <a:lstStyle/>
                    <a:p>
                      <a:r>
                        <a:rPr lang="en-US" dirty="0" smtClean="0"/>
                        <a:t>Ensures fair and competitive compensation</a:t>
                      </a:r>
                      <a:endParaRPr lang="en-US" b="0" dirty="0"/>
                    </a:p>
                  </a:txBody>
                  <a:tcPr/>
                </a:tc>
              </a:tr>
              <a:tr h="676793">
                <a:tc>
                  <a:txBody>
                    <a:bodyPr/>
                    <a:lstStyle/>
                    <a:p>
                      <a:r>
                        <a:rPr lang="en-US" dirty="0" smtClean="0"/>
                        <a:t>Executive Leadership</a:t>
                      </a:r>
                      <a:endParaRPr lang="en-US" b="0" dirty="0"/>
                    </a:p>
                  </a:txBody>
                  <a:tcPr/>
                </a:tc>
                <a:tc>
                  <a:txBody>
                    <a:bodyPr/>
                    <a:lstStyle/>
                    <a:p>
                      <a:r>
                        <a:rPr lang="en-US" dirty="0" smtClean="0"/>
                        <a:t>Informs decisions on compensation policies</a:t>
                      </a:r>
                      <a:endParaRPr lang="en-US" b="0" dirty="0"/>
                    </a:p>
                  </a:txBody>
                  <a:tcPr/>
                </a:tc>
              </a:tr>
              <a:tr h="601581">
                <a:tc>
                  <a:txBody>
                    <a:bodyPr/>
                    <a:lstStyle/>
                    <a:p>
                      <a:r>
                        <a:rPr lang="en-US" dirty="0" smtClean="0"/>
                        <a:t>Compensation Specialists</a:t>
                      </a:r>
                      <a:endParaRPr lang="en-US" b="0" dirty="0"/>
                    </a:p>
                  </a:txBody>
                  <a:tcPr/>
                </a:tc>
                <a:tc>
                  <a:txBody>
                    <a:bodyPr/>
                    <a:lstStyle/>
                    <a:p>
                      <a:r>
                        <a:rPr lang="en-US" dirty="0" smtClean="0"/>
                        <a:t>Benchmarks and designs salary structures</a:t>
                      </a:r>
                      <a:endParaRPr lang="en-US" b="0" dirty="0"/>
                    </a:p>
                  </a:txBody>
                  <a:tcPr/>
                </a:tc>
              </a:tr>
              <a:tr h="601581">
                <a:tc>
                  <a:txBody>
                    <a:bodyPr/>
                    <a:lstStyle/>
                    <a:p>
                      <a:r>
                        <a:rPr lang="en-US" dirty="0" smtClean="0"/>
                        <a:t>Finance Department</a:t>
                      </a:r>
                      <a:endParaRPr lang="en-US" b="0" dirty="0"/>
                    </a:p>
                  </a:txBody>
                  <a:tcPr/>
                </a:tc>
                <a:tc>
                  <a:txBody>
                    <a:bodyPr/>
                    <a:lstStyle/>
                    <a:p>
                      <a:r>
                        <a:rPr lang="en-US" dirty="0" smtClean="0"/>
                        <a:t>Assesses financial impact of salary adjustments</a:t>
                      </a:r>
                      <a:endParaRPr lang="en-US" b="0" dirty="0"/>
                    </a:p>
                  </a:txBody>
                  <a:tcPr/>
                </a:tc>
              </a:tr>
              <a:tr h="601581">
                <a:tc>
                  <a:txBody>
                    <a:bodyPr/>
                    <a:lstStyle/>
                    <a:p>
                      <a:r>
                        <a:rPr lang="en-US" dirty="0" smtClean="0"/>
                        <a:t>Employees</a:t>
                      </a:r>
                      <a:endParaRPr lang="en-US" b="0" dirty="0"/>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dirty="0" smtClean="0"/>
                        <a:t>Indirectly benefit from fair and transparent pay</a:t>
                      </a:r>
                      <a:endParaRPr lang="en-US" b="0" dirty="0" smtClean="0"/>
                    </a:p>
                  </a:txBody>
                  <a:tcPr/>
                </a:tc>
              </a:tr>
              <a:tr h="601581">
                <a:tc>
                  <a:txBody>
                    <a:bodyPr/>
                    <a:lstStyle/>
                    <a:p>
                      <a:r>
                        <a:rPr lang="en-US" dirty="0" smtClean="0"/>
                        <a:t>Diversity Officers</a:t>
                      </a:r>
                      <a:endParaRPr lang="en-US" b="0" dirty="0"/>
                    </a:p>
                  </a:txBody>
                  <a:tcPr/>
                </a:tc>
                <a:tc>
                  <a:txBody>
                    <a:bodyPr/>
                    <a:lstStyle/>
                    <a:p>
                      <a:r>
                        <a:rPr lang="en-US" dirty="0" smtClean="0"/>
                        <a:t>Ensures pay equity across demographics</a:t>
                      </a:r>
                      <a:endParaRPr lang="en-US" b="0" dirty="0"/>
                    </a:p>
                  </a:txBody>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52398" y="428604"/>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graphicFrame>
        <p:nvGraphicFramePr>
          <p:cNvPr id="10" name="Diagram 9"/>
          <p:cNvGraphicFramePr/>
          <p:nvPr/>
        </p:nvGraphicFramePr>
        <p:xfrm>
          <a:off x="3238480" y="1928802"/>
          <a:ext cx="5857916" cy="26432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3167042" y="1357298"/>
            <a:ext cx="3803734" cy="400110"/>
          </a:xfrm>
          <a:prstGeom prst="rect">
            <a:avLst/>
          </a:prstGeom>
        </p:spPr>
        <p:txBody>
          <a:bodyPr wrap="none">
            <a:spAutoFit/>
          </a:bodyPr>
          <a:lstStyle/>
          <a:p>
            <a:r>
              <a:rPr lang="en-US" sz="2000" b="1" dirty="0" smtClean="0"/>
              <a:t>Techniques used for data analysis</a:t>
            </a:r>
            <a:r>
              <a:rPr lang="en-US" sz="2000" dirty="0" smtClean="0"/>
              <a:t>:</a:t>
            </a:r>
          </a:p>
        </p:txBody>
      </p:sp>
      <p:sp>
        <p:nvSpPr>
          <p:cNvPr id="12" name="Rectangle 11"/>
          <p:cNvSpPr/>
          <p:nvPr/>
        </p:nvSpPr>
        <p:spPr>
          <a:xfrm>
            <a:off x="809588" y="4643446"/>
            <a:ext cx="7858180" cy="1754326"/>
          </a:xfrm>
          <a:prstGeom prst="rect">
            <a:avLst/>
          </a:prstGeom>
        </p:spPr>
        <p:txBody>
          <a:bodyPr wrap="square">
            <a:spAutoFit/>
          </a:bodyPr>
          <a:lstStyle/>
          <a:p>
            <a:r>
              <a:rPr lang="en-US" dirty="0" smtClean="0"/>
              <a:t>Our solution ensures fair and inclusive compensation across all demographics. It provides actionable insights for HR and leadership to make informed decisions. By offering competitive pay practices, we help boost employee satisfaction and retention. The analysis aligns salaries with performance and market trends, optimizing cost efficiency. Additionally, it addresses pay disparities and mitigates legal risks, ensuring compliance.</a:t>
            </a:r>
          </a:p>
        </p:txBody>
      </p:sp>
      <p:pic>
        <p:nvPicPr>
          <p:cNvPr id="13" name="Picture 12" descr="Picture2-removebg-preview.png"/>
          <p:cNvPicPr>
            <a:picLocks noChangeAspect="1"/>
          </p:cNvPicPr>
          <p:nvPr/>
        </p:nvPicPr>
        <p:blipFill>
          <a:blip r:embed="rId7"/>
          <a:stretch>
            <a:fillRect/>
          </a:stretch>
        </p:blipFill>
        <p:spPr>
          <a:xfrm>
            <a:off x="666712" y="928670"/>
            <a:ext cx="3241001" cy="390526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809588" y="1643050"/>
            <a:ext cx="6096000" cy="1631216"/>
          </a:xfrm>
          <a:prstGeom prst="rect">
            <a:avLst/>
          </a:prstGeom>
        </p:spPr>
        <p:txBody>
          <a:bodyPr>
            <a:spAutoFit/>
          </a:bodyPr>
          <a:lstStyle/>
          <a:p>
            <a:pPr>
              <a:buFont typeface="Wingdings" pitchFamily="2" charset="2"/>
              <a:buChar char="Ø"/>
            </a:pPr>
            <a:r>
              <a:rPr lang="en-US" sz="2000" dirty="0" smtClean="0"/>
              <a:t>Employee raw data set –  </a:t>
            </a:r>
            <a:r>
              <a:rPr lang="en-US" sz="2000" dirty="0" err="1" smtClean="0"/>
              <a:t>Kaggle</a:t>
            </a:r>
            <a:endParaRPr lang="en-US" sz="2000" dirty="0" smtClean="0"/>
          </a:p>
          <a:p>
            <a:pPr>
              <a:buFont typeface="Wingdings" pitchFamily="2" charset="2"/>
              <a:buChar char="Ø"/>
            </a:pPr>
            <a:endParaRPr lang="en-US" sz="2000" dirty="0" smtClean="0"/>
          </a:p>
          <a:p>
            <a:pPr>
              <a:buFont typeface="Wingdings" pitchFamily="2" charset="2"/>
              <a:buChar char="Ø"/>
            </a:pPr>
            <a:r>
              <a:rPr lang="en-US" sz="2000" dirty="0" smtClean="0"/>
              <a:t>Total features – 9 features</a:t>
            </a:r>
          </a:p>
          <a:p>
            <a:endParaRPr lang="en-US" sz="2000" dirty="0" smtClean="0"/>
          </a:p>
          <a:p>
            <a:pPr>
              <a:buFont typeface="Wingdings" pitchFamily="2" charset="2"/>
              <a:buChar char="Ø"/>
            </a:pPr>
            <a:r>
              <a:rPr lang="en-US" sz="2000" dirty="0" smtClean="0"/>
              <a:t>Filtered features – 4 features</a:t>
            </a:r>
            <a:endParaRPr lang="en-US" sz="2000" dirty="0"/>
          </a:p>
        </p:txBody>
      </p:sp>
      <p:graphicFrame>
        <p:nvGraphicFramePr>
          <p:cNvPr id="4" name="Diagram 3"/>
          <p:cNvGraphicFramePr/>
          <p:nvPr/>
        </p:nvGraphicFramePr>
        <p:xfrm>
          <a:off x="3024166" y="1071546"/>
          <a:ext cx="8143932" cy="5429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452662" y="1714488"/>
            <a:ext cx="8215370" cy="4708981"/>
          </a:xfrm>
          <a:prstGeom prst="rect">
            <a:avLst/>
          </a:prstGeom>
        </p:spPr>
        <p:txBody>
          <a:bodyPr wrap="square">
            <a:spAutoFit/>
          </a:bodyPr>
          <a:lstStyle/>
          <a:p>
            <a:pPr>
              <a:buFont typeface="Wingdings" pitchFamily="2" charset="2"/>
              <a:buChar char="v"/>
            </a:pPr>
            <a:r>
              <a:rPr lang="en-US" sz="2000" b="1" dirty="0" smtClean="0"/>
              <a:t>AI-Driven Insights</a:t>
            </a:r>
            <a:r>
              <a:rPr lang="en-US" sz="2000" dirty="0" smtClean="0"/>
              <a:t>: Predictive analytics for future salary trends and personalized pay recommendations.</a:t>
            </a:r>
          </a:p>
          <a:p>
            <a:pPr>
              <a:buFont typeface="Wingdings" pitchFamily="2" charset="2"/>
              <a:buChar char="v"/>
            </a:pPr>
            <a:endParaRPr lang="en-US" sz="2000" dirty="0" smtClean="0"/>
          </a:p>
          <a:p>
            <a:pPr>
              <a:buFont typeface="Wingdings" pitchFamily="2" charset="2"/>
              <a:buChar char="v"/>
            </a:pPr>
            <a:r>
              <a:rPr lang="en-US" sz="2000" b="1" dirty="0" smtClean="0"/>
              <a:t> Real-Time Visualization</a:t>
            </a:r>
            <a:r>
              <a:rPr lang="en-US" sz="2000" dirty="0" smtClean="0"/>
              <a:t>: Interactive dashboards for salary distribution and scenario analysis</a:t>
            </a:r>
          </a:p>
          <a:p>
            <a:pPr>
              <a:buFont typeface="Wingdings" pitchFamily="2" charset="2"/>
              <a:buChar char="v"/>
            </a:pPr>
            <a:endParaRPr lang="en-US" sz="2000" dirty="0" smtClean="0"/>
          </a:p>
          <a:p>
            <a:pPr>
              <a:buFont typeface="Wingdings" pitchFamily="2" charset="2"/>
              <a:buChar char="v"/>
            </a:pPr>
            <a:r>
              <a:rPr lang="en-US" sz="2000" dirty="0" smtClean="0"/>
              <a:t>.</a:t>
            </a:r>
            <a:r>
              <a:rPr lang="en-US" sz="2000" b="1" dirty="0" smtClean="0"/>
              <a:t>Fairness Metrics</a:t>
            </a:r>
            <a:r>
              <a:rPr lang="en-US" sz="2000" dirty="0" smtClean="0"/>
              <a:t>: Tools to ensure pay equity and industry benchmarking.</a:t>
            </a:r>
          </a:p>
          <a:p>
            <a:pPr>
              <a:buFont typeface="Wingdings" pitchFamily="2" charset="2"/>
              <a:buChar char="v"/>
            </a:pPr>
            <a:endParaRPr lang="en-US" sz="2000" dirty="0" smtClean="0"/>
          </a:p>
          <a:p>
            <a:pPr>
              <a:buFont typeface="Wingdings" pitchFamily="2" charset="2"/>
              <a:buChar char="v"/>
            </a:pPr>
            <a:r>
              <a:rPr lang="en-US" sz="2000" b="1" dirty="0" smtClean="0"/>
              <a:t> Employee Integration</a:t>
            </a:r>
            <a:r>
              <a:rPr lang="en-US" sz="2000" dirty="0" smtClean="0"/>
              <a:t>: Incorporating feedback and career path mapping</a:t>
            </a:r>
          </a:p>
          <a:p>
            <a:pPr>
              <a:buFont typeface="Wingdings" pitchFamily="2" charset="2"/>
              <a:buChar char="v"/>
            </a:pPr>
            <a:endParaRPr lang="en-US" sz="2000" dirty="0" smtClean="0"/>
          </a:p>
          <a:p>
            <a:pPr>
              <a:buFont typeface="Wingdings" pitchFamily="2" charset="2"/>
              <a:buChar char="v"/>
            </a:pPr>
            <a:r>
              <a:rPr lang="en-US" sz="2000" b="1" dirty="0" smtClean="0"/>
              <a:t> Automated Compliance</a:t>
            </a:r>
            <a:r>
              <a:rPr lang="en-US" sz="2000" dirty="0" smtClean="0"/>
              <a:t>: Automatic checks for legal compliance and tax optimization.</a:t>
            </a:r>
          </a:p>
          <a:p>
            <a:pPr>
              <a:buFont typeface="Wingdings" pitchFamily="2" charset="2"/>
              <a:buChar char="v"/>
            </a:pPr>
            <a:endParaRPr lang="en-US" sz="2000" dirty="0" smtClean="0"/>
          </a:p>
          <a:p>
            <a:pPr>
              <a:buFont typeface="Wingdings" pitchFamily="2" charset="2"/>
              <a:buChar char="v"/>
            </a:pPr>
            <a:r>
              <a:rPr lang="en-US" sz="2000" b="1" dirty="0" smtClean="0"/>
              <a:t> HR Integration</a:t>
            </a:r>
            <a:r>
              <a:rPr lang="en-US" sz="2000" dirty="0" smtClean="0"/>
              <a:t>: Seamless integration with other HR tools for a unified management system.</a:t>
            </a:r>
            <a:endParaRPr lang="en-US" sz="2000" dirty="0"/>
          </a:p>
        </p:txBody>
      </p:sp>
      <p:pic>
        <p:nvPicPr>
          <p:cNvPr id="11" name="Picture 10" descr="Picture3-removebg-preview.png"/>
          <p:cNvPicPr>
            <a:picLocks noChangeAspect="1"/>
          </p:cNvPicPr>
          <p:nvPr/>
        </p:nvPicPr>
        <p:blipFill>
          <a:blip r:embed="rId2"/>
          <a:stretch>
            <a:fillRect/>
          </a:stretch>
        </p:blipFill>
        <p:spPr>
          <a:xfrm>
            <a:off x="-190544" y="3143224"/>
            <a:ext cx="2685460" cy="3714776"/>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381</TotalTime>
  <Words>649</Words>
  <Application>Microsoft Office PowerPoint</Application>
  <PresentationFormat>Custom</PresentationFormat>
  <Paragraphs>113</Paragraphs>
  <Slides>14</Slides>
  <Notes>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Department salary analysis </vt:lpstr>
      <vt:lpstr>Salary bar and percentage analysis </vt:lpstr>
      <vt:lpstr>Conclusion for Employee Salary Analysis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lenovo</cp:lastModifiedBy>
  <cp:revision>36</cp:revision>
  <dcterms:created xsi:type="dcterms:W3CDTF">2024-03-29T15:07:22Z</dcterms:created>
  <dcterms:modified xsi:type="dcterms:W3CDTF">2024-08-30T18:45:22Z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