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997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668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579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2700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164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774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1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6606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048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682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1730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04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0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977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558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655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587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551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829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108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8419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08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4908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7641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2361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852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E. LATHIKA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853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1361529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574248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531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067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8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30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423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7630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984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979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2024-08-31T14:59:13Z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