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2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9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0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5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7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7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24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3F2D-4650-453A-AC50-DAC3BC3C7712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99E5-2FAF-47D7-8638-E42B5590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35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CF7ADF-791E-8656-BDBD-F417647FA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996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dirty="0"/>
              <a:t>Data Analysis with SQL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9AB79-5490-CEDD-FE5F-8395EAB8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9" y="1035725"/>
            <a:ext cx="10787742" cy="3285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2CB03-164E-0E4F-98FB-9B394BC23A3B}"/>
              </a:ext>
            </a:extLst>
          </p:cNvPr>
          <p:cNvSpPr txBox="1"/>
          <p:nvPr/>
        </p:nvSpPr>
        <p:spPr>
          <a:xfrm>
            <a:off x="10058401" y="6028954"/>
            <a:ext cx="198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by – Lathish Gajula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2874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081C-0F63-9942-8965-FD783792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608919"/>
            <a:ext cx="10515600" cy="1325563"/>
          </a:xfrm>
        </p:spPr>
        <p:txBody>
          <a:bodyPr/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-apple-system"/>
              </a:rPr>
              <a:t>6. Find Content Added in the Last 5 Years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0E378-CA3D-4CA7-275B-285CF5DE1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2141310"/>
            <a:ext cx="10515600" cy="13692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FB3CF-C2E7-5FC6-2262-09140B4A3FF8}"/>
              </a:ext>
            </a:extLst>
          </p:cNvPr>
          <p:cNvSpPr txBox="1"/>
          <p:nvPr/>
        </p:nvSpPr>
        <p:spPr>
          <a:xfrm>
            <a:off x="402771" y="4694919"/>
            <a:ext cx="684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Objective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: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Retrieve content added to Netflix in the last 5 years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14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4B55-68A9-F401-2192-0B77A732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4" y="550183"/>
            <a:ext cx="10515600" cy="123507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-apple-system"/>
              </a:rPr>
              <a:t>7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-apple-system"/>
              </a:rPr>
              <a:t>. Count the Number of Content Items in Each Genre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2E036-3220-FC13-01F9-8890266C0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0" y="1926771"/>
            <a:ext cx="8364117" cy="1952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40A1B-AEC2-49E6-E24C-47AF262AEF9D}"/>
              </a:ext>
            </a:extLst>
          </p:cNvPr>
          <p:cNvSpPr txBox="1"/>
          <p:nvPr/>
        </p:nvSpPr>
        <p:spPr>
          <a:xfrm>
            <a:off x="391884" y="4953000"/>
            <a:ext cx="6556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Objective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: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Count the number of content items in each genre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38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CFAD-ECB6-CDC4-C1FE-39E9EC60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5284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-apple-system"/>
              </a:rPr>
              <a:t>8</a:t>
            </a:r>
            <a:r>
              <a:rPr lang="en-US" sz="2700" b="1" i="0" dirty="0">
                <a:solidFill>
                  <a:srgbClr val="FF0000"/>
                </a:solidFill>
                <a:effectLst/>
                <a:latin typeface="-apple-system"/>
              </a:rPr>
              <a:t>.Find each year and the average numbers of content release in India on </a:t>
            </a:r>
            <a:r>
              <a:rPr lang="en-US" sz="2700" b="1" i="0" dirty="0" err="1">
                <a:solidFill>
                  <a:srgbClr val="FF0000"/>
                </a:solidFill>
                <a:effectLst/>
                <a:latin typeface="-apple-system"/>
              </a:rPr>
              <a:t>netflix</a:t>
            </a:r>
            <a:r>
              <a:rPr lang="en-US" sz="2700" b="1" i="0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B9F97-430E-ACE8-3EFF-5A82B0D16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40233"/>
            <a:ext cx="10515600" cy="25191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DD97E-086A-00FE-7C69-0EE82DCF8E65}"/>
              </a:ext>
            </a:extLst>
          </p:cNvPr>
          <p:cNvSpPr txBox="1"/>
          <p:nvPr/>
        </p:nvSpPr>
        <p:spPr>
          <a:xfrm>
            <a:off x="293915" y="5071096"/>
            <a:ext cx="9473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Objective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2000" b="1" i="0" dirty="0">
                <a:effectLst/>
                <a:latin typeface="-apple-system"/>
              </a:rPr>
              <a:t>Calculate and rank years by the average number of content releases by India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31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475D-DCCF-57C4-CD49-D7521681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463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-apple-system"/>
              </a:rPr>
              <a:t>9</a:t>
            </a:r>
            <a:r>
              <a:rPr lang="en-US" sz="2700" b="1" i="0" dirty="0">
                <a:solidFill>
                  <a:srgbClr val="FF0000"/>
                </a:solidFill>
                <a:effectLst/>
                <a:latin typeface="-apple-system"/>
              </a:rPr>
              <a:t>. Find the Top 10 Actors Who Have Appeared in the Highest Number of Movies Produced in India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71B29-D84B-C110-0703-144C21D99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7" y="1788658"/>
            <a:ext cx="9050013" cy="23530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9BA77-A1B8-C8B4-D2CD-C22C0533BD3A}"/>
              </a:ext>
            </a:extLst>
          </p:cNvPr>
          <p:cNvSpPr txBox="1"/>
          <p:nvPr/>
        </p:nvSpPr>
        <p:spPr>
          <a:xfrm>
            <a:off x="283029" y="5069342"/>
            <a:ext cx="9750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Objective: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-apple-system"/>
              </a:rPr>
              <a:t> 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Identify the top 10 actors with the most appearances in Indian-produced movies.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004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B5B4-A41E-2BB7-DA1F-FFE3F136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542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700" b="1" i="0" dirty="0">
                <a:solidFill>
                  <a:srgbClr val="FF0000"/>
                </a:solidFill>
                <a:effectLst/>
                <a:latin typeface="-apple-system"/>
              </a:rPr>
              <a:t>10. Categorize Content Based on the Presence of 'Kill' and 'Violence' Keywords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55CE2-63E6-BF81-099A-2BE30E1A5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553743"/>
            <a:ext cx="10515600" cy="3436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D85EC-D644-7CE4-3482-E8D0C703EC1B}"/>
              </a:ext>
            </a:extLst>
          </p:cNvPr>
          <p:cNvSpPr txBox="1"/>
          <p:nvPr/>
        </p:nvSpPr>
        <p:spPr>
          <a:xfrm>
            <a:off x="261257" y="5374560"/>
            <a:ext cx="9861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Objective: 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Categorize content as 'Bad' if it contains 'kill' or 'violence' and 'Good' otherwise. </a:t>
            </a:r>
          </a:p>
          <a:p>
            <a:r>
              <a:rPr lang="en-US" sz="2000" b="1" dirty="0">
                <a:solidFill>
                  <a:srgbClr val="F0F6FC"/>
                </a:solidFill>
                <a:latin typeface="-apple-system"/>
              </a:rPr>
              <a:t>                   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Count the number of items in each category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5892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3D3-8B2B-1F4A-496D-C9AEEE00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86" y="537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+mn-lt"/>
              </a:rPr>
              <a:t>Insights and Conclusion</a:t>
            </a:r>
            <a:endParaRPr lang="en-IN" sz="4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9ED-1337-E773-908F-6636BF26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6" y="1379309"/>
            <a:ext cx="11179628" cy="502149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Content Distribution: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 The dataset contains a diverse range of movies and TV shows with varying ratings and genres.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Common Ratings: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 Insights into the most common ratings provide an understanding of the content's target audience.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Geographical Insights: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 The top countries and the average content releases by India highlight regional content distribution.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Content Categorization: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 Categorizing content based on specific keywords helps in understanding the nature of content available on Netflix.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This analysis provides a comprehensive view of Netflix's content and can help inform content strategy and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65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884A-D6C0-E62F-5688-900D8E4C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80067"/>
            <a:ext cx="3222171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- </a:t>
            </a:r>
            <a:r>
              <a:rPr lang="en-US" sz="5400" b="1" dirty="0">
                <a:solidFill>
                  <a:srgbClr val="FF0000"/>
                </a:solidFill>
              </a:rPr>
              <a:t>overview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EE1C-2475-B19A-97C2-1FCDA7A2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248684"/>
            <a:ext cx="11517086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This project involves a comprehensive analysis of Netflix's movies and TV shows data using SQL. The goal is to extract valuable insights and answer various business questions based on the dataset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AB6A9-6921-098F-E38D-758EB88D71C7}"/>
              </a:ext>
            </a:extLst>
          </p:cNvPr>
          <p:cNvSpPr txBox="1"/>
          <p:nvPr/>
        </p:nvSpPr>
        <p:spPr>
          <a:xfrm>
            <a:off x="261257" y="2704875"/>
            <a:ext cx="3102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- </a:t>
            </a:r>
            <a:r>
              <a:rPr lang="en-US" sz="4800" b="1" dirty="0">
                <a:solidFill>
                  <a:srgbClr val="FF0000"/>
                </a:solidFill>
              </a:rPr>
              <a:t>objectives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8023-08F6-2B43-5AC8-F0C2BB6BBC7A}"/>
              </a:ext>
            </a:extLst>
          </p:cNvPr>
          <p:cNvSpPr txBox="1"/>
          <p:nvPr/>
        </p:nvSpPr>
        <p:spPr>
          <a:xfrm>
            <a:off x="566057" y="3642865"/>
            <a:ext cx="109945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0F6FC"/>
                </a:solidFill>
                <a:effectLst/>
                <a:latin typeface="-apple-system"/>
              </a:rPr>
              <a:t> Analyze the distribution of content types (movies vs TV shows).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0F6FC"/>
                </a:solidFill>
                <a:effectLst/>
                <a:latin typeface="-apple-system"/>
              </a:rPr>
              <a:t> Identify the most common ratings for movies and TV shows.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0F6FC"/>
                </a:solidFill>
                <a:effectLst/>
                <a:latin typeface="-apple-system"/>
              </a:rPr>
              <a:t> List and analyze content based on release years, countries, and durations.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0F6FC"/>
                </a:solidFill>
                <a:effectLst/>
                <a:latin typeface="-apple-system"/>
              </a:rPr>
              <a:t> Explore and categorize content based on specific criteria and keywords.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E565-BCB7-42AF-CCB0-B55050E5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518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 </a:t>
            </a:r>
            <a:r>
              <a:rPr lang="en-US" sz="5400" b="1" dirty="0">
                <a:solidFill>
                  <a:srgbClr val="FF0000"/>
                </a:solidFill>
                <a:latin typeface="+mn-lt"/>
              </a:rPr>
              <a:t>10 Business Problems</a:t>
            </a:r>
            <a:r>
              <a:rPr lang="en-US" sz="6600" b="1" dirty="0">
                <a:solidFill>
                  <a:srgbClr val="FF0000"/>
                </a:solidFill>
                <a:latin typeface="+mn-lt"/>
              </a:rPr>
              <a:t> </a:t>
            </a:r>
            <a:br>
              <a:rPr lang="en-US" sz="6600" b="1" dirty="0">
                <a:solidFill>
                  <a:srgbClr val="FF0000"/>
                </a:solidFill>
                <a:latin typeface="+mn-lt"/>
              </a:rPr>
            </a:br>
            <a:r>
              <a:rPr lang="en-US" sz="5400" b="1" dirty="0">
                <a:solidFill>
                  <a:srgbClr val="FF0000"/>
                </a:solidFill>
                <a:latin typeface="+mn-lt"/>
              </a:rPr>
              <a:t>and Solutions</a:t>
            </a:r>
            <a:endParaRPr lang="en-IN" sz="5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12424F-D7EB-72B5-3079-BD30BE4BF43B}"/>
              </a:ext>
            </a:extLst>
          </p:cNvPr>
          <p:cNvSpPr/>
          <p:nvPr/>
        </p:nvSpPr>
        <p:spPr>
          <a:xfrm>
            <a:off x="3276599" y="4256315"/>
            <a:ext cx="5823857" cy="18505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42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C9AC63-931A-8753-F4B6-A46D94091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9" y="1640568"/>
            <a:ext cx="42345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5972A-747C-6DA4-8B4A-D456943F703F}"/>
              </a:ext>
            </a:extLst>
          </p:cNvPr>
          <p:cNvSpPr txBox="1"/>
          <p:nvPr/>
        </p:nvSpPr>
        <p:spPr>
          <a:xfrm>
            <a:off x="2405742" y="118776"/>
            <a:ext cx="7032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Schema</a:t>
            </a:r>
          </a:p>
          <a:p>
            <a:pPr algn="ctr"/>
            <a:r>
              <a:rPr lang="en-US" b="1" dirty="0"/>
              <a:t>of the dataset</a:t>
            </a:r>
          </a:p>
        </p:txBody>
      </p:sp>
    </p:spTree>
    <p:extLst>
      <p:ext uri="{BB962C8B-B14F-4D97-AF65-F5344CB8AC3E}">
        <p14:creationId xmlns:p14="http://schemas.microsoft.com/office/powerpoint/2010/main" val="76358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282DF4-C242-CD2C-5334-E9BF2D5ED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13" y="2116620"/>
            <a:ext cx="4716500" cy="1508323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0D0A44-E663-648E-1462-2F4099BE13AF}"/>
              </a:ext>
            </a:extLst>
          </p:cNvPr>
          <p:cNvSpPr/>
          <p:nvPr/>
        </p:nvSpPr>
        <p:spPr>
          <a:xfrm>
            <a:off x="119743" y="522515"/>
            <a:ext cx="6193972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FF0000"/>
                </a:solidFill>
                <a:effectLst/>
                <a:latin typeface="-apple-system"/>
              </a:rPr>
              <a:t>1. Count the Number of Movies vs TV Shows</a:t>
            </a:r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F85D5-C2DF-8A05-4C33-07FB82E090CA}"/>
              </a:ext>
            </a:extLst>
          </p:cNvPr>
          <p:cNvSpPr txBox="1"/>
          <p:nvPr/>
        </p:nvSpPr>
        <p:spPr>
          <a:xfrm>
            <a:off x="511630" y="4898570"/>
            <a:ext cx="7127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Objective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: Determine the distribution of content types on Netflix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29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7C66-6FBD-B970-A352-2E4B9885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36713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-apple-system"/>
              </a:rPr>
              <a:t>2. Find the Most Common Rating for Movies and TV Shows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D18CE-0B4B-E23B-13D0-D54B2BE4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3" y="1290296"/>
            <a:ext cx="7532937" cy="40379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D114B9-6B61-3827-D217-666153012086}"/>
              </a:ext>
            </a:extLst>
          </p:cNvPr>
          <p:cNvSpPr txBox="1"/>
          <p:nvPr/>
        </p:nvSpPr>
        <p:spPr>
          <a:xfrm>
            <a:off x="326355" y="5851263"/>
            <a:ext cx="8732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Objective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: Identify the most frequently occurring rating for each type of content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34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8B66-6603-0310-5333-F420BAA8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2" y="696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-apple-system"/>
              </a:rPr>
              <a:t>3. List All Movies Released in a Specific Year (e.g., 2021)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5B0337-1D42-977D-9C8A-23F21787C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63" y="2114367"/>
            <a:ext cx="6544588" cy="1314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C3952-1695-9252-95C2-D5BDEF149EF5}"/>
              </a:ext>
            </a:extLst>
          </p:cNvPr>
          <p:cNvSpPr txBox="1"/>
          <p:nvPr/>
        </p:nvSpPr>
        <p:spPr>
          <a:xfrm>
            <a:off x="337457" y="4582886"/>
            <a:ext cx="612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Objective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: Retrieve all movies released in a specific year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9110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0535-9DDE-5C0F-D8DB-93F6AAA6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700" b="1" i="0" dirty="0">
                <a:solidFill>
                  <a:srgbClr val="FF0000"/>
                </a:solidFill>
                <a:effectLst/>
                <a:latin typeface="-apple-system"/>
              </a:rPr>
              <a:t>4. Find the Top 5 Countries with the Most Content on Netflix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F70E2-1DFD-88C4-3CD0-E52930D39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4" y="1488581"/>
            <a:ext cx="7973538" cy="3543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8CFA4-24BE-468B-92D7-0EA5DB6443EF}"/>
              </a:ext>
            </a:extLst>
          </p:cNvPr>
          <p:cNvSpPr txBox="1"/>
          <p:nvPr/>
        </p:nvSpPr>
        <p:spPr>
          <a:xfrm>
            <a:off x="302144" y="5475514"/>
            <a:ext cx="877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Objective: 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-apple-system"/>
              </a:rPr>
              <a:t>Identify the top 5 countries with the highest number of content items.</a:t>
            </a:r>
            <a:endParaRPr lang="en-IN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0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7E0F-FDA2-8277-84A6-BC3F28CE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593725"/>
            <a:ext cx="10515600" cy="1325563"/>
          </a:xfrm>
        </p:spPr>
        <p:txBody>
          <a:bodyPr/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-apple-system"/>
              </a:rPr>
              <a:t>5. Identify the Longest Movie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80CC8-9EE3-57C3-9062-32DC0C362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2057399"/>
            <a:ext cx="6849431" cy="16575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DCE1CD-568F-9016-F220-8631164A5AC7}"/>
              </a:ext>
            </a:extLst>
          </p:cNvPr>
          <p:cNvSpPr txBox="1"/>
          <p:nvPr/>
        </p:nvSpPr>
        <p:spPr>
          <a:xfrm>
            <a:off x="365713" y="4738658"/>
            <a:ext cx="573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Objective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: Find the movie with the longest duration</a:t>
            </a:r>
            <a:r>
              <a:rPr lang="en-US" sz="200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975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1213</TotalTime>
  <Words>488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PowerPoint Presentation</vt:lpstr>
      <vt:lpstr>- overview</vt:lpstr>
      <vt:lpstr> 10 Business Problems  and Solutions</vt:lpstr>
      <vt:lpstr>PowerPoint Presentation</vt:lpstr>
      <vt:lpstr>PowerPoint Presentation</vt:lpstr>
      <vt:lpstr>2. Find the Most Common Rating for Movies and TV Shows </vt:lpstr>
      <vt:lpstr>3. List All Movies Released in a Specific Year (e.g., 2021) </vt:lpstr>
      <vt:lpstr>4. Find the Top 5 Countries with the Most Content on Netflix </vt:lpstr>
      <vt:lpstr>5. Identify the Longest Movie </vt:lpstr>
      <vt:lpstr>6. Find Content Added in the Last 5 Years </vt:lpstr>
      <vt:lpstr>7. Count the Number of Content Items in Each Genre </vt:lpstr>
      <vt:lpstr>8.Find each year and the average numbers of content release in India on netflix. </vt:lpstr>
      <vt:lpstr>9. Find the Top 10 Actors Who Have Appeared in the Highest Number of Movies Produced in India </vt:lpstr>
      <vt:lpstr>10. Categorize Content Based on the Presence of 'Kill' and 'Violence' Keywords </vt:lpstr>
      <vt:lpstr>Insights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lathish gajula</dc:creator>
  <cp:lastModifiedBy>lathish gajula</cp:lastModifiedBy>
  <cp:revision>1</cp:revision>
  <dcterms:created xsi:type="dcterms:W3CDTF">2025-01-05T16:12:25Z</dcterms:created>
  <dcterms:modified xsi:type="dcterms:W3CDTF">2025-01-06T12:25:32Z</dcterms:modified>
</cp:coreProperties>
</file>