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D.LATHISH</a:t>
            </a:r>
            <a:r>
              <a:rPr lang="en-IN" sz="2400" dirty="0"/>
              <a:t> KUMAR</a:t>
            </a:r>
            <a:endParaRPr lang="en-US" sz="2400" dirty="0"/>
          </a:p>
          <a:p>
            <a:r>
              <a:rPr lang="en-US" sz="2400" dirty="0"/>
              <a:t>REGISTER NO:1CFF128C73AE9569E9E465D710AE5689</a:t>
            </a:r>
          </a:p>
          <a:p>
            <a:r>
              <a:rPr lang="en-US" sz="2400" dirty="0"/>
              <a:t>DEPARTMENT:</a:t>
            </a:r>
            <a:r>
              <a:rPr lang="en-IN" sz="2400" dirty="0" err="1"/>
              <a:t>Bcom</a:t>
            </a:r>
            <a:r>
              <a:rPr lang="en-IN" sz="2400" dirty="0"/>
              <a:t>- BM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TAGORE COLLEGE OF ARTS &amp;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14878-740B-AAFC-1439-B3B67212085C}"/>
              </a:ext>
            </a:extLst>
          </p:cNvPr>
          <p:cNvSpPr txBox="1"/>
          <p:nvPr/>
        </p:nvSpPr>
        <p:spPr>
          <a:xfrm>
            <a:off x="739775" y="1877701"/>
            <a:ext cx="48704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Data Model 2. Performance Metrics (KPIs) 3. Rating Systems 4. Weighted Scoring 5. Trend Analysis 6. What-if Analysis 7. Interactive Dashboard These modelling components create a comprehensive and dynamic performance analysis system.</a:t>
            </a:r>
            <a:endParaRPr lang="en-US" sz="2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55204-A1E1-FF24-9847-3C0667D15D10}"/>
              </a:ext>
            </a:extLst>
          </p:cNvPr>
          <p:cNvSpPr txBox="1"/>
          <p:nvPr/>
        </p:nvSpPr>
        <p:spPr>
          <a:xfrm>
            <a:off x="596733" y="2328226"/>
            <a:ext cx="60993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Data-driven insights 2. Improved performance 3. Enhanced decision making 4. Increased productivity 5. Better employee engagement 6. Reduced turnover 7. Comprehensive reporting These results enable data-driven HR decisions and improved workforce management.</a:t>
            </a:r>
            <a:endParaRPr lang="en-US" sz="2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79D61-0D52-E0B6-B2B6-FABE4BF818BE}"/>
              </a:ext>
            </a:extLst>
          </p:cNvPr>
          <p:cNvSpPr txBox="1"/>
          <p:nvPr/>
        </p:nvSpPr>
        <p:spPr>
          <a:xfrm>
            <a:off x="755332" y="1625677"/>
            <a:ext cx="60993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Track performance - Identify areas for improvement - Make data-driven decisions - Enhance employee engagement and productivity Excel is a powerful, flexible, and scalable tool for driving business success and supporting employee growth.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CB0DD-263C-4F2F-B582-5D79ED7006A6}"/>
              </a:ext>
            </a:extLst>
          </p:cNvPr>
          <p:cNvSpPr txBox="1"/>
          <p:nvPr/>
        </p:nvSpPr>
        <p:spPr>
          <a:xfrm>
            <a:off x="1316434" y="1552031"/>
            <a:ext cx="34708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Analyze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employee performance using Excel to </a:t>
            </a:r>
            <a:r>
              <a:rPr lang="en-IN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visualize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trends, identify top performers, and areas for improvement, enabling data-driven decisions for development, promotions, and performance management, and creating a comprehensive dashboard for HR and management insights.</a:t>
            </a:r>
            <a:endParaRPr 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E479D-0BC6-1552-BADB-D01843A34F4C}"/>
              </a:ext>
            </a:extLst>
          </p:cNvPr>
          <p:cNvSpPr txBox="1"/>
          <p:nvPr/>
        </p:nvSpPr>
        <p:spPr>
          <a:xfrm>
            <a:off x="2133600" y="30135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71A0F-A2A9-5D42-D76B-B32663D215B7}"/>
              </a:ext>
            </a:extLst>
          </p:cNvPr>
          <p:cNvSpPr txBox="1"/>
          <p:nvPr/>
        </p:nvSpPr>
        <p:spPr>
          <a:xfrm>
            <a:off x="1390651" y="1695450"/>
            <a:ext cx="35337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Objective:_ Create an Excel dashboard to </a:t>
            </a:r>
            <a:r>
              <a:rPr lang="en-IN" sz="2200" b="1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analyze</a:t>
            </a:r>
            <a:r>
              <a:rPr lang="en-IN" sz="2200" b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IN" sz="2200" b="1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visualize</a:t>
            </a:r>
            <a:r>
              <a:rPr lang="en-IN" sz="2200" b="1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employee performance data. _Deliverables:_ Interactive dashboard, user guide, and insights report. _Timeline and Resources:_ To be determined.</a:t>
            </a:r>
            <a:endParaRPr lang="en-US" sz="2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ED50B-8967-F3C9-3E9B-69CA9AD5AF8D}"/>
              </a:ext>
            </a:extLst>
          </p:cNvPr>
          <p:cNvSpPr txBox="1"/>
          <p:nvPr/>
        </p:nvSpPr>
        <p:spPr>
          <a:xfrm>
            <a:off x="596734" y="1877427"/>
            <a:ext cx="40822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HR Managers - Department Managers - Supervisors - Business Analysts - Executives - Employees These users will benefit from insights and data </a:t>
            </a:r>
            <a:r>
              <a:rPr lang="en-IN" sz="2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visualizations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drive performance improvement.</a:t>
            </a:r>
            <a:endParaRPr lang="en-US" sz="2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8C925-1804-75F2-8D02-391220F51A9F}"/>
              </a:ext>
            </a:extLst>
          </p:cNvPr>
          <p:cNvSpPr txBox="1"/>
          <p:nvPr/>
        </p:nvSpPr>
        <p:spPr>
          <a:xfrm>
            <a:off x="3046329" y="2551837"/>
            <a:ext cx="60993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 Proposition: Gain actionable insights, identify areas for improvement, and make data-driven decisions to boost productivity and engagement. Key Benefits: - Improved performance management - Enhanced decision-making - Increased productivity - Better employee engagement - Data-driven HR strategies</a:t>
            </a:r>
            <a:endParaRPr lang="en-US" sz="2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697B5-1884-08E3-6042-977E9A235A50}"/>
              </a:ext>
            </a:extLst>
          </p:cNvPr>
          <p:cNvSpPr txBox="1"/>
          <p:nvPr/>
        </p:nvSpPr>
        <p:spPr>
          <a:xfrm>
            <a:off x="755332" y="1897859"/>
            <a:ext cx="485940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 details - Performance metrics - Goals and feedback - Status and ratings Data Types: Numbers, Text, Dates Sources: HR systems, surveys, manager input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6610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Automated data visualization - Predictive analytics - Customizable scorecards - Real-time feedback loop - AI-powered insights - Drill-down capabilities These features provide a cutting-edge, user-friendly, and data-driven solution.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LATHISH kumar</cp:lastModifiedBy>
  <cp:revision>21</cp:revision>
  <dcterms:created xsi:type="dcterms:W3CDTF">2024-03-29T15:07:22Z</dcterms:created>
  <dcterms:modified xsi:type="dcterms:W3CDTF">2024-09-09T06:20:36Z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