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9/4/2022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2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xhere.com/en/photo/1563617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51000" b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e bokeh sparkles">
            <a:extLst>
              <a:ext uri="{FF2B5EF4-FFF2-40B4-BE49-F238E27FC236}">
                <a16:creationId xmlns:a16="http://schemas.microsoft.com/office/drawing/2014/main" id="{CFCF48D6-324B-40F8-85F3-848E02184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88"/>
          </a:xfrm>
          <a:prstGeom prst="rect">
            <a:avLst/>
          </a:prstGeom>
          <a:noFill/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2C46B-17BE-9A50-150E-EDC6C910A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90" y="565822"/>
            <a:ext cx="6696951" cy="962847"/>
          </a:xfrm>
        </p:spPr>
        <p:txBody>
          <a:bodyPr>
            <a:normAutofit fontScale="90000"/>
          </a:bodyPr>
          <a:lstStyle/>
          <a:p>
            <a:r>
              <a:rPr lang="en-ZA" dirty="0"/>
              <a:t>The Big 5.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790C1-24A8-7C12-7A1A-47B9038B2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64" y="1528669"/>
            <a:ext cx="6696951" cy="2391155"/>
          </a:xfrm>
        </p:spPr>
        <p:txBody>
          <a:bodyPr>
            <a:normAutofit lnSpcReduction="10000"/>
          </a:bodyPr>
          <a:lstStyle/>
          <a:p>
            <a:r>
              <a:rPr lang="en-ZA" dirty="0"/>
              <a:t>Group members: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ZA" dirty="0" err="1"/>
              <a:t>Tshiamo</a:t>
            </a:r>
            <a:r>
              <a:rPr lang="en-ZA" dirty="0"/>
              <a:t> </a:t>
            </a:r>
            <a:r>
              <a:rPr lang="en-ZA" dirty="0" err="1"/>
              <a:t>Khosana</a:t>
            </a:r>
            <a:r>
              <a:rPr lang="en-ZA" dirty="0"/>
              <a:t>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ZA" dirty="0" err="1"/>
              <a:t>Uyazi</a:t>
            </a:r>
            <a:r>
              <a:rPr lang="en-ZA" dirty="0"/>
              <a:t> </a:t>
            </a:r>
            <a:r>
              <a:rPr lang="en-ZA" dirty="0" err="1"/>
              <a:t>Yako</a:t>
            </a:r>
            <a:endParaRPr lang="en-ZA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ZA" dirty="0" err="1"/>
              <a:t>Lathitha</a:t>
            </a:r>
            <a:r>
              <a:rPr lang="en-ZA" dirty="0"/>
              <a:t> </a:t>
            </a:r>
            <a:r>
              <a:rPr lang="en-ZA" dirty="0" err="1"/>
              <a:t>Nongauza</a:t>
            </a:r>
            <a:r>
              <a:rPr lang="en-ZA" dirty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ZA" dirty="0"/>
              <a:t>Anda </a:t>
            </a:r>
            <a:r>
              <a:rPr lang="en-ZA" dirty="0" err="1"/>
              <a:t>Gwele</a:t>
            </a:r>
            <a:endParaRPr lang="en-ZA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ZA" dirty="0"/>
              <a:t>Luphumlo Hamla</a:t>
            </a:r>
          </a:p>
          <a:p>
            <a:pPr lvl="1"/>
            <a:r>
              <a:rPr lang="en-ZA" dirty="0"/>
              <a:t>		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DD9C75B-82A8-4FFD-AE59-5A5B6DDF0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06" y="881585"/>
            <a:ext cx="4269653" cy="413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9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75A3-F98C-C74F-D106-B6A376C1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Game Proposal.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E3B7-B869-4BE0-ECA1-E5E33479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Plan:</a:t>
            </a:r>
          </a:p>
          <a:p>
            <a:pPr lvl="2"/>
            <a:r>
              <a:rPr lang="en-ZA" dirty="0">
                <a:solidFill>
                  <a:schemeClr val="bg1"/>
                </a:solidFill>
              </a:rPr>
              <a:t>Our plan to make our App to have 4 games on it. </a:t>
            </a:r>
          </a:p>
          <a:p>
            <a:pPr lvl="2"/>
            <a:r>
              <a:rPr lang="en-ZA" dirty="0">
                <a:solidFill>
                  <a:schemeClr val="bg1"/>
                </a:solidFill>
              </a:rPr>
              <a:t>These four games include, Tic Tac Toe, Sudoku, A Math Game, and  a Quote game. </a:t>
            </a:r>
          </a:p>
          <a:p>
            <a:pPr lvl="2"/>
            <a:r>
              <a:rPr lang="en-ZA" dirty="0">
                <a:solidFill>
                  <a:schemeClr val="bg1"/>
                </a:solidFill>
              </a:rPr>
              <a:t>If we had much more time we would make our App to have many game, but the things time is not on our side. </a:t>
            </a:r>
          </a:p>
          <a:p>
            <a:pPr lvl="2"/>
            <a:r>
              <a:rPr lang="en-ZA" dirty="0">
                <a:solidFill>
                  <a:schemeClr val="bg1"/>
                </a:solidFill>
              </a:rPr>
              <a:t>We are also trying to make our Game App to have a smooth, calming sound playing on the background when you are playing the games that are on it.</a:t>
            </a:r>
          </a:p>
        </p:txBody>
      </p:sp>
    </p:spTree>
    <p:extLst>
      <p:ext uri="{BB962C8B-B14F-4D97-AF65-F5344CB8AC3E}">
        <p14:creationId xmlns:p14="http://schemas.microsoft.com/office/powerpoint/2010/main" val="203368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51D29-25A5-FAA7-D884-1D7A94D54F2C}"/>
              </a:ext>
            </a:extLst>
          </p:cNvPr>
          <p:cNvSpPr txBox="1"/>
          <p:nvPr/>
        </p:nvSpPr>
        <p:spPr>
          <a:xfrm>
            <a:off x="323557" y="1097280"/>
            <a:ext cx="941128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</a:rPr>
              <a:t>Challenges: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As expected we will face some challenges when we are doing this gaming App, because most of us this is our first time using Android studios.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The other challenge that will face is making the game to run smooth, without giving the user some minor problems because we are new on android studios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Creating a game and running it on command prompt is not a huge problem, but linking that code to android studios will be a challenge for us, because we have to make sure that we have created linkable buttons that run smooth there.</a:t>
            </a:r>
          </a:p>
          <a:p>
            <a:r>
              <a:rPr lang="en-ZA" sz="2800" dirty="0">
                <a:solidFill>
                  <a:schemeClr val="bg1"/>
                </a:solidFill>
              </a:rPr>
              <a:t>Solutions: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These challenge that we are going to have, we will face them as a team, because we believe that by working as a team we can conquer anything.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We will try our best to make this Gaming App come to life.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Motivating each and believing to ourselves is the key of making this game to come to life.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ZA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4CF02-5489-1989-7F0C-BFDFB2719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6" t="11529" r="-4246" b="25767"/>
          <a:stretch/>
        </p:blipFill>
        <p:spPr>
          <a:xfrm>
            <a:off x="9366133" y="4896464"/>
            <a:ext cx="2974258" cy="19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8F19-CCA6-F2F0-3689-1A49F9B8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9" y="374727"/>
            <a:ext cx="8267296" cy="1446550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This is how the App will look like:</a:t>
            </a:r>
          </a:p>
        </p:txBody>
      </p:sp>
      <p:pic>
        <p:nvPicPr>
          <p:cNvPr id="4" name="Picture 3" descr="A picture containing text, wooden, wood&#10;&#10;Description automatically generated">
            <a:extLst>
              <a:ext uri="{FF2B5EF4-FFF2-40B4-BE49-F238E27FC236}">
                <a16:creationId xmlns:a16="http://schemas.microsoft.com/office/drawing/2014/main" id="{B7902000-854D-8C74-A863-DF58D4C357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51" y="1098002"/>
            <a:ext cx="3354176" cy="5523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B5C87-80FC-F849-3874-04DE6B804D6B}"/>
              </a:ext>
            </a:extLst>
          </p:cNvPr>
          <p:cNvSpPr txBox="1"/>
          <p:nvPr/>
        </p:nvSpPr>
        <p:spPr>
          <a:xfrm>
            <a:off x="285750" y="1643063"/>
            <a:ext cx="231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This is the home page, it has all the games that we are going to do.</a:t>
            </a:r>
          </a:p>
        </p:txBody>
      </p:sp>
    </p:spTree>
    <p:extLst>
      <p:ext uri="{BB962C8B-B14F-4D97-AF65-F5344CB8AC3E}">
        <p14:creationId xmlns:p14="http://schemas.microsoft.com/office/powerpoint/2010/main" val="297034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E8F13453-7CE7-9A8F-86D0-C0A0F9020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74" y="1312606"/>
            <a:ext cx="2964426" cy="5545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9E14D-3313-9EA0-CEA1-AA4767950271}"/>
              </a:ext>
            </a:extLst>
          </p:cNvPr>
          <p:cNvSpPr txBox="1"/>
          <p:nvPr/>
        </p:nvSpPr>
        <p:spPr>
          <a:xfrm>
            <a:off x="0" y="604684"/>
            <a:ext cx="275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bg1"/>
                </a:solidFill>
              </a:rPr>
              <a:t>This is sudoku </a:t>
            </a:r>
          </a:p>
        </p:txBody>
      </p:sp>
    </p:spTree>
    <p:extLst>
      <p:ext uri="{BB962C8B-B14F-4D97-AF65-F5344CB8AC3E}">
        <p14:creationId xmlns:p14="http://schemas.microsoft.com/office/powerpoint/2010/main" val="189332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DB3D7D-4861-BEE5-E912-509A6BB9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628650"/>
            <a:ext cx="4219575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D1D78-0352-FEF0-5513-F3D5AA7E1EE0}"/>
              </a:ext>
            </a:extLst>
          </p:cNvPr>
          <p:cNvSpPr txBox="1"/>
          <p:nvPr/>
        </p:nvSpPr>
        <p:spPr>
          <a:xfrm>
            <a:off x="176981" y="353961"/>
            <a:ext cx="27137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This is the Math:</a:t>
            </a:r>
          </a:p>
          <a:p>
            <a:r>
              <a:rPr lang="en-ZA" sz="2400" dirty="0">
                <a:solidFill>
                  <a:schemeClr val="bg1"/>
                </a:solidFill>
              </a:rPr>
              <a:t>	</a:t>
            </a:r>
            <a:r>
              <a:rPr lang="en-ZA" dirty="0">
                <a:solidFill>
                  <a:schemeClr val="bg1"/>
                </a:solidFill>
              </a:rPr>
              <a:t>how it works: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It displays an equation then the user  have to solve that equation</a:t>
            </a:r>
          </a:p>
        </p:txBody>
      </p:sp>
    </p:spTree>
    <p:extLst>
      <p:ext uri="{BB962C8B-B14F-4D97-AF65-F5344CB8AC3E}">
        <p14:creationId xmlns:p14="http://schemas.microsoft.com/office/powerpoint/2010/main" val="321539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83CAD14-E355-FBB7-B018-BC63B11D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89" y="648929"/>
            <a:ext cx="3978685" cy="5604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8C383-2BCC-678C-1760-F26494F42C43}"/>
              </a:ext>
            </a:extLst>
          </p:cNvPr>
          <p:cNvSpPr txBox="1"/>
          <p:nvPr/>
        </p:nvSpPr>
        <p:spPr>
          <a:xfrm>
            <a:off x="250723" y="309716"/>
            <a:ext cx="3510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This is the quote game :</a:t>
            </a:r>
          </a:p>
          <a:p>
            <a:r>
              <a:rPr lang="en-ZA" dirty="0">
                <a:solidFill>
                  <a:schemeClr val="bg1"/>
                </a:solidFill>
              </a:rPr>
              <a:t>	How it works: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It display  a quote then you have to choose the name of the person who came up with the quote.</a:t>
            </a:r>
          </a:p>
        </p:txBody>
      </p:sp>
    </p:spTree>
    <p:extLst>
      <p:ext uri="{BB962C8B-B14F-4D97-AF65-F5344CB8AC3E}">
        <p14:creationId xmlns:p14="http://schemas.microsoft.com/office/powerpoint/2010/main" val="912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B93359C-5B15-9439-93A7-AE035BC1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45689"/>
            <a:ext cx="4048125" cy="606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C9B23-9C61-82F2-489F-5697068CA5EF}"/>
              </a:ext>
            </a:extLst>
          </p:cNvPr>
          <p:cNvSpPr txBox="1"/>
          <p:nvPr/>
        </p:nvSpPr>
        <p:spPr>
          <a:xfrm>
            <a:off x="471948" y="545689"/>
            <a:ext cx="233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Tic Tac Toe game</a:t>
            </a:r>
          </a:p>
        </p:txBody>
      </p:sp>
    </p:spTree>
    <p:extLst>
      <p:ext uri="{BB962C8B-B14F-4D97-AF65-F5344CB8AC3E}">
        <p14:creationId xmlns:p14="http://schemas.microsoft.com/office/powerpoint/2010/main" val="324103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1DE62-7CF3-812E-8437-6AA68162B019}"/>
              </a:ext>
            </a:extLst>
          </p:cNvPr>
          <p:cNvSpPr txBox="1"/>
          <p:nvPr/>
        </p:nvSpPr>
        <p:spPr>
          <a:xfrm>
            <a:off x="323557" y="661182"/>
            <a:ext cx="776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We do have other files which include our algorithms but we are not sure if they are needed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636179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E729A0"/>
      </a:accent1>
      <a:accent2>
        <a:srgbClr val="CC17D5"/>
      </a:accent2>
      <a:accent3>
        <a:srgbClr val="8F29E7"/>
      </a:accent3>
      <a:accent4>
        <a:srgbClr val="432FD9"/>
      </a:accent4>
      <a:accent5>
        <a:srgbClr val="2961E7"/>
      </a:accent5>
      <a:accent6>
        <a:srgbClr val="179ED5"/>
      </a:accent6>
      <a:hlink>
        <a:srgbClr val="3F50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393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Seaford Display</vt:lpstr>
      <vt:lpstr>System Font Regular</vt:lpstr>
      <vt:lpstr>Tenorite</vt:lpstr>
      <vt:lpstr>Wingdings</vt:lpstr>
      <vt:lpstr>MadridVTI</vt:lpstr>
      <vt:lpstr>The Big 5.</vt:lpstr>
      <vt:lpstr>The Game Proposal.</vt:lpstr>
      <vt:lpstr>PowerPoint Presentation</vt:lpstr>
      <vt:lpstr>This is how the App will look like: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5.</dc:title>
  <dc:creator>luphumlo hamla</dc:creator>
  <cp:lastModifiedBy>luphumlo hamla</cp:lastModifiedBy>
  <cp:revision>5</cp:revision>
  <dcterms:created xsi:type="dcterms:W3CDTF">2022-09-04T18:18:08Z</dcterms:created>
  <dcterms:modified xsi:type="dcterms:W3CDTF">2022-09-04T20:52:39Z</dcterms:modified>
</cp:coreProperties>
</file>