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2"/>
  </p:notesMasterIdLst>
  <p:sldIdLst>
    <p:sldId id="259" r:id="rId2"/>
    <p:sldId id="258"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683" autoAdjust="0"/>
  </p:normalViewPr>
  <p:slideViewPr>
    <p:cSldViewPr snapToGrid="0">
      <p:cViewPr varScale="1">
        <p:scale>
          <a:sx n="64" d="100"/>
          <a:sy n="64" d="100"/>
        </p:scale>
        <p:origin x="1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Tic Tac Toe</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err="1"/>
            <a:t>Soduku</a:t>
          </a:r>
          <a:endParaRPr lang="en-US" dirty="0"/>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a:t>Draft / Checkers</a:t>
          </a:r>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B29372AB-CB1E-4256-8076-418E19599B59}">
      <dgm:prSet/>
      <dgm:spPr/>
      <dgm:t>
        <a:bodyPr/>
        <a:lstStyle/>
        <a:p>
          <a:pPr>
            <a:defRPr cap="all"/>
          </a:pPr>
          <a:r>
            <a:rPr lang="en-US" dirty="0"/>
            <a:t>Guess  A number game </a:t>
          </a:r>
        </a:p>
      </dgm:t>
    </dgm:pt>
    <dgm:pt modelId="{6751FBB8-EF51-48F8-9150-B64B8A7E61FE}" type="parTrans" cxnId="{087E6C8E-ABA2-4D02-AF63-5F1D19B50B89}">
      <dgm:prSet/>
      <dgm:spPr/>
      <dgm:t>
        <a:bodyPr/>
        <a:lstStyle/>
        <a:p>
          <a:endParaRPr lang="en-ZA"/>
        </a:p>
      </dgm:t>
    </dgm:pt>
    <dgm:pt modelId="{663CCBF2-1991-4055-9191-08B2AFA927A4}" type="sibTrans" cxnId="{087E6C8E-ABA2-4D02-AF63-5F1D19B50B89}">
      <dgm:prSet phldrT="04" phldr="0"/>
      <dgm:spPr/>
      <dgm:t>
        <a:bodyPr/>
        <a:lstStyle/>
        <a:p>
          <a:r>
            <a:rPr lang="en-ZA"/>
            <a:t>04</a:t>
          </a:r>
        </a:p>
      </dgm:t>
    </dgm:pt>
    <dgm:pt modelId="{F3430B69-ADD8-49B4-B8FF-974CC6B8D954}">
      <dgm:prSet/>
      <dgm:spPr/>
      <dgm:t>
        <a:bodyPr/>
        <a:lstStyle/>
        <a:p>
          <a:pPr>
            <a:defRPr cap="all"/>
          </a:pPr>
          <a:r>
            <a:rPr lang="en-US" dirty="0"/>
            <a:t>Mathematics games</a:t>
          </a:r>
        </a:p>
      </dgm:t>
    </dgm:pt>
    <dgm:pt modelId="{AB8C1A8E-0AAD-42DA-A743-2DD77D9F70F6}" type="parTrans" cxnId="{3C5B26DB-2865-4BD5-A373-146BAA107B3A}">
      <dgm:prSet/>
      <dgm:spPr/>
      <dgm:t>
        <a:bodyPr/>
        <a:lstStyle/>
        <a:p>
          <a:endParaRPr lang="en-ZA"/>
        </a:p>
      </dgm:t>
    </dgm:pt>
    <dgm:pt modelId="{12318DDD-E967-43DE-BA63-5B8DC9F97CC7}" type="sibTrans" cxnId="{3C5B26DB-2865-4BD5-A373-146BAA107B3A}">
      <dgm:prSet phldrT="05" phldr="0"/>
      <dgm:spPr/>
      <dgm:t>
        <a:bodyPr/>
        <a:lstStyle/>
        <a:p>
          <a:r>
            <a:rPr lang="en-ZA"/>
            <a:t>05</a:t>
          </a:r>
        </a:p>
      </dgm:t>
    </dgm:pt>
    <dgm:pt modelId="{92BA337E-6A67-477F-B643-EA40152196AC}">
      <dgm:prSet/>
      <dgm:spPr/>
      <dgm:t>
        <a:bodyPr/>
        <a:lstStyle/>
        <a:p>
          <a:pPr>
            <a:defRPr cap="all"/>
          </a:pPr>
          <a:r>
            <a:rPr lang="en-US" dirty="0"/>
            <a:t>Guessing the names of people who came up with famous Quotes</a:t>
          </a:r>
        </a:p>
      </dgm:t>
    </dgm:pt>
    <dgm:pt modelId="{207AE041-599D-4FD3-847D-9C3C1C535D83}" type="parTrans" cxnId="{3E7731B0-6405-474A-9201-4C6247D0A6C5}">
      <dgm:prSet/>
      <dgm:spPr/>
      <dgm:t>
        <a:bodyPr/>
        <a:lstStyle/>
        <a:p>
          <a:endParaRPr lang="en-ZA"/>
        </a:p>
      </dgm:t>
    </dgm:pt>
    <dgm:pt modelId="{9434F2A6-83A6-4AA4-B968-AF4A90D67048}" type="sibTrans" cxnId="{3E7731B0-6405-474A-9201-4C6247D0A6C5}">
      <dgm:prSet phldrT="06" phldr="0"/>
      <dgm:spPr/>
      <dgm:t>
        <a:bodyPr/>
        <a:lstStyle/>
        <a:p>
          <a:r>
            <a:rPr lang="en-ZA"/>
            <a:t>06</a:t>
          </a:r>
          <a:endParaRPr lang="en-ZA" dirty="0"/>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6"/>
      <dgm:spPr/>
    </dgm:pt>
    <dgm:pt modelId="{BBA91679-4684-4A04-8AEB-03038C78A75C}" type="pres">
      <dgm:prSet presAssocID="{9C64CC83-643C-4E12-8F97-BC19DC031190}" presName="sibTransNodeRect" presStyleLbl="alignNode1" presStyleIdx="0" presStyleCnt="6" custLinFactNeighborX="11431" custLinFactNeighborY="9989">
        <dgm:presLayoutVars>
          <dgm:chMax val="0"/>
          <dgm:bulletEnabled val="1"/>
        </dgm:presLayoutVars>
      </dgm:prSet>
      <dgm:spPr/>
    </dgm:pt>
    <dgm:pt modelId="{5F398AEE-BC0F-4F30-99FA-92D67A176C2D}" type="pres">
      <dgm:prSet presAssocID="{DC13AB6D-DEA2-4CBB-AC69-1EF1A6AD1512}" presName="nodeRect" presStyleLbl="alignNode1" presStyleIdx="0" presStyleCnt="6">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6"/>
      <dgm:spPr/>
    </dgm:pt>
    <dgm:pt modelId="{975C752B-C37A-4BA6-A3AE-2202A141404A}" type="pres">
      <dgm:prSet presAssocID="{EF449C32-A7AE-4099-9E9B-9E2F736A89CE}" presName="sibTransNodeRect" presStyleLbl="alignNode1" presStyleIdx="1" presStyleCnt="6">
        <dgm:presLayoutVars>
          <dgm:chMax val="0"/>
          <dgm:bulletEnabled val="1"/>
        </dgm:presLayoutVars>
      </dgm:prSet>
      <dgm:spPr/>
    </dgm:pt>
    <dgm:pt modelId="{C5BDCA19-B754-421E-A6CC-628F80FC74CB}" type="pres">
      <dgm:prSet presAssocID="{53742231-981F-480A-940F-203EC2F7423F}" presName="nodeRect" presStyleLbl="alignNode1" presStyleIdx="1" presStyleCnt="6">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6" custLinFactNeighborX="14" custLinFactNeighborY="615"/>
      <dgm:spPr/>
    </dgm:pt>
    <dgm:pt modelId="{E20811D6-E5D4-4C9E-AABF-9E0E1902CA2C}" type="pres">
      <dgm:prSet presAssocID="{98E6DD7C-B953-4119-9F64-9914E467ECBF}" presName="sibTransNodeRect" presStyleLbl="alignNode1" presStyleIdx="2" presStyleCnt="6">
        <dgm:presLayoutVars>
          <dgm:chMax val="0"/>
          <dgm:bulletEnabled val="1"/>
        </dgm:presLayoutVars>
      </dgm:prSet>
      <dgm:spPr/>
    </dgm:pt>
    <dgm:pt modelId="{67D48337-9200-42EF-A956-8FC92E9B78D2}" type="pres">
      <dgm:prSet presAssocID="{9EF41CC5-EF3B-4A6D-8229-3F1333EADFB3}" presName="nodeRect" presStyleLbl="alignNode1" presStyleIdx="2" presStyleCnt="6">
        <dgm:presLayoutVars>
          <dgm:bulletEnabled val="1"/>
        </dgm:presLayoutVars>
      </dgm:prSet>
      <dgm:spPr/>
    </dgm:pt>
    <dgm:pt modelId="{48091863-A788-48F5-9D2C-DA47C06DFDC1}" type="pres">
      <dgm:prSet presAssocID="{98E6DD7C-B953-4119-9F64-9914E467ECBF}" presName="sibTrans" presStyleCnt="0"/>
      <dgm:spPr/>
    </dgm:pt>
    <dgm:pt modelId="{3EAFE767-FDD9-41A4-B8D8-4D583CF2F266}" type="pres">
      <dgm:prSet presAssocID="{B29372AB-CB1E-4256-8076-418E19599B59}" presName="compositeNode" presStyleCnt="0">
        <dgm:presLayoutVars>
          <dgm:bulletEnabled val="1"/>
        </dgm:presLayoutVars>
      </dgm:prSet>
      <dgm:spPr/>
    </dgm:pt>
    <dgm:pt modelId="{0EFEA87C-1C06-4F50-A5F7-064A0DD8C376}" type="pres">
      <dgm:prSet presAssocID="{B29372AB-CB1E-4256-8076-418E19599B59}" presName="bgRect" presStyleLbl="alignNode1" presStyleIdx="3" presStyleCnt="6"/>
      <dgm:spPr/>
    </dgm:pt>
    <dgm:pt modelId="{4EACBE6D-F6FD-463E-8DBC-9BCD8B65AE6C}" type="pres">
      <dgm:prSet presAssocID="{663CCBF2-1991-4055-9191-08B2AFA927A4}" presName="sibTransNodeRect" presStyleLbl="alignNode1" presStyleIdx="3" presStyleCnt="6">
        <dgm:presLayoutVars>
          <dgm:chMax val="0"/>
          <dgm:bulletEnabled val="1"/>
        </dgm:presLayoutVars>
      </dgm:prSet>
      <dgm:spPr/>
    </dgm:pt>
    <dgm:pt modelId="{DD81A03F-934D-4577-850D-44F92A907DBA}" type="pres">
      <dgm:prSet presAssocID="{B29372AB-CB1E-4256-8076-418E19599B59}" presName="nodeRect" presStyleLbl="alignNode1" presStyleIdx="3" presStyleCnt="6">
        <dgm:presLayoutVars>
          <dgm:bulletEnabled val="1"/>
        </dgm:presLayoutVars>
      </dgm:prSet>
      <dgm:spPr/>
    </dgm:pt>
    <dgm:pt modelId="{929A1921-75B1-4CD9-9611-DDE7F1EAFC11}" type="pres">
      <dgm:prSet presAssocID="{663CCBF2-1991-4055-9191-08B2AFA927A4}" presName="sibTrans" presStyleCnt="0"/>
      <dgm:spPr/>
    </dgm:pt>
    <dgm:pt modelId="{3F29FA4D-175D-4B7D-98C7-70DA6F218750}" type="pres">
      <dgm:prSet presAssocID="{F3430B69-ADD8-49B4-B8FF-974CC6B8D954}" presName="compositeNode" presStyleCnt="0">
        <dgm:presLayoutVars>
          <dgm:bulletEnabled val="1"/>
        </dgm:presLayoutVars>
      </dgm:prSet>
      <dgm:spPr/>
    </dgm:pt>
    <dgm:pt modelId="{36561013-2594-4DCC-9F6B-50260874FDC9}" type="pres">
      <dgm:prSet presAssocID="{F3430B69-ADD8-49B4-B8FF-974CC6B8D954}" presName="bgRect" presStyleLbl="alignNode1" presStyleIdx="4" presStyleCnt="6"/>
      <dgm:spPr/>
    </dgm:pt>
    <dgm:pt modelId="{7382F4EB-8AFC-43EF-89B7-4F3467EE1286}" type="pres">
      <dgm:prSet presAssocID="{12318DDD-E967-43DE-BA63-5B8DC9F97CC7}" presName="sibTransNodeRect" presStyleLbl="alignNode1" presStyleIdx="4" presStyleCnt="6">
        <dgm:presLayoutVars>
          <dgm:chMax val="0"/>
          <dgm:bulletEnabled val="1"/>
        </dgm:presLayoutVars>
      </dgm:prSet>
      <dgm:spPr/>
    </dgm:pt>
    <dgm:pt modelId="{011C5DA0-962B-4A00-A36C-08DACF2D5C74}" type="pres">
      <dgm:prSet presAssocID="{F3430B69-ADD8-49B4-B8FF-974CC6B8D954}" presName="nodeRect" presStyleLbl="alignNode1" presStyleIdx="4" presStyleCnt="6">
        <dgm:presLayoutVars>
          <dgm:bulletEnabled val="1"/>
        </dgm:presLayoutVars>
      </dgm:prSet>
      <dgm:spPr/>
    </dgm:pt>
    <dgm:pt modelId="{25F5B2FB-3A3F-4F09-80AB-3CB1224731E5}" type="pres">
      <dgm:prSet presAssocID="{12318DDD-E967-43DE-BA63-5B8DC9F97CC7}" presName="sibTrans" presStyleCnt="0"/>
      <dgm:spPr/>
    </dgm:pt>
    <dgm:pt modelId="{F680F710-B7B4-4CF6-BA90-48503197D2D1}" type="pres">
      <dgm:prSet presAssocID="{92BA337E-6A67-477F-B643-EA40152196AC}" presName="compositeNode" presStyleCnt="0">
        <dgm:presLayoutVars>
          <dgm:bulletEnabled val="1"/>
        </dgm:presLayoutVars>
      </dgm:prSet>
      <dgm:spPr/>
    </dgm:pt>
    <dgm:pt modelId="{7E14CD0A-0B0D-408D-B4C3-AB3EF24D6731}" type="pres">
      <dgm:prSet presAssocID="{92BA337E-6A67-477F-B643-EA40152196AC}" presName="bgRect" presStyleLbl="alignNode1" presStyleIdx="5" presStyleCnt="6"/>
      <dgm:spPr/>
    </dgm:pt>
    <dgm:pt modelId="{DA67389F-813A-4122-80AB-EFDAD679BC99}" type="pres">
      <dgm:prSet presAssocID="{9434F2A6-83A6-4AA4-B968-AF4A90D67048}" presName="sibTransNodeRect" presStyleLbl="alignNode1" presStyleIdx="5" presStyleCnt="6">
        <dgm:presLayoutVars>
          <dgm:chMax val="0"/>
          <dgm:bulletEnabled val="1"/>
        </dgm:presLayoutVars>
      </dgm:prSet>
      <dgm:spPr/>
    </dgm:pt>
    <dgm:pt modelId="{80C63FAE-E580-4F1D-BABB-C033A3402BCC}" type="pres">
      <dgm:prSet presAssocID="{92BA337E-6A67-477F-B643-EA40152196AC}" presName="nodeRect" presStyleLbl="alignNode1" presStyleIdx="5" presStyleCnt="6">
        <dgm:presLayoutVars>
          <dgm:bulletEnabled val="1"/>
        </dgm:presLayoutVars>
      </dgm:prSet>
      <dgm:spPr/>
    </dgm:pt>
  </dgm:ptLst>
  <dgm:cxnLst>
    <dgm:cxn modelId="{8197871D-E44F-4445-9FAF-A46FBAE828F8}" type="presOf" srcId="{B29372AB-CB1E-4256-8076-418E19599B59}" destId="{DD81A03F-934D-4577-850D-44F92A907DBA}" srcOrd="1" destOrd="0" presId="urn:microsoft.com/office/officeart/2016/7/layout/LinearBlockProcessNumbered"/>
    <dgm:cxn modelId="{8589DD29-484E-4B6E-8AA9-7C68CAD68A4D}" type="presOf" srcId="{9434F2A6-83A6-4AA4-B968-AF4A90D67048}" destId="{DA67389F-813A-4122-80AB-EFDAD679BC99}" srcOrd="0" destOrd="0" presId="urn:microsoft.com/office/officeart/2016/7/layout/LinearBlockProcessNumbered"/>
    <dgm:cxn modelId="{43B61840-F115-4174-96B9-DA0C0E83489E}" type="presOf" srcId="{9EF41CC5-EF3B-4A6D-8229-3F1333EADFB3}" destId="{CAD62F17-E99D-4FEF-B376-961CA4CB20EB}" srcOrd="0" destOrd="0" presId="urn:microsoft.com/office/officeart/2016/7/layout/LinearBlockProcessNumbered"/>
    <dgm:cxn modelId="{3B95AC46-773A-4B5C-B62F-A249CC2CDD4D}" type="presOf" srcId="{92BA337E-6A67-477F-B643-EA40152196AC}" destId="{7E14CD0A-0B0D-408D-B4C3-AB3EF24D6731}"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D4414D70-BE98-481B-A669-812859AA7A3B}" type="presOf" srcId="{F3430B69-ADD8-49B4-B8FF-974CC6B8D954}" destId="{011C5DA0-962B-4A00-A36C-08DACF2D5C74}" srcOrd="1"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6150655A-0963-481D-94FB-A69F34173CD3}" type="presOf" srcId="{12318DDD-E967-43DE-BA63-5B8DC9F97CC7}" destId="{7382F4EB-8AFC-43EF-89B7-4F3467EE1286}" srcOrd="0" destOrd="0" presId="urn:microsoft.com/office/officeart/2016/7/layout/LinearBlockProcessNumbered"/>
    <dgm:cxn modelId="{087E6C8E-ABA2-4D02-AF63-5F1D19B50B89}" srcId="{8AA20905-3954-474B-A606-562BCA026DC1}" destId="{B29372AB-CB1E-4256-8076-418E19599B59}" srcOrd="3" destOrd="0" parTransId="{6751FBB8-EF51-48F8-9150-B64B8A7E61FE}" sibTransId="{663CCBF2-1991-4055-9191-08B2AFA927A4}"/>
    <dgm:cxn modelId="{F5794F8F-801A-40FB-BD16-538D8068EA83}" type="presOf" srcId="{92BA337E-6A67-477F-B643-EA40152196AC}" destId="{80C63FAE-E580-4F1D-BABB-C033A3402BCC}" srcOrd="1"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DC11949C-07ED-4AA1-AB7A-CE81A684464E}" type="presOf" srcId="{B29372AB-CB1E-4256-8076-418E19599B59}" destId="{0EFEA87C-1C06-4F50-A5F7-064A0DD8C376}"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3E7731B0-6405-474A-9201-4C6247D0A6C5}" srcId="{8AA20905-3954-474B-A606-562BCA026DC1}" destId="{92BA337E-6A67-477F-B643-EA40152196AC}" srcOrd="5" destOrd="0" parTransId="{207AE041-599D-4FD3-847D-9C3C1C535D83}" sibTransId="{9434F2A6-83A6-4AA4-B968-AF4A90D67048}"/>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3C5B26DB-2865-4BD5-A373-146BAA107B3A}" srcId="{8AA20905-3954-474B-A606-562BCA026DC1}" destId="{F3430B69-ADD8-49B4-B8FF-974CC6B8D954}" srcOrd="4" destOrd="0" parTransId="{AB8C1A8E-0AAD-42DA-A743-2DD77D9F70F6}" sibTransId="{12318DDD-E967-43DE-BA63-5B8DC9F97CC7}"/>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402D36FA-0059-40D2-AD6C-79791BCF97A6}" type="presOf" srcId="{F3430B69-ADD8-49B4-B8FF-974CC6B8D954}" destId="{36561013-2594-4DCC-9F6B-50260874FDC9}" srcOrd="0" destOrd="0" presId="urn:microsoft.com/office/officeart/2016/7/layout/LinearBlockProcessNumbered"/>
    <dgm:cxn modelId="{EF0439FB-3703-452B-95ED-A280B2816C2C}" type="presOf" srcId="{663CCBF2-1991-4055-9191-08B2AFA927A4}" destId="{4EACBE6D-F6FD-463E-8DBC-9BCD8B65AE6C}"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 modelId="{3CD8FCD5-D11A-4420-A1BA-5AE4B95FBBDF}" type="presParOf" srcId="{579698BD-D232-4926-8D7B-29A69B90858B}" destId="{48091863-A788-48F5-9D2C-DA47C06DFDC1}" srcOrd="5" destOrd="0" presId="urn:microsoft.com/office/officeart/2016/7/layout/LinearBlockProcessNumbered"/>
    <dgm:cxn modelId="{7615240E-5A42-4EAD-A600-FCB75A2A5589}" type="presParOf" srcId="{579698BD-D232-4926-8D7B-29A69B90858B}" destId="{3EAFE767-FDD9-41A4-B8D8-4D583CF2F266}" srcOrd="6" destOrd="0" presId="urn:microsoft.com/office/officeart/2016/7/layout/LinearBlockProcessNumbered"/>
    <dgm:cxn modelId="{4C2F678A-103A-495B-849A-F4A9AE8A6B38}" type="presParOf" srcId="{3EAFE767-FDD9-41A4-B8D8-4D583CF2F266}" destId="{0EFEA87C-1C06-4F50-A5F7-064A0DD8C376}" srcOrd="0" destOrd="0" presId="urn:microsoft.com/office/officeart/2016/7/layout/LinearBlockProcessNumbered"/>
    <dgm:cxn modelId="{4BD49304-9C3E-4487-B3B3-CEA1B8A13F2A}" type="presParOf" srcId="{3EAFE767-FDD9-41A4-B8D8-4D583CF2F266}" destId="{4EACBE6D-F6FD-463E-8DBC-9BCD8B65AE6C}" srcOrd="1" destOrd="0" presId="urn:microsoft.com/office/officeart/2016/7/layout/LinearBlockProcessNumbered"/>
    <dgm:cxn modelId="{61CF6856-F5B9-45A5-8535-7D67D3A1AC0F}" type="presParOf" srcId="{3EAFE767-FDD9-41A4-B8D8-4D583CF2F266}" destId="{DD81A03F-934D-4577-850D-44F92A907DBA}" srcOrd="2" destOrd="0" presId="urn:microsoft.com/office/officeart/2016/7/layout/LinearBlockProcessNumbered"/>
    <dgm:cxn modelId="{748E3F7D-6FBB-41CF-8F79-0921CAE18D77}" type="presParOf" srcId="{579698BD-D232-4926-8D7B-29A69B90858B}" destId="{929A1921-75B1-4CD9-9611-DDE7F1EAFC11}" srcOrd="7" destOrd="0" presId="urn:microsoft.com/office/officeart/2016/7/layout/LinearBlockProcessNumbered"/>
    <dgm:cxn modelId="{70497E8F-DA1C-41D2-B76D-997F8D96046B}" type="presParOf" srcId="{579698BD-D232-4926-8D7B-29A69B90858B}" destId="{3F29FA4D-175D-4B7D-98C7-70DA6F218750}" srcOrd="8" destOrd="0" presId="urn:microsoft.com/office/officeart/2016/7/layout/LinearBlockProcessNumbered"/>
    <dgm:cxn modelId="{C8085DB2-C419-4506-B13C-F5A2667AE65A}" type="presParOf" srcId="{3F29FA4D-175D-4B7D-98C7-70DA6F218750}" destId="{36561013-2594-4DCC-9F6B-50260874FDC9}" srcOrd="0" destOrd="0" presId="urn:microsoft.com/office/officeart/2016/7/layout/LinearBlockProcessNumbered"/>
    <dgm:cxn modelId="{8B015B13-0A40-44E9-B6F3-641401CE4166}" type="presParOf" srcId="{3F29FA4D-175D-4B7D-98C7-70DA6F218750}" destId="{7382F4EB-8AFC-43EF-89B7-4F3467EE1286}" srcOrd="1" destOrd="0" presId="urn:microsoft.com/office/officeart/2016/7/layout/LinearBlockProcessNumbered"/>
    <dgm:cxn modelId="{3678B9F8-F8BC-4515-8430-4F8FB437705B}" type="presParOf" srcId="{3F29FA4D-175D-4B7D-98C7-70DA6F218750}" destId="{011C5DA0-962B-4A00-A36C-08DACF2D5C74}" srcOrd="2" destOrd="0" presId="urn:microsoft.com/office/officeart/2016/7/layout/LinearBlockProcessNumbered"/>
    <dgm:cxn modelId="{B9BA718D-ECC6-4779-8A45-DEC299354BED}" type="presParOf" srcId="{579698BD-D232-4926-8D7B-29A69B90858B}" destId="{25F5B2FB-3A3F-4F09-80AB-3CB1224731E5}" srcOrd="9" destOrd="0" presId="urn:microsoft.com/office/officeart/2016/7/layout/LinearBlockProcessNumbered"/>
    <dgm:cxn modelId="{CED5CD04-9F27-4AD9-9809-39759465465E}" type="presParOf" srcId="{579698BD-D232-4926-8D7B-29A69B90858B}" destId="{F680F710-B7B4-4CF6-BA90-48503197D2D1}" srcOrd="10" destOrd="0" presId="urn:microsoft.com/office/officeart/2016/7/layout/LinearBlockProcessNumbered"/>
    <dgm:cxn modelId="{ACF60CCC-0D5B-4973-8B09-228FC5D24CC3}" type="presParOf" srcId="{F680F710-B7B4-4CF6-BA90-48503197D2D1}" destId="{7E14CD0A-0B0D-408D-B4C3-AB3EF24D6731}" srcOrd="0" destOrd="0" presId="urn:microsoft.com/office/officeart/2016/7/layout/LinearBlockProcessNumbered"/>
    <dgm:cxn modelId="{DC3E05A0-ECBF-4DBA-9407-330B55472EC0}" type="presParOf" srcId="{F680F710-B7B4-4CF6-BA90-48503197D2D1}" destId="{DA67389F-813A-4122-80AB-EFDAD679BC99}" srcOrd="1" destOrd="0" presId="urn:microsoft.com/office/officeart/2016/7/layout/LinearBlockProcessNumbered"/>
    <dgm:cxn modelId="{F0F4913E-129E-4EB1-87D4-2C534840929B}" type="presParOf" srcId="{F680F710-B7B4-4CF6-BA90-48503197D2D1}" destId="{80C63FAE-E580-4F1D-BABB-C033A3402BC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438333"/>
          <a:ext cx="1538138" cy="1845766"/>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Tic Tac Toe</a:t>
          </a:r>
        </a:p>
      </dsp:txBody>
      <dsp:txXfrm>
        <a:off x="0" y="1176639"/>
        <a:ext cx="1538138" cy="1107459"/>
      </dsp:txXfrm>
    </dsp:sp>
    <dsp:sp modelId="{BBA91679-4684-4A04-8AEB-03038C78A75C}">
      <dsp:nvSpPr>
        <dsp:cNvPr id="0" name=""/>
        <dsp:cNvSpPr/>
      </dsp:nvSpPr>
      <dsp:spPr>
        <a:xfrm>
          <a:off x="175824" y="512082"/>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US" sz="2900" kern="1200"/>
            <a:t>01</a:t>
          </a:r>
          <a:endParaRPr lang="en-US" sz="2900" kern="1200" dirty="0"/>
        </a:p>
      </dsp:txBody>
      <dsp:txXfrm>
        <a:off x="175824" y="512082"/>
        <a:ext cx="1538138" cy="738306"/>
      </dsp:txXfrm>
    </dsp:sp>
    <dsp:sp modelId="{00AE7F27-0E5D-4AFB-ACD6-B5A19E79EA42}">
      <dsp:nvSpPr>
        <dsp:cNvPr id="0" name=""/>
        <dsp:cNvSpPr/>
      </dsp:nvSpPr>
      <dsp:spPr>
        <a:xfrm>
          <a:off x="1661189" y="438333"/>
          <a:ext cx="1538138" cy="1845766"/>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err="1"/>
            <a:t>Soduku</a:t>
          </a:r>
          <a:endParaRPr lang="en-US" sz="1100" kern="1200" dirty="0"/>
        </a:p>
      </dsp:txBody>
      <dsp:txXfrm>
        <a:off x="1661189" y="1176639"/>
        <a:ext cx="1538138" cy="1107459"/>
      </dsp:txXfrm>
    </dsp:sp>
    <dsp:sp modelId="{975C752B-C37A-4BA6-A3AE-2202A141404A}">
      <dsp:nvSpPr>
        <dsp:cNvPr id="0" name=""/>
        <dsp:cNvSpPr/>
      </dsp:nvSpPr>
      <dsp:spPr>
        <a:xfrm>
          <a:off x="1661189" y="438333"/>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US" sz="2900" kern="1200"/>
            <a:t>02</a:t>
          </a:r>
        </a:p>
      </dsp:txBody>
      <dsp:txXfrm>
        <a:off x="1661189" y="438333"/>
        <a:ext cx="1538138" cy="738306"/>
      </dsp:txXfrm>
    </dsp:sp>
    <dsp:sp modelId="{CAD62F17-E99D-4FEF-B376-961CA4CB20EB}">
      <dsp:nvSpPr>
        <dsp:cNvPr id="0" name=""/>
        <dsp:cNvSpPr/>
      </dsp:nvSpPr>
      <dsp:spPr>
        <a:xfrm>
          <a:off x="3322594" y="449684"/>
          <a:ext cx="1538138" cy="1845766"/>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Draft / Checkers</a:t>
          </a:r>
        </a:p>
      </dsp:txBody>
      <dsp:txXfrm>
        <a:off x="3322594" y="1187991"/>
        <a:ext cx="1538138" cy="1107459"/>
      </dsp:txXfrm>
    </dsp:sp>
    <dsp:sp modelId="{E20811D6-E5D4-4C9E-AABF-9E0E1902CA2C}">
      <dsp:nvSpPr>
        <dsp:cNvPr id="0" name=""/>
        <dsp:cNvSpPr/>
      </dsp:nvSpPr>
      <dsp:spPr>
        <a:xfrm>
          <a:off x="3322379" y="438333"/>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US" sz="2900" kern="1200"/>
            <a:t>03</a:t>
          </a:r>
        </a:p>
      </dsp:txBody>
      <dsp:txXfrm>
        <a:off x="3322379" y="438333"/>
        <a:ext cx="1538138" cy="738306"/>
      </dsp:txXfrm>
    </dsp:sp>
    <dsp:sp modelId="{0EFEA87C-1C06-4F50-A5F7-064A0DD8C376}">
      <dsp:nvSpPr>
        <dsp:cNvPr id="0" name=""/>
        <dsp:cNvSpPr/>
      </dsp:nvSpPr>
      <dsp:spPr>
        <a:xfrm>
          <a:off x="4983569" y="438333"/>
          <a:ext cx="1538138" cy="1845766"/>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Guess  A number game </a:t>
          </a:r>
        </a:p>
      </dsp:txBody>
      <dsp:txXfrm>
        <a:off x="4983569" y="1176639"/>
        <a:ext cx="1538138" cy="1107459"/>
      </dsp:txXfrm>
    </dsp:sp>
    <dsp:sp modelId="{4EACBE6D-F6FD-463E-8DBC-9BCD8B65AE6C}">
      <dsp:nvSpPr>
        <dsp:cNvPr id="0" name=""/>
        <dsp:cNvSpPr/>
      </dsp:nvSpPr>
      <dsp:spPr>
        <a:xfrm>
          <a:off x="4983569" y="438333"/>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ZA" sz="2900" kern="1200"/>
            <a:t>04</a:t>
          </a:r>
        </a:p>
      </dsp:txBody>
      <dsp:txXfrm>
        <a:off x="4983569" y="438333"/>
        <a:ext cx="1538138" cy="738306"/>
      </dsp:txXfrm>
    </dsp:sp>
    <dsp:sp modelId="{36561013-2594-4DCC-9F6B-50260874FDC9}">
      <dsp:nvSpPr>
        <dsp:cNvPr id="0" name=""/>
        <dsp:cNvSpPr/>
      </dsp:nvSpPr>
      <dsp:spPr>
        <a:xfrm>
          <a:off x="6644758" y="438333"/>
          <a:ext cx="1538138" cy="1845766"/>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Mathematics games</a:t>
          </a:r>
        </a:p>
      </dsp:txBody>
      <dsp:txXfrm>
        <a:off x="6644758" y="1176639"/>
        <a:ext cx="1538138" cy="1107459"/>
      </dsp:txXfrm>
    </dsp:sp>
    <dsp:sp modelId="{7382F4EB-8AFC-43EF-89B7-4F3467EE1286}">
      <dsp:nvSpPr>
        <dsp:cNvPr id="0" name=""/>
        <dsp:cNvSpPr/>
      </dsp:nvSpPr>
      <dsp:spPr>
        <a:xfrm>
          <a:off x="6644758" y="438333"/>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ZA" sz="2900" kern="1200"/>
            <a:t>05</a:t>
          </a:r>
        </a:p>
      </dsp:txBody>
      <dsp:txXfrm>
        <a:off x="6644758" y="438333"/>
        <a:ext cx="1538138" cy="738306"/>
      </dsp:txXfrm>
    </dsp:sp>
    <dsp:sp modelId="{7E14CD0A-0B0D-408D-B4C3-AB3EF24D6731}">
      <dsp:nvSpPr>
        <dsp:cNvPr id="0" name=""/>
        <dsp:cNvSpPr/>
      </dsp:nvSpPr>
      <dsp:spPr>
        <a:xfrm>
          <a:off x="8305948" y="438333"/>
          <a:ext cx="1538138" cy="1845766"/>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34" tIns="0" rIns="151934"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Guessing the names of people who came up with famous Quotes</a:t>
          </a:r>
        </a:p>
      </dsp:txBody>
      <dsp:txXfrm>
        <a:off x="8305948" y="1176639"/>
        <a:ext cx="1538138" cy="1107459"/>
      </dsp:txXfrm>
    </dsp:sp>
    <dsp:sp modelId="{DA67389F-813A-4122-80AB-EFDAD679BC99}">
      <dsp:nvSpPr>
        <dsp:cNvPr id="0" name=""/>
        <dsp:cNvSpPr/>
      </dsp:nvSpPr>
      <dsp:spPr>
        <a:xfrm>
          <a:off x="8305948" y="438333"/>
          <a:ext cx="1538138" cy="73830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1934" tIns="165100" rIns="151934" bIns="165100" numCol="1" spcCol="1270" anchor="ctr" anchorCtr="0">
          <a:noAutofit/>
        </a:bodyPr>
        <a:lstStyle/>
        <a:p>
          <a:pPr marL="0" lvl="0" indent="0" algn="l" defTabSz="1289050">
            <a:lnSpc>
              <a:spcPct val="90000"/>
            </a:lnSpc>
            <a:spcBef>
              <a:spcPct val="0"/>
            </a:spcBef>
            <a:spcAft>
              <a:spcPct val="35000"/>
            </a:spcAft>
            <a:buNone/>
          </a:pPr>
          <a:r>
            <a:rPr lang="en-ZA" sz="2900" kern="1200"/>
            <a:t>06</a:t>
          </a:r>
          <a:endParaRPr lang="en-ZA" sz="2900" kern="1200" dirty="0"/>
        </a:p>
      </dsp:txBody>
      <dsp:txXfrm>
        <a:off x="8305948" y="438333"/>
        <a:ext cx="1538138" cy="73830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8BE8-64EB-449D-B93E-21BCE96E168E}" type="datetimeFigureOut">
              <a:rPr lang="en-ZA" smtClean="0"/>
              <a:t>2022/08/13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BB246-E5A5-4CE1-9B70-E76D1E1B169E}" type="slidenum">
              <a:rPr lang="en-ZA" smtClean="0"/>
              <a:t>‹#›</a:t>
            </a:fld>
            <a:endParaRPr lang="en-ZA"/>
          </a:p>
        </p:txBody>
      </p:sp>
    </p:spTree>
    <p:extLst>
      <p:ext uri="{BB962C8B-B14F-4D97-AF65-F5344CB8AC3E}">
        <p14:creationId xmlns:p14="http://schemas.microsoft.com/office/powerpoint/2010/main" val="294680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00BB246-E5A5-4CE1-9B70-E76D1E1B169E}" type="slidenum">
              <a:rPr lang="en-ZA" smtClean="0"/>
              <a:t>7</a:t>
            </a:fld>
            <a:endParaRPr lang="en-ZA"/>
          </a:p>
        </p:txBody>
      </p:sp>
    </p:spTree>
    <p:extLst>
      <p:ext uri="{BB962C8B-B14F-4D97-AF65-F5344CB8AC3E}">
        <p14:creationId xmlns:p14="http://schemas.microsoft.com/office/powerpoint/2010/main" val="4153155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8/13/2022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8/13/2022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de/photos/the-end-sand-ende-strand-text-1544913/" TargetMode="External"/><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nc-nd/3.0/" TargetMode="External"/><Relationship Id="rId3" Type="http://schemas.openxmlformats.org/officeDocument/2006/relationships/hyperlink" Target="https://www.goodfreephotos.com/other-photos/tic-tac-toe-with-hearts.jpg.php" TargetMode="External"/><Relationship Id="rId7" Type="http://schemas.openxmlformats.org/officeDocument/2006/relationships/hyperlink" Target="https://freebies4mom.com/free-android-app-enjoy-sudoku-2-99-value/" TargetMode="Externa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www.publicdomainpictures.net/view-image.php?image=285165&amp;picture=flat-lay-checkers-game"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gameblast.com.br/2020/09/ninja-exclusivo-twitch-novamente.html" TargetMode="External"/><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https://www.nintendoblast.com.br/2020/03/jogos-multiplayer-bons-baratos-quarentena.html" TargetMode="External"/><Relationship Id="rId5" Type="http://schemas.openxmlformats.org/officeDocument/2006/relationships/image" Target="../media/image14.jpg"/><Relationship Id="rId4" Type="http://schemas.openxmlformats.org/officeDocument/2006/relationships/hyperlink" Target="https://www.bcdb.com/cartoons/Other_Studios/C/Cartoon_Network_Studios/Level_U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a:xfrm>
            <a:off x="913795" y="609600"/>
            <a:ext cx="3706889" cy="1821918"/>
          </a:xfrm>
        </p:spPr>
        <p:txBody>
          <a:bodyPr anchor="b">
            <a:normAutofit/>
          </a:bodyPr>
          <a:lstStyle/>
          <a:p>
            <a:r>
              <a:rPr lang="en-US"/>
              <a:t>The Big 5.</a:t>
            </a:r>
          </a:p>
        </p:txBody>
      </p:sp>
      <p:pic>
        <p:nvPicPr>
          <p:cNvPr id="6" name="Picture 5" descr="Icon&#10;&#10;Description automatically generated">
            <a:extLst>
              <a:ext uri="{FF2B5EF4-FFF2-40B4-BE49-F238E27FC236}">
                <a16:creationId xmlns:a16="http://schemas.microsoft.com/office/drawing/2014/main" id="{B468E6E1-628F-B5D5-0039-2F9578303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5633" y="745129"/>
            <a:ext cx="6411924" cy="4808942"/>
          </a:xfrm>
          <a:prstGeom prst="rect">
            <a:avLst/>
          </a:prstGeom>
          <a:noFill/>
        </p:spPr>
      </p:pic>
      <p:sp>
        <p:nvSpPr>
          <p:cNvPr id="3" name="Subtitle 2">
            <a:extLst>
              <a:ext uri="{FF2B5EF4-FFF2-40B4-BE49-F238E27FC236}">
                <a16:creationId xmlns:a16="http://schemas.microsoft.com/office/drawing/2014/main" id="{DB93FB3F-A8D4-46D3-A1C6-C79C64563729}"/>
              </a:ext>
            </a:extLst>
          </p:cNvPr>
          <p:cNvSpPr>
            <a:spLocks noGrp="1"/>
          </p:cNvSpPr>
          <p:nvPr>
            <p:ph type="body" sz="half" idx="2"/>
          </p:nvPr>
        </p:nvSpPr>
        <p:spPr>
          <a:xfrm>
            <a:off x="913795" y="2673351"/>
            <a:ext cx="3706889" cy="3016250"/>
          </a:xfrm>
        </p:spPr>
        <p:txBody>
          <a:bodyPr anchor="t">
            <a:normAutofit/>
          </a:bodyPr>
          <a:lstStyle/>
          <a:p>
            <a:r>
              <a:rPr lang="en-US" dirty="0"/>
              <a:t>Game Project presentation</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E085E736-157D-6689-47D2-0F24EAA92E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1999" cy="6857999"/>
          </a:xfrm>
          <a:prstGeom prst="rect">
            <a:avLst/>
          </a:prstGeom>
        </p:spPr>
      </p:pic>
    </p:spTree>
    <p:extLst>
      <p:ext uri="{BB962C8B-B14F-4D97-AF65-F5344CB8AC3E}">
        <p14:creationId xmlns:p14="http://schemas.microsoft.com/office/powerpoint/2010/main" val="358857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1050067" y="3051249"/>
            <a:ext cx="5876738" cy="543472"/>
          </a:xfrm>
        </p:spPr>
        <p:txBody>
          <a:bodyPr>
            <a:normAutofit/>
          </a:bodyPr>
          <a:lstStyle/>
          <a:p>
            <a:r>
              <a:rPr lang="en-US" dirty="0"/>
              <a:t>Game Ideas </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type="pic" idx="1"/>
            <p:extLst>
              <p:ext uri="{D42A27DB-BD31-4B8C-83A1-F6EECF244321}">
                <p14:modId xmlns:p14="http://schemas.microsoft.com/office/powerpoint/2010/main" val="1676364469"/>
              </p:ext>
            </p:extLst>
          </p:nvPr>
        </p:nvGraphicFramePr>
        <p:xfrm>
          <a:off x="1050067" y="185659"/>
          <a:ext cx="9844087" cy="2722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 Placeholder 2">
            <a:extLst>
              <a:ext uri="{FF2B5EF4-FFF2-40B4-BE49-F238E27FC236}">
                <a16:creationId xmlns:a16="http://schemas.microsoft.com/office/drawing/2014/main" id="{724049F3-D5EE-6F4D-BBE0-8D6AF728C871}"/>
              </a:ext>
            </a:extLst>
          </p:cNvPr>
          <p:cNvSpPr>
            <a:spLocks noGrp="1"/>
          </p:cNvSpPr>
          <p:nvPr>
            <p:ph type="body" sz="half" idx="2"/>
          </p:nvPr>
        </p:nvSpPr>
        <p:spPr>
          <a:xfrm>
            <a:off x="733913" y="4579496"/>
            <a:ext cx="9099635" cy="1841291"/>
          </a:xfrm>
        </p:spPr>
        <p:txBody>
          <a:bodyPr>
            <a:normAutofit/>
          </a:bodyPr>
          <a:lstStyle/>
          <a:p>
            <a:pPr marL="342900" indent="-342900">
              <a:buAutoNum type="arabicPeriod"/>
            </a:pPr>
            <a:r>
              <a:rPr lang="en-ZA" dirty="0"/>
              <a:t>These are all the gaming ideas that I currently  have , but if anyone wants to add we can add his/her idea, and the we will choose which games we will include in our app </a:t>
            </a:r>
          </a:p>
          <a:p>
            <a:pPr marL="342900" indent="-342900">
              <a:buAutoNum type="arabicPeriod"/>
            </a:pPr>
            <a:r>
              <a:rPr lang="en-ZA" dirty="0"/>
              <a:t>We are going to use android v.8 or v7.</a:t>
            </a:r>
          </a:p>
          <a:p>
            <a:pPr marL="342900" indent="-342900">
              <a:buAutoNum type="arabicPeriod"/>
            </a:pPr>
            <a:endParaRPr lang="en-ZA"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577CC9-E2C6-8F6C-384A-A9D03681D7B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7565" y="205099"/>
            <a:ext cx="4412974" cy="3730797"/>
          </a:xfrm>
        </p:spPr>
      </p:pic>
      <p:pic>
        <p:nvPicPr>
          <p:cNvPr id="7" name="Picture 6" descr="Background pattern&#10;&#10;Description automatically generated">
            <a:extLst>
              <a:ext uri="{FF2B5EF4-FFF2-40B4-BE49-F238E27FC236}">
                <a16:creationId xmlns:a16="http://schemas.microsoft.com/office/drawing/2014/main" id="{D6E635FB-00EB-4DE6-A145-B18651545BD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698435" y="266891"/>
            <a:ext cx="4890259" cy="3418026"/>
          </a:xfrm>
          <a:prstGeom prst="rect">
            <a:avLst/>
          </a:prstGeom>
        </p:spPr>
      </p:pic>
      <p:pic>
        <p:nvPicPr>
          <p:cNvPr id="9" name="Picture 8" descr="A screenshot of a game&#10;&#10;Description automatically generated with medium confidence">
            <a:extLst>
              <a:ext uri="{FF2B5EF4-FFF2-40B4-BE49-F238E27FC236}">
                <a16:creationId xmlns:a16="http://schemas.microsoft.com/office/drawing/2014/main" id="{ED661711-8B20-E9FE-DD19-E49F0E97D5A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25225" y="4134729"/>
            <a:ext cx="2992336" cy="2518172"/>
          </a:xfrm>
          <a:prstGeom prst="rect">
            <a:avLst/>
          </a:prstGeom>
        </p:spPr>
      </p:pic>
      <p:sp>
        <p:nvSpPr>
          <p:cNvPr id="10" name="TextBox 9">
            <a:extLst>
              <a:ext uri="{FF2B5EF4-FFF2-40B4-BE49-F238E27FC236}">
                <a16:creationId xmlns:a16="http://schemas.microsoft.com/office/drawing/2014/main" id="{DE0DFCFE-B25D-5092-2A8D-D98B100B9EAF}"/>
              </a:ext>
            </a:extLst>
          </p:cNvPr>
          <p:cNvSpPr txBox="1"/>
          <p:nvPr/>
        </p:nvSpPr>
        <p:spPr>
          <a:xfrm>
            <a:off x="725225" y="6283569"/>
            <a:ext cx="2992336" cy="369332"/>
          </a:xfrm>
          <a:prstGeom prst="rect">
            <a:avLst/>
          </a:prstGeom>
          <a:noFill/>
        </p:spPr>
        <p:txBody>
          <a:bodyPr wrap="square" rtlCol="0">
            <a:spAutoFit/>
          </a:bodyPr>
          <a:lstStyle/>
          <a:p>
            <a:r>
              <a:rPr lang="en-ZA" sz="900">
                <a:hlinkClick r:id="rId7" tooltip="https://freebies4mom.com/free-android-app-enjoy-sudoku-2-99-value/"/>
              </a:rPr>
              <a:t>This Photo</a:t>
            </a:r>
            <a:r>
              <a:rPr lang="en-ZA" sz="900"/>
              <a:t> by Unknown Author is licensed under </a:t>
            </a:r>
            <a:r>
              <a:rPr lang="en-ZA" sz="900">
                <a:hlinkClick r:id="rId8" tooltip="https://creativecommons.org/licenses/by-nc-nd/3.0/"/>
              </a:rPr>
              <a:t>CC BY-NC-ND</a:t>
            </a:r>
            <a:endParaRPr lang="en-ZA" sz="900"/>
          </a:p>
        </p:txBody>
      </p:sp>
    </p:spTree>
    <p:extLst>
      <p:ext uri="{BB962C8B-B14F-4D97-AF65-F5344CB8AC3E}">
        <p14:creationId xmlns:p14="http://schemas.microsoft.com/office/powerpoint/2010/main" val="212924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0D1E75-B1EB-D559-30FC-A863C95BC030}"/>
              </a:ext>
            </a:extLst>
          </p:cNvPr>
          <p:cNvSpPr>
            <a:spLocks noGrp="1"/>
          </p:cNvSpPr>
          <p:nvPr>
            <p:ph type="title"/>
          </p:nvPr>
        </p:nvSpPr>
        <p:spPr>
          <a:xfrm>
            <a:off x="465531" y="524656"/>
            <a:ext cx="4347753" cy="595470"/>
          </a:xfrm>
        </p:spPr>
        <p:txBody>
          <a:bodyPr anchor="b">
            <a:normAutofit/>
          </a:bodyPr>
          <a:lstStyle/>
          <a:p>
            <a:r>
              <a:rPr lang="en-ZA" dirty="0"/>
              <a:t>Important Rules</a:t>
            </a:r>
          </a:p>
        </p:txBody>
      </p:sp>
      <p:pic>
        <p:nvPicPr>
          <p:cNvPr id="11" name="Picture Placeholder 10" descr="Graphical user interface, table&#10;&#10;Description automatically generated">
            <a:extLst>
              <a:ext uri="{FF2B5EF4-FFF2-40B4-BE49-F238E27FC236}">
                <a16:creationId xmlns:a16="http://schemas.microsoft.com/office/drawing/2014/main" id="{8854D830-D32C-0643-0ED5-F16A3ED9116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0977" t="22326" r="22735" b="10595"/>
          <a:stretch/>
        </p:blipFill>
        <p:spPr>
          <a:xfrm>
            <a:off x="5912070" y="268014"/>
            <a:ext cx="6054740" cy="6463862"/>
          </a:xfrm>
          <a:noFill/>
        </p:spPr>
      </p:pic>
      <p:sp>
        <p:nvSpPr>
          <p:cNvPr id="7" name="Text Placeholder 6">
            <a:extLst>
              <a:ext uri="{FF2B5EF4-FFF2-40B4-BE49-F238E27FC236}">
                <a16:creationId xmlns:a16="http://schemas.microsoft.com/office/drawing/2014/main" id="{1A73BEAE-AAD7-B47D-B293-A6A2394234B4}"/>
              </a:ext>
            </a:extLst>
          </p:cNvPr>
          <p:cNvSpPr>
            <a:spLocks noGrp="1"/>
          </p:cNvSpPr>
          <p:nvPr>
            <p:ph type="body" sz="half" idx="2"/>
          </p:nvPr>
        </p:nvSpPr>
        <p:spPr>
          <a:xfrm>
            <a:off x="465531" y="1344978"/>
            <a:ext cx="4588094" cy="3135695"/>
          </a:xfrm>
        </p:spPr>
        <p:txBody>
          <a:bodyPr anchor="t">
            <a:normAutofit fontScale="92500"/>
          </a:bodyPr>
          <a:lstStyle/>
          <a:p>
            <a:pPr marL="342900" indent="-342900">
              <a:buAutoNum type="arabicPeriod"/>
            </a:pPr>
            <a:r>
              <a:rPr lang="en-US" dirty="0"/>
              <a:t>Any </a:t>
            </a:r>
            <a:r>
              <a:rPr lang="en-US" dirty="0" err="1"/>
              <a:t>plagiarised</a:t>
            </a:r>
            <a:r>
              <a:rPr lang="en-US" dirty="0"/>
              <a:t> code – mark times zero .</a:t>
            </a:r>
          </a:p>
          <a:p>
            <a:pPr marL="342900" indent="-342900">
              <a:buAutoNum type="arabicPeriod"/>
            </a:pPr>
            <a:r>
              <a:rPr lang="en-US" dirty="0"/>
              <a:t> Reference the author when you use code (this code will not be awarded marks but you will not be penalized).</a:t>
            </a:r>
          </a:p>
          <a:p>
            <a:pPr marL="342900" indent="-342900">
              <a:buAutoNum type="arabicPeriod"/>
            </a:pPr>
            <a:r>
              <a:rPr lang="en-US" dirty="0"/>
              <a:t>Also note that some of us are good at programming but we are not good artist.</a:t>
            </a:r>
          </a:p>
          <a:p>
            <a:pPr marL="342900" indent="-342900">
              <a:buAutoNum type="arabicPeriod"/>
            </a:pPr>
            <a:r>
              <a:rPr lang="en-US" dirty="0"/>
              <a:t>Your ideas on how the game should look like are important to us all (meaning if your have an idea share it  with us, we will all discuss it and come with a conclusion  as a team ,if we are using your idea or not   </a:t>
            </a:r>
          </a:p>
          <a:p>
            <a:endParaRPr lang="en-ZA" dirty="0"/>
          </a:p>
        </p:txBody>
      </p:sp>
    </p:spTree>
    <p:extLst>
      <p:ext uri="{BB962C8B-B14F-4D97-AF65-F5344CB8AC3E}">
        <p14:creationId xmlns:p14="http://schemas.microsoft.com/office/powerpoint/2010/main" val="11765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8F42-0DEC-BAA5-7DCD-57810404FAAD}"/>
              </a:ext>
            </a:extLst>
          </p:cNvPr>
          <p:cNvSpPr>
            <a:spLocks noGrp="1"/>
          </p:cNvSpPr>
          <p:nvPr>
            <p:ph type="title"/>
          </p:nvPr>
        </p:nvSpPr>
        <p:spPr>
          <a:xfrm>
            <a:off x="913795" y="609600"/>
            <a:ext cx="3706889" cy="1821918"/>
          </a:xfrm>
        </p:spPr>
        <p:txBody>
          <a:bodyPr anchor="b">
            <a:normAutofit/>
          </a:bodyPr>
          <a:lstStyle/>
          <a:p>
            <a:r>
              <a:rPr lang="en-ZA" dirty="0"/>
              <a:t>Game Layout.</a:t>
            </a:r>
          </a:p>
        </p:txBody>
      </p:sp>
      <p:pic>
        <p:nvPicPr>
          <p:cNvPr id="6" name="Content Placeholder 5" descr="Graphical user interface&#10;&#10;Description automatically generated">
            <a:extLst>
              <a:ext uri="{FF2B5EF4-FFF2-40B4-BE49-F238E27FC236}">
                <a16:creationId xmlns:a16="http://schemas.microsoft.com/office/drawing/2014/main" id="{A87171E4-5344-5B02-597A-D33DF25C67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832" y="0"/>
            <a:ext cx="7075357" cy="6580682"/>
          </a:xfrm>
          <a:noFill/>
        </p:spPr>
      </p:pic>
      <p:sp>
        <p:nvSpPr>
          <p:cNvPr id="4" name="Text Placeholder 3">
            <a:extLst>
              <a:ext uri="{FF2B5EF4-FFF2-40B4-BE49-F238E27FC236}">
                <a16:creationId xmlns:a16="http://schemas.microsoft.com/office/drawing/2014/main" id="{CA9525A9-DB56-A746-471C-2753B5AB49F1}"/>
              </a:ext>
            </a:extLst>
          </p:cNvPr>
          <p:cNvSpPr>
            <a:spLocks noGrp="1"/>
          </p:cNvSpPr>
          <p:nvPr>
            <p:ph type="body" sz="half" idx="2"/>
          </p:nvPr>
        </p:nvSpPr>
        <p:spPr>
          <a:xfrm>
            <a:off x="913795" y="2673351"/>
            <a:ext cx="3706889" cy="3016250"/>
          </a:xfrm>
        </p:spPr>
        <p:txBody>
          <a:bodyPr anchor="t">
            <a:normAutofit/>
          </a:bodyPr>
          <a:lstStyle/>
          <a:p>
            <a:pPr marL="457200" indent="-457200">
              <a:lnSpc>
                <a:spcPct val="100000"/>
              </a:lnSpc>
              <a:buAutoNum type="arabicPeriod"/>
            </a:pPr>
            <a:r>
              <a:rPr lang="en-ZA" sz="1500"/>
              <a:t>We need a name for our app.</a:t>
            </a:r>
          </a:p>
          <a:p>
            <a:pPr marL="457200" indent="-457200">
              <a:lnSpc>
                <a:spcPct val="100000"/>
              </a:lnSpc>
              <a:buAutoNum type="arabicPeriod"/>
            </a:pPr>
            <a:r>
              <a:rPr lang="en-ZA" sz="1500"/>
              <a:t>We need to choose the Icon(logo) for our app.</a:t>
            </a:r>
          </a:p>
          <a:p>
            <a:pPr marL="457200" indent="-457200">
              <a:lnSpc>
                <a:spcPct val="100000"/>
              </a:lnSpc>
              <a:buAutoNum type="arabicPeriod"/>
            </a:pPr>
            <a:r>
              <a:rPr lang="en-ZA" sz="1500"/>
              <a:t>Inside the app we have to choose logo for each game.</a:t>
            </a:r>
          </a:p>
          <a:p>
            <a:pPr marL="457200" indent="-457200">
              <a:lnSpc>
                <a:spcPct val="100000"/>
              </a:lnSpc>
              <a:buAutoNum type="arabicPeriod"/>
            </a:pPr>
            <a:r>
              <a:rPr lang="en-ZA" sz="1500"/>
              <a:t>We have to choose colour for the background of the app/ we could use a beautiful picture as our background.</a:t>
            </a:r>
          </a:p>
          <a:p>
            <a:pPr marL="457200" indent="-457200">
              <a:lnSpc>
                <a:spcPct val="100000"/>
              </a:lnSpc>
              <a:buAutoNum type="arabicPeriod"/>
            </a:pPr>
            <a:r>
              <a:rPr lang="en-ZA" sz="1500"/>
              <a:t>Also we must choose the home page of the App.</a:t>
            </a:r>
          </a:p>
        </p:txBody>
      </p:sp>
    </p:spTree>
    <p:extLst>
      <p:ext uri="{BB962C8B-B14F-4D97-AF65-F5344CB8AC3E}">
        <p14:creationId xmlns:p14="http://schemas.microsoft.com/office/powerpoint/2010/main" val="148727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3F1-597C-170A-0323-0C127F7CE655}"/>
              </a:ext>
            </a:extLst>
          </p:cNvPr>
          <p:cNvSpPr>
            <a:spLocks noGrp="1"/>
          </p:cNvSpPr>
          <p:nvPr>
            <p:ph type="title"/>
          </p:nvPr>
        </p:nvSpPr>
        <p:spPr>
          <a:xfrm>
            <a:off x="913795" y="609600"/>
            <a:ext cx="10353762" cy="1261872"/>
          </a:xfrm>
        </p:spPr>
        <p:txBody>
          <a:bodyPr anchor="ctr">
            <a:normAutofit/>
          </a:bodyPr>
          <a:lstStyle/>
          <a:p>
            <a:r>
              <a:rPr lang="en-ZA"/>
              <a:t>How to keep players engaged in our App</a:t>
            </a:r>
          </a:p>
        </p:txBody>
      </p:sp>
      <p:sp>
        <p:nvSpPr>
          <p:cNvPr id="3" name="Subtitle 2">
            <a:extLst>
              <a:ext uri="{FF2B5EF4-FFF2-40B4-BE49-F238E27FC236}">
                <a16:creationId xmlns:a16="http://schemas.microsoft.com/office/drawing/2014/main" id="{35661767-4927-BB2A-497B-4FA4BB16C895}"/>
              </a:ext>
            </a:extLst>
          </p:cNvPr>
          <p:cNvSpPr>
            <a:spLocks noGrp="1"/>
          </p:cNvSpPr>
          <p:nvPr>
            <p:ph sz="half" idx="1"/>
          </p:nvPr>
        </p:nvSpPr>
        <p:spPr>
          <a:xfrm>
            <a:off x="913795" y="2076450"/>
            <a:ext cx="4856841" cy="3622671"/>
          </a:xfrm>
        </p:spPr>
        <p:txBody>
          <a:bodyPr anchor="t">
            <a:normAutofit/>
          </a:bodyPr>
          <a:lstStyle/>
          <a:p>
            <a:pPr marL="457200" indent="-457200">
              <a:lnSpc>
                <a:spcPct val="100000"/>
              </a:lnSpc>
              <a:buAutoNum type="arabicPeriod"/>
            </a:pPr>
            <a:r>
              <a:rPr lang="en-ZA" sz="1400"/>
              <a:t>Some us this is our first App/game to make, we </a:t>
            </a:r>
            <a:r>
              <a:rPr lang="en-ZA" sz="1400" err="1"/>
              <a:t>gonna</a:t>
            </a:r>
            <a:r>
              <a:rPr lang="en-ZA" sz="1400"/>
              <a:t> exclude many things that we usually see in some games; like missions and rewards (if possible)</a:t>
            </a:r>
          </a:p>
          <a:p>
            <a:pPr marL="457200" indent="-457200">
              <a:lnSpc>
                <a:spcPct val="100000"/>
              </a:lnSpc>
              <a:buAutoNum type="arabicPeriod"/>
            </a:pPr>
            <a:r>
              <a:rPr lang="en-ZA" sz="1400"/>
              <a:t>This app/game must have some  levels (like from level one to 10 and it must start from easy levels to hard levels.</a:t>
            </a:r>
          </a:p>
          <a:p>
            <a:pPr marL="457200" indent="-457200">
              <a:lnSpc>
                <a:spcPct val="100000"/>
              </a:lnSpc>
              <a:buAutoNum type="arabicPeriod"/>
            </a:pPr>
            <a:r>
              <a:rPr lang="en-ZA" sz="1400"/>
              <a:t>If  possible we can add some nice background sound that the player will hear when gaming.</a:t>
            </a:r>
          </a:p>
          <a:p>
            <a:pPr marL="457200" indent="-457200">
              <a:lnSpc>
                <a:spcPct val="100000"/>
              </a:lnSpc>
              <a:buAutoNum type="arabicPeriod"/>
            </a:pPr>
            <a:r>
              <a:rPr lang="en-ZA" sz="1400"/>
              <a:t>We must also note the colour that we are going to use in our game(Studies found that people are attracted to colours such as Red , Blue, Green and Pink, so I think these </a:t>
            </a:r>
            <a:r>
              <a:rPr lang="en-ZA" sz="1400" err="1"/>
              <a:t>colors</a:t>
            </a:r>
            <a:r>
              <a:rPr lang="en-ZA" sz="1400"/>
              <a:t> will be perfect for our game  as they attract many users </a:t>
            </a:r>
          </a:p>
        </p:txBody>
      </p:sp>
      <p:pic>
        <p:nvPicPr>
          <p:cNvPr id="5" name="Picture 4" descr="A person with colorful hair&#10;&#10;Description automatically generated with medium confidence">
            <a:extLst>
              <a:ext uri="{FF2B5EF4-FFF2-40B4-BE49-F238E27FC236}">
                <a16:creationId xmlns:a16="http://schemas.microsoft.com/office/drawing/2014/main" id="{AC920FC0-948F-E32E-3DEA-660846491422}"/>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3591" r="13343" b="1"/>
          <a:stretch/>
        </p:blipFill>
        <p:spPr>
          <a:xfrm rot="10800000" flipV="1">
            <a:off x="6410716" y="2076451"/>
            <a:ext cx="4856841" cy="3622672"/>
          </a:xfrm>
          <a:prstGeom prst="rect">
            <a:avLst/>
          </a:prstGeom>
          <a:noFill/>
        </p:spPr>
      </p:pic>
    </p:spTree>
    <p:extLst>
      <p:ext uri="{BB962C8B-B14F-4D97-AF65-F5344CB8AC3E}">
        <p14:creationId xmlns:p14="http://schemas.microsoft.com/office/powerpoint/2010/main" val="12097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D19642-3606-7A09-CECC-B9E6A70F3FC4}"/>
              </a:ext>
            </a:extLst>
          </p:cNvPr>
          <p:cNvSpPr>
            <a:spLocks noGrp="1"/>
          </p:cNvSpPr>
          <p:nvPr>
            <p:ph type="title"/>
          </p:nvPr>
        </p:nvSpPr>
        <p:spPr>
          <a:xfrm>
            <a:off x="254228" y="224853"/>
            <a:ext cx="3706889" cy="1142364"/>
          </a:xfrm>
        </p:spPr>
        <p:txBody>
          <a:bodyPr/>
          <a:lstStyle/>
          <a:p>
            <a:r>
              <a:rPr lang="en-ZA" dirty="0"/>
              <a:t>Some Thing to not Forget</a:t>
            </a:r>
          </a:p>
        </p:txBody>
      </p:sp>
      <p:pic>
        <p:nvPicPr>
          <p:cNvPr id="8" name="Content Placeholder 7" descr=".&#10;">
            <a:extLst>
              <a:ext uri="{FF2B5EF4-FFF2-40B4-BE49-F238E27FC236}">
                <a16:creationId xmlns:a16="http://schemas.microsoft.com/office/drawing/2014/main" id="{12F91785-A141-6293-C3A6-E70392763808}"/>
              </a:ext>
            </a:extLst>
          </p:cNvPr>
          <p:cNvPicPr>
            <a:picLocks noGrp="1" noChangeAspect="1"/>
          </p:cNvPicPr>
          <p:nvPr>
            <p:ph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415461" y="93450"/>
            <a:ext cx="3443725" cy="1917700"/>
          </a:xfrm>
        </p:spPr>
      </p:pic>
      <p:sp>
        <p:nvSpPr>
          <p:cNvPr id="6" name="Text Placeholder 5">
            <a:extLst>
              <a:ext uri="{FF2B5EF4-FFF2-40B4-BE49-F238E27FC236}">
                <a16:creationId xmlns:a16="http://schemas.microsoft.com/office/drawing/2014/main" id="{C3AA83A2-020C-0374-BE58-66E4EB006BA1}"/>
              </a:ext>
            </a:extLst>
          </p:cNvPr>
          <p:cNvSpPr>
            <a:spLocks noGrp="1"/>
          </p:cNvSpPr>
          <p:nvPr>
            <p:ph type="body" sz="half" idx="2"/>
          </p:nvPr>
        </p:nvSpPr>
        <p:spPr>
          <a:xfrm>
            <a:off x="254227" y="1367216"/>
            <a:ext cx="4482665" cy="5265931"/>
          </a:xfrm>
        </p:spPr>
        <p:txBody>
          <a:bodyPr/>
          <a:lstStyle/>
          <a:p>
            <a:pPr marL="342900" indent="-342900">
              <a:buAutoNum type="arabicPeriod"/>
            </a:pPr>
            <a:r>
              <a:rPr lang="en-ZA" dirty="0"/>
              <a:t>Each and every game will have its rules and Hits.</a:t>
            </a:r>
          </a:p>
          <a:p>
            <a:pPr marL="342900" indent="-342900">
              <a:buAutoNum type="arabicPeriod"/>
            </a:pPr>
            <a:r>
              <a:rPr lang="en-ZA" dirty="0"/>
              <a:t>We all know how rules and hints in games work </a:t>
            </a:r>
          </a:p>
          <a:p>
            <a:pPr marL="342900" indent="-342900">
              <a:buAutoNum type="arabicPeriod"/>
            </a:pPr>
            <a:r>
              <a:rPr lang="en-ZA" dirty="0"/>
              <a:t>If possible we can make our game to have rewards as the player level up.</a:t>
            </a:r>
          </a:p>
          <a:p>
            <a:pPr marL="342900" indent="-342900">
              <a:buAutoNum type="arabicPeriod"/>
            </a:pPr>
            <a:r>
              <a:rPr lang="en-ZA" dirty="0"/>
              <a:t>If possible we can make it to have multiplayer.</a:t>
            </a:r>
          </a:p>
          <a:p>
            <a:pPr marL="342900" indent="-342900">
              <a:buAutoNum type="arabicPeriod"/>
            </a:pPr>
            <a:r>
              <a:rPr lang="en-ZA" dirty="0"/>
              <a:t> it must take user name and count the score of that certain user.</a:t>
            </a:r>
          </a:p>
          <a:p>
            <a:pPr marL="342900" indent="-342900">
              <a:buAutoNum type="arabicPeriod"/>
            </a:pPr>
            <a:endParaRPr lang="en-ZA" dirty="0"/>
          </a:p>
          <a:p>
            <a:pPr marL="342900" indent="-342900">
              <a:buAutoNum type="arabicPeriod"/>
            </a:pPr>
            <a:endParaRPr lang="en-ZA" dirty="0"/>
          </a:p>
        </p:txBody>
      </p:sp>
      <p:pic>
        <p:nvPicPr>
          <p:cNvPr id="11" name="Picture 10" descr="A picture containing person, holding, hand&#10;&#10;Description automatically generated">
            <a:extLst>
              <a:ext uri="{FF2B5EF4-FFF2-40B4-BE49-F238E27FC236}">
                <a16:creationId xmlns:a16="http://schemas.microsoft.com/office/drawing/2014/main" id="{2AEF8881-242A-0B65-1393-E1365CF70EEB}"/>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00702" y="2108966"/>
            <a:ext cx="3944520" cy="2205869"/>
          </a:xfrm>
          <a:prstGeom prst="rect">
            <a:avLst/>
          </a:prstGeom>
        </p:spPr>
      </p:pic>
      <p:pic>
        <p:nvPicPr>
          <p:cNvPr id="14" name="Picture 13">
            <a:extLst>
              <a:ext uri="{FF2B5EF4-FFF2-40B4-BE49-F238E27FC236}">
                <a16:creationId xmlns:a16="http://schemas.microsoft.com/office/drawing/2014/main" id="{552AEB8D-45D1-6F6D-B13D-43D0F1D4F9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5110" y="4367680"/>
            <a:ext cx="4079295" cy="2351899"/>
          </a:xfrm>
          <a:prstGeom prst="rect">
            <a:avLst/>
          </a:prstGeom>
        </p:spPr>
      </p:pic>
    </p:spTree>
    <p:extLst>
      <p:ext uri="{BB962C8B-B14F-4D97-AF65-F5344CB8AC3E}">
        <p14:creationId xmlns:p14="http://schemas.microsoft.com/office/powerpoint/2010/main" val="247888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2F4A527B-F114-0EBE-8CE7-50CBE5C659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5792" y="1230916"/>
            <a:ext cx="5080000" cy="5080000"/>
          </a:xfrm>
        </p:spPr>
      </p:pic>
      <p:sp>
        <p:nvSpPr>
          <p:cNvPr id="4" name="Text Placeholder 3">
            <a:extLst>
              <a:ext uri="{FF2B5EF4-FFF2-40B4-BE49-F238E27FC236}">
                <a16:creationId xmlns:a16="http://schemas.microsoft.com/office/drawing/2014/main" id="{A04425F3-10B4-D07B-58FD-56BE50A76520}"/>
              </a:ext>
            </a:extLst>
          </p:cNvPr>
          <p:cNvSpPr>
            <a:spLocks noGrp="1"/>
          </p:cNvSpPr>
          <p:nvPr>
            <p:ph type="body" sz="half" idx="2"/>
          </p:nvPr>
        </p:nvSpPr>
        <p:spPr>
          <a:xfrm>
            <a:off x="924443" y="412749"/>
            <a:ext cx="4427046" cy="6077992"/>
          </a:xfrm>
        </p:spPr>
        <p:txBody>
          <a:bodyPr>
            <a:normAutofit fontScale="92500" lnSpcReduction="20000"/>
          </a:bodyPr>
          <a:lstStyle/>
          <a:p>
            <a:pPr marL="342900" indent="-342900">
              <a:buAutoNum type="arabicPeriod"/>
            </a:pPr>
            <a:r>
              <a:rPr lang="en-ZA" dirty="0"/>
              <a:t>This is not going to be an easy road people so we must try by all means to finish this game even if its not </a:t>
            </a:r>
            <a:r>
              <a:rPr lang="en-ZA" dirty="0" err="1"/>
              <a:t>perfct</a:t>
            </a:r>
            <a:r>
              <a:rPr lang="en-ZA" dirty="0"/>
              <a:t>, but we must try.</a:t>
            </a:r>
          </a:p>
          <a:p>
            <a:pPr marL="342900" indent="-342900">
              <a:buAutoNum type="arabicPeriod"/>
            </a:pPr>
            <a:r>
              <a:rPr lang="en-ZA" dirty="0"/>
              <a:t>Also try to make all your courses balance .</a:t>
            </a:r>
          </a:p>
          <a:p>
            <a:pPr marL="342900" indent="-342900">
              <a:buAutoNum type="arabicPeriod"/>
            </a:pPr>
            <a:r>
              <a:rPr lang="en-ZA" dirty="0"/>
              <a:t>This should be on your top five important things</a:t>
            </a:r>
          </a:p>
          <a:p>
            <a:pPr marL="342900" indent="-342900">
              <a:buAutoNum type="arabicPeriod"/>
            </a:pPr>
            <a:r>
              <a:rPr lang="en-ZA" dirty="0"/>
              <a:t>Try to learn how to use android studio.</a:t>
            </a:r>
          </a:p>
          <a:p>
            <a:pPr marL="342900" indent="-342900">
              <a:buAutoNum type="arabicPeriod"/>
            </a:pPr>
            <a:r>
              <a:rPr lang="en-ZA" dirty="0"/>
              <a:t>Try to write maybe approximately 5 lines of code each day, but don’t submit it in the GitHub </a:t>
            </a:r>
            <a:r>
              <a:rPr lang="en-ZA" dirty="0" err="1"/>
              <a:t>resporatoy</a:t>
            </a:r>
            <a:r>
              <a:rPr lang="en-ZA" dirty="0"/>
              <a:t> , submit it when you have approximately 50 lines of code .</a:t>
            </a:r>
          </a:p>
          <a:p>
            <a:pPr marL="342900" indent="-342900">
              <a:buAutoNum type="arabicPeriod"/>
            </a:pPr>
            <a:r>
              <a:rPr lang="en-ZA" dirty="0"/>
              <a:t>Always check the respiratory so that you don’t repeat writing lines that have been already written by someone else.</a:t>
            </a:r>
          </a:p>
          <a:p>
            <a:pPr marL="342900" indent="-342900">
              <a:buAutoNum type="arabicPeriod"/>
            </a:pPr>
            <a:r>
              <a:rPr lang="en-ZA" dirty="0"/>
              <a:t>Feel free to also ask for anything in the group , </a:t>
            </a:r>
            <a:r>
              <a:rPr lang="en-ZA" b="1" dirty="0"/>
              <a:t>REMEMBER WE ARE ALL HERE TO LEARN, SO WE DON’T EXPECT YOU TO WRITE PERFECT CODES BUT PLEAS E TRY TO MINIMIZE YOUR ERRORS .</a:t>
            </a:r>
          </a:p>
          <a:p>
            <a:pPr marL="342900" indent="-342900">
              <a:buAutoNum type="arabicPeriod"/>
            </a:pPr>
            <a:r>
              <a:rPr lang="en-ZA" b="1" dirty="0"/>
              <a:t>ALSO DON’T FORGET TO PUT COMMENTS ON YOUR CODES .</a:t>
            </a:r>
          </a:p>
          <a:p>
            <a:pPr marL="342900" indent="-342900">
              <a:buAutoNum type="arabicPeriod"/>
            </a:pPr>
            <a:r>
              <a:rPr lang="en-ZA" b="1" dirty="0"/>
              <a:t>We  will have weekly meetings maybe 0nce or three  times a week</a:t>
            </a:r>
          </a:p>
          <a:p>
            <a:endParaRPr lang="en-ZA" b="1" dirty="0"/>
          </a:p>
          <a:p>
            <a:pPr marL="342900" indent="-342900">
              <a:buAutoNum type="arabicPeriod"/>
            </a:pPr>
            <a:endParaRPr lang="en-ZA" dirty="0"/>
          </a:p>
          <a:p>
            <a:pPr marL="342900" indent="-342900">
              <a:buAutoNum type="arabicPeriod"/>
            </a:pPr>
            <a:endParaRPr lang="en-ZA" dirty="0"/>
          </a:p>
          <a:p>
            <a:pPr marL="342900" indent="-342900">
              <a:buAutoNum type="arabicPeriod"/>
            </a:pPr>
            <a:endParaRPr lang="en-ZA" dirty="0"/>
          </a:p>
        </p:txBody>
      </p:sp>
    </p:spTree>
    <p:extLst>
      <p:ext uri="{BB962C8B-B14F-4D97-AF65-F5344CB8AC3E}">
        <p14:creationId xmlns:p14="http://schemas.microsoft.com/office/powerpoint/2010/main" val="221398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75077FB7-2C86-95DE-C767-127EB5032D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883497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{6CF64B3A-4A07-439D-83FD-5DAAA4B576D4}tf12214701_win32</Template>
  <TotalTime>229</TotalTime>
  <Words>638</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Goudy Old Style</vt:lpstr>
      <vt:lpstr>Wingdings 2</vt:lpstr>
      <vt:lpstr>SlateVTI</vt:lpstr>
      <vt:lpstr>The Big 5.</vt:lpstr>
      <vt:lpstr>Game Ideas </vt:lpstr>
      <vt:lpstr>PowerPoint Presentation</vt:lpstr>
      <vt:lpstr>Important Rules</vt:lpstr>
      <vt:lpstr>Game Layout.</vt:lpstr>
      <vt:lpstr>How to keep players engaged in our App</vt:lpstr>
      <vt:lpstr>Some Thing to not Forget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Big 5.</dc:title>
  <dc:creator>luphumlo hamla</dc:creator>
  <cp:lastModifiedBy>luphumlo hamla</cp:lastModifiedBy>
  <cp:revision>1</cp:revision>
  <dcterms:created xsi:type="dcterms:W3CDTF">2022-08-13T10:59:49Z</dcterms:created>
  <dcterms:modified xsi:type="dcterms:W3CDTF">2022-08-13T14:49:15Z</dcterms:modified>
</cp:coreProperties>
</file>