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15"/>
  </p:notesMasterIdLst>
  <p:handoutMasterIdLst>
    <p:handoutMasterId r:id="rId16"/>
  </p:handoutMasterIdLst>
  <p:sldIdLst>
    <p:sldId id="265" r:id="rId2"/>
    <p:sldId id="310" r:id="rId3"/>
    <p:sldId id="314" r:id="rId4"/>
    <p:sldId id="325" r:id="rId5"/>
    <p:sldId id="311" r:id="rId6"/>
    <p:sldId id="324" r:id="rId7"/>
    <p:sldId id="312" r:id="rId8"/>
    <p:sldId id="321" r:id="rId9"/>
    <p:sldId id="326" r:id="rId10"/>
    <p:sldId id="323" r:id="rId11"/>
    <p:sldId id="327" r:id="rId12"/>
    <p:sldId id="316" r:id="rId13"/>
    <p:sldId id="317" r:id="rId14"/>
  </p:sldIdLst>
  <p:sldSz cx="12188825" cy="6858000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i Maya" initials="MM" lastIdx="2" clrIdx="0">
    <p:extLst>
      <p:ext uri="{19B8F6BF-5375-455C-9EA6-DF929625EA0E}">
        <p15:presenceInfo xmlns:p15="http://schemas.microsoft.com/office/powerpoint/2012/main" userId="Matti May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104" d="100"/>
          <a:sy n="104" d="100"/>
        </p:scale>
        <p:origin x="120" y="32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7" d="100"/>
          <a:sy n="87" d="100"/>
        </p:scale>
        <p:origin x="2988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26.svg"/><Relationship Id="rId1" Type="http://schemas.openxmlformats.org/officeDocument/2006/relationships/image" Target="../media/image18.png"/><Relationship Id="rId6" Type="http://schemas.openxmlformats.org/officeDocument/2006/relationships/image" Target="../media/image28.svg"/><Relationship Id="rId5" Type="http://schemas.openxmlformats.org/officeDocument/2006/relationships/image" Target="../media/image22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D1F264-3DEC-4A36-BBA7-25D6F8E61CD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06F5CE6-9236-4926-9FD3-7F3CA407844F}">
      <dgm:prSet/>
      <dgm:spPr/>
      <dgm:t>
        <a:bodyPr/>
        <a:lstStyle/>
        <a:p>
          <a:r>
            <a:rPr lang="en-US"/>
            <a:t>Revenue </a:t>
          </a:r>
        </a:p>
      </dgm:t>
    </dgm:pt>
    <dgm:pt modelId="{843FAA28-8B4A-4E0A-908E-79CE1F9FE9A6}" type="parTrans" cxnId="{62FBD9D7-C9CF-493C-9B1A-5E2FA5D528B2}">
      <dgm:prSet/>
      <dgm:spPr/>
      <dgm:t>
        <a:bodyPr/>
        <a:lstStyle/>
        <a:p>
          <a:endParaRPr lang="en-US"/>
        </a:p>
      </dgm:t>
    </dgm:pt>
    <dgm:pt modelId="{2FFCBF44-4D33-450E-8B55-1017E269FF8D}" type="sibTrans" cxnId="{62FBD9D7-C9CF-493C-9B1A-5E2FA5D528B2}">
      <dgm:prSet/>
      <dgm:spPr/>
      <dgm:t>
        <a:bodyPr/>
        <a:lstStyle/>
        <a:p>
          <a:endParaRPr lang="en-US"/>
        </a:p>
      </dgm:t>
    </dgm:pt>
    <dgm:pt modelId="{AA2D784B-DA70-4F98-BC5D-0B206C6484B8}">
      <dgm:prSet/>
      <dgm:spPr/>
      <dgm:t>
        <a:bodyPr/>
        <a:lstStyle/>
        <a:p>
          <a:r>
            <a:rPr lang="en-US"/>
            <a:t>Overall</a:t>
          </a:r>
        </a:p>
      </dgm:t>
    </dgm:pt>
    <dgm:pt modelId="{0DA485AC-0F3A-4E1F-8A92-7C12007E8CD7}" type="parTrans" cxnId="{45F7FD61-BBED-4AD0-8243-BD725F9B096B}">
      <dgm:prSet/>
      <dgm:spPr/>
      <dgm:t>
        <a:bodyPr/>
        <a:lstStyle/>
        <a:p>
          <a:endParaRPr lang="en-US"/>
        </a:p>
      </dgm:t>
    </dgm:pt>
    <dgm:pt modelId="{68BCFB3D-80F7-4823-BE7A-12B6A92EDF28}" type="sibTrans" cxnId="{45F7FD61-BBED-4AD0-8243-BD725F9B096B}">
      <dgm:prSet/>
      <dgm:spPr/>
      <dgm:t>
        <a:bodyPr/>
        <a:lstStyle/>
        <a:p>
          <a:endParaRPr lang="en-US"/>
        </a:p>
      </dgm:t>
    </dgm:pt>
    <dgm:pt modelId="{2860A23B-AC31-4708-BCEE-ED7221ACF1E9}">
      <dgm:prSet/>
      <dgm:spPr/>
      <dgm:t>
        <a:bodyPr/>
        <a:lstStyle/>
        <a:p>
          <a:r>
            <a:rPr lang="en-US"/>
            <a:t>By car type</a:t>
          </a:r>
        </a:p>
      </dgm:t>
    </dgm:pt>
    <dgm:pt modelId="{4E8185DA-B05E-4301-827F-E00CBB3EF955}" type="parTrans" cxnId="{BE446472-2484-4D36-96FD-560285D05066}">
      <dgm:prSet/>
      <dgm:spPr/>
      <dgm:t>
        <a:bodyPr/>
        <a:lstStyle/>
        <a:p>
          <a:endParaRPr lang="en-US"/>
        </a:p>
      </dgm:t>
    </dgm:pt>
    <dgm:pt modelId="{E2178AD1-AE40-44F3-8D98-9F339C8AB149}" type="sibTrans" cxnId="{BE446472-2484-4D36-96FD-560285D05066}">
      <dgm:prSet/>
      <dgm:spPr/>
      <dgm:t>
        <a:bodyPr/>
        <a:lstStyle/>
        <a:p>
          <a:endParaRPr lang="en-US"/>
        </a:p>
      </dgm:t>
    </dgm:pt>
    <dgm:pt modelId="{65DE3BA2-5C79-41B5-8752-46B587A9E39E}">
      <dgm:prSet/>
      <dgm:spPr/>
      <dgm:t>
        <a:bodyPr/>
        <a:lstStyle/>
        <a:p>
          <a:r>
            <a:rPr lang="en-US"/>
            <a:t>by location</a:t>
          </a:r>
        </a:p>
      </dgm:t>
    </dgm:pt>
    <dgm:pt modelId="{1F99416B-CF1D-4753-A994-12516E1BED36}" type="parTrans" cxnId="{835C92B2-EFA2-48E3-B058-4FA87E2A1127}">
      <dgm:prSet/>
      <dgm:spPr/>
      <dgm:t>
        <a:bodyPr/>
        <a:lstStyle/>
        <a:p>
          <a:endParaRPr lang="en-US"/>
        </a:p>
      </dgm:t>
    </dgm:pt>
    <dgm:pt modelId="{91D746DE-D957-418B-9E04-96D2BED13A60}" type="sibTrans" cxnId="{835C92B2-EFA2-48E3-B058-4FA87E2A1127}">
      <dgm:prSet/>
      <dgm:spPr/>
      <dgm:t>
        <a:bodyPr/>
        <a:lstStyle/>
        <a:p>
          <a:endParaRPr lang="en-US"/>
        </a:p>
      </dgm:t>
    </dgm:pt>
    <dgm:pt modelId="{1A554176-54EB-46E5-BCB8-EEA466B1107F}">
      <dgm:prSet/>
      <dgm:spPr/>
      <dgm:t>
        <a:bodyPr/>
        <a:lstStyle/>
        <a:p>
          <a:r>
            <a:rPr lang="en-US"/>
            <a:t>By month</a:t>
          </a:r>
        </a:p>
      </dgm:t>
    </dgm:pt>
    <dgm:pt modelId="{B6C01FC7-AA07-4483-A1F9-9FF56B837A70}" type="parTrans" cxnId="{3CAE3E14-B892-4425-952F-9785F5A252B9}">
      <dgm:prSet/>
      <dgm:spPr/>
      <dgm:t>
        <a:bodyPr/>
        <a:lstStyle/>
        <a:p>
          <a:endParaRPr lang="en-US"/>
        </a:p>
      </dgm:t>
    </dgm:pt>
    <dgm:pt modelId="{D0F8B6D9-26CA-4D23-8331-23898686F0C5}" type="sibTrans" cxnId="{3CAE3E14-B892-4425-952F-9785F5A252B9}">
      <dgm:prSet/>
      <dgm:spPr/>
      <dgm:t>
        <a:bodyPr/>
        <a:lstStyle/>
        <a:p>
          <a:endParaRPr lang="en-US"/>
        </a:p>
      </dgm:t>
    </dgm:pt>
    <dgm:pt modelId="{EDFE534E-0AA4-4C9B-9431-4E4FCA1D688A}">
      <dgm:prSet/>
      <dgm:spPr/>
      <dgm:t>
        <a:bodyPr/>
        <a:lstStyle/>
        <a:p>
          <a:r>
            <a:rPr lang="en-US"/>
            <a:t>Net Revenue &amp; Rental Frequency</a:t>
          </a:r>
        </a:p>
      </dgm:t>
    </dgm:pt>
    <dgm:pt modelId="{63ECDEA1-7F4F-4FDF-AC74-F1AFA645C445}" type="parTrans" cxnId="{E20A47CA-C502-478A-9231-B207422DCA39}">
      <dgm:prSet/>
      <dgm:spPr/>
      <dgm:t>
        <a:bodyPr/>
        <a:lstStyle/>
        <a:p>
          <a:endParaRPr lang="en-US"/>
        </a:p>
      </dgm:t>
    </dgm:pt>
    <dgm:pt modelId="{3D7C9F20-A317-4CC5-8972-83811069C3D3}" type="sibTrans" cxnId="{E20A47CA-C502-478A-9231-B207422DCA39}">
      <dgm:prSet/>
      <dgm:spPr/>
      <dgm:t>
        <a:bodyPr/>
        <a:lstStyle/>
        <a:p>
          <a:endParaRPr lang="en-US"/>
        </a:p>
      </dgm:t>
    </dgm:pt>
    <dgm:pt modelId="{B3735572-5217-4E5A-9031-E614C6692176}">
      <dgm:prSet/>
      <dgm:spPr/>
      <dgm:t>
        <a:bodyPr/>
        <a:lstStyle/>
        <a:p>
          <a:r>
            <a:rPr lang="en-US"/>
            <a:t>By car type</a:t>
          </a:r>
        </a:p>
      </dgm:t>
    </dgm:pt>
    <dgm:pt modelId="{79EDD81D-A153-4777-A6AF-E7010CB58CDC}" type="parTrans" cxnId="{631F49F9-8CB7-4B11-826A-2B92D83BA1DC}">
      <dgm:prSet/>
      <dgm:spPr/>
      <dgm:t>
        <a:bodyPr/>
        <a:lstStyle/>
        <a:p>
          <a:endParaRPr lang="en-US"/>
        </a:p>
      </dgm:t>
    </dgm:pt>
    <dgm:pt modelId="{884B2CF4-BF49-405F-98F1-B31283D864C3}" type="sibTrans" cxnId="{631F49F9-8CB7-4B11-826A-2B92D83BA1DC}">
      <dgm:prSet/>
      <dgm:spPr/>
      <dgm:t>
        <a:bodyPr/>
        <a:lstStyle/>
        <a:p>
          <a:endParaRPr lang="en-US"/>
        </a:p>
      </dgm:t>
    </dgm:pt>
    <dgm:pt modelId="{BC96FF25-94A9-4649-9473-3F40DF71CFC6}">
      <dgm:prSet/>
      <dgm:spPr/>
      <dgm:t>
        <a:bodyPr/>
        <a:lstStyle/>
        <a:p>
          <a:r>
            <a:rPr lang="en-US"/>
            <a:t>By State</a:t>
          </a:r>
        </a:p>
      </dgm:t>
    </dgm:pt>
    <dgm:pt modelId="{6E260482-3F2E-40A2-9E78-F0D5E08D2E6E}" type="parTrans" cxnId="{323A2D07-86C6-4FD6-8CAE-61C588AB1080}">
      <dgm:prSet/>
      <dgm:spPr/>
      <dgm:t>
        <a:bodyPr/>
        <a:lstStyle/>
        <a:p>
          <a:endParaRPr lang="en-US"/>
        </a:p>
      </dgm:t>
    </dgm:pt>
    <dgm:pt modelId="{F6A50160-3857-4ED1-BBB8-E90B5459772D}" type="sibTrans" cxnId="{323A2D07-86C6-4FD6-8CAE-61C588AB1080}">
      <dgm:prSet/>
      <dgm:spPr/>
      <dgm:t>
        <a:bodyPr/>
        <a:lstStyle/>
        <a:p>
          <a:endParaRPr lang="en-US"/>
        </a:p>
      </dgm:t>
    </dgm:pt>
    <dgm:pt modelId="{54218995-0231-4EF8-8E64-6E2E1C513388}">
      <dgm:prSet/>
      <dgm:spPr/>
      <dgm:t>
        <a:bodyPr/>
        <a:lstStyle/>
        <a:p>
          <a:r>
            <a:rPr lang="en-US"/>
            <a:t>Loss </a:t>
          </a:r>
        </a:p>
      </dgm:t>
    </dgm:pt>
    <dgm:pt modelId="{EB29C3F0-EC2B-426A-8B38-AB901B018A4F}" type="parTrans" cxnId="{D5E6E7AA-446C-4970-9663-EF835A51C1A6}">
      <dgm:prSet/>
      <dgm:spPr/>
      <dgm:t>
        <a:bodyPr/>
        <a:lstStyle/>
        <a:p>
          <a:endParaRPr lang="en-US"/>
        </a:p>
      </dgm:t>
    </dgm:pt>
    <dgm:pt modelId="{10AC913D-8168-4005-98BA-E08FE8952A64}" type="sibTrans" cxnId="{D5E6E7AA-446C-4970-9663-EF835A51C1A6}">
      <dgm:prSet/>
      <dgm:spPr/>
      <dgm:t>
        <a:bodyPr/>
        <a:lstStyle/>
        <a:p>
          <a:endParaRPr lang="en-US"/>
        </a:p>
      </dgm:t>
    </dgm:pt>
    <dgm:pt modelId="{84B0A4F7-4620-4B01-BA0F-F28CDB1D4B70}">
      <dgm:prSet/>
      <dgm:spPr/>
      <dgm:t>
        <a:bodyPr/>
        <a:lstStyle/>
        <a:p>
          <a:r>
            <a:rPr lang="en-US"/>
            <a:t>by car type</a:t>
          </a:r>
        </a:p>
      </dgm:t>
    </dgm:pt>
    <dgm:pt modelId="{C7D8F20D-877E-4469-AF63-755858FF65F2}" type="parTrans" cxnId="{B8C820F8-0570-47AB-AB1D-3A2B9AF5C5DB}">
      <dgm:prSet/>
      <dgm:spPr/>
      <dgm:t>
        <a:bodyPr/>
        <a:lstStyle/>
        <a:p>
          <a:endParaRPr lang="en-US"/>
        </a:p>
      </dgm:t>
    </dgm:pt>
    <dgm:pt modelId="{D479B75B-1B00-4B91-9C1B-0C4201EB01F6}" type="sibTrans" cxnId="{B8C820F8-0570-47AB-AB1D-3A2B9AF5C5DB}">
      <dgm:prSet/>
      <dgm:spPr/>
      <dgm:t>
        <a:bodyPr/>
        <a:lstStyle/>
        <a:p>
          <a:endParaRPr lang="en-US"/>
        </a:p>
      </dgm:t>
    </dgm:pt>
    <dgm:pt modelId="{E269840E-D2F9-4584-9E80-F8AC1D8D48D4}">
      <dgm:prSet/>
      <dgm:spPr/>
      <dgm:t>
        <a:bodyPr/>
        <a:lstStyle/>
        <a:p>
          <a:r>
            <a:rPr lang="en-US"/>
            <a:t>Strategy &amp; Recommendation</a:t>
          </a:r>
        </a:p>
      </dgm:t>
    </dgm:pt>
    <dgm:pt modelId="{9B68F661-12B7-4B70-A2FB-7F02A440EDAD}" type="parTrans" cxnId="{CE4E5593-C28A-417E-9729-E6719626C04E}">
      <dgm:prSet/>
      <dgm:spPr/>
      <dgm:t>
        <a:bodyPr/>
        <a:lstStyle/>
        <a:p>
          <a:endParaRPr lang="en-US"/>
        </a:p>
      </dgm:t>
    </dgm:pt>
    <dgm:pt modelId="{EB97F344-FC90-4088-B864-57961175DB88}" type="sibTrans" cxnId="{CE4E5593-C28A-417E-9729-E6719626C04E}">
      <dgm:prSet/>
      <dgm:spPr/>
      <dgm:t>
        <a:bodyPr/>
        <a:lstStyle/>
        <a:p>
          <a:endParaRPr lang="en-US"/>
        </a:p>
      </dgm:t>
    </dgm:pt>
    <dgm:pt modelId="{4E41C3FB-4670-4DDD-A710-183ECFB2BC1F}" type="pres">
      <dgm:prSet presAssocID="{9AD1F264-3DEC-4A36-BBA7-25D6F8E61CDA}" presName="root" presStyleCnt="0">
        <dgm:presLayoutVars>
          <dgm:dir/>
          <dgm:resizeHandles val="exact"/>
        </dgm:presLayoutVars>
      </dgm:prSet>
      <dgm:spPr/>
    </dgm:pt>
    <dgm:pt modelId="{F8261DE2-38A4-4380-BAE9-01840E6298D3}" type="pres">
      <dgm:prSet presAssocID="{A06F5CE6-9236-4926-9FD3-7F3CA407844F}" presName="compNode" presStyleCnt="0"/>
      <dgm:spPr/>
    </dgm:pt>
    <dgm:pt modelId="{0A874231-BBEE-4045-B3F6-75A78565E6F7}" type="pres">
      <dgm:prSet presAssocID="{A06F5CE6-9236-4926-9FD3-7F3CA407844F}" presName="bgRect" presStyleLbl="bgShp" presStyleIdx="0" presStyleCnt="4"/>
      <dgm:spPr/>
    </dgm:pt>
    <dgm:pt modelId="{B1C13CA9-59C7-4D4B-89B5-2BD3216AEEBD}" type="pres">
      <dgm:prSet presAssocID="{A06F5CE6-9236-4926-9FD3-7F3CA407844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581815A5-3A6F-49C7-8395-4D51232A00C9}" type="pres">
      <dgm:prSet presAssocID="{A06F5CE6-9236-4926-9FD3-7F3CA407844F}" presName="spaceRect" presStyleCnt="0"/>
      <dgm:spPr/>
    </dgm:pt>
    <dgm:pt modelId="{49D4DD77-EC2D-424C-A87D-67580D123897}" type="pres">
      <dgm:prSet presAssocID="{A06F5CE6-9236-4926-9FD3-7F3CA407844F}" presName="parTx" presStyleLbl="revTx" presStyleIdx="0" presStyleCnt="7">
        <dgm:presLayoutVars>
          <dgm:chMax val="0"/>
          <dgm:chPref val="0"/>
        </dgm:presLayoutVars>
      </dgm:prSet>
      <dgm:spPr/>
    </dgm:pt>
    <dgm:pt modelId="{C0C28954-9842-4670-87C9-769F9D4A6F37}" type="pres">
      <dgm:prSet presAssocID="{A06F5CE6-9236-4926-9FD3-7F3CA407844F}" presName="desTx" presStyleLbl="revTx" presStyleIdx="1" presStyleCnt="7">
        <dgm:presLayoutVars/>
      </dgm:prSet>
      <dgm:spPr/>
    </dgm:pt>
    <dgm:pt modelId="{CF0109DA-BE1B-462E-949D-C7D7C6431B77}" type="pres">
      <dgm:prSet presAssocID="{2FFCBF44-4D33-450E-8B55-1017E269FF8D}" presName="sibTrans" presStyleCnt="0"/>
      <dgm:spPr/>
    </dgm:pt>
    <dgm:pt modelId="{453DDAAD-A4AF-4D4A-9E2D-DD4D56571C07}" type="pres">
      <dgm:prSet presAssocID="{EDFE534E-0AA4-4C9B-9431-4E4FCA1D688A}" presName="compNode" presStyleCnt="0"/>
      <dgm:spPr/>
    </dgm:pt>
    <dgm:pt modelId="{8B240C87-FCB1-48E1-96BB-1211D6CB4508}" type="pres">
      <dgm:prSet presAssocID="{EDFE534E-0AA4-4C9B-9431-4E4FCA1D688A}" presName="bgRect" presStyleLbl="bgShp" presStyleIdx="1" presStyleCnt="4"/>
      <dgm:spPr/>
    </dgm:pt>
    <dgm:pt modelId="{54D00826-1A0A-4989-BF7D-79CA6AF51B6B}" type="pres">
      <dgm:prSet presAssocID="{EDFE534E-0AA4-4C9B-9431-4E4FCA1D688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ABF7E8A4-BD14-4394-B7C0-824DF665AA3C}" type="pres">
      <dgm:prSet presAssocID="{EDFE534E-0AA4-4C9B-9431-4E4FCA1D688A}" presName="spaceRect" presStyleCnt="0"/>
      <dgm:spPr/>
    </dgm:pt>
    <dgm:pt modelId="{06C94686-8342-4D1F-8885-42EFB3F417C2}" type="pres">
      <dgm:prSet presAssocID="{EDFE534E-0AA4-4C9B-9431-4E4FCA1D688A}" presName="parTx" presStyleLbl="revTx" presStyleIdx="2" presStyleCnt="7">
        <dgm:presLayoutVars>
          <dgm:chMax val="0"/>
          <dgm:chPref val="0"/>
        </dgm:presLayoutVars>
      </dgm:prSet>
      <dgm:spPr/>
    </dgm:pt>
    <dgm:pt modelId="{FC5BDBC0-89B6-4D60-835A-5421384FB70E}" type="pres">
      <dgm:prSet presAssocID="{EDFE534E-0AA4-4C9B-9431-4E4FCA1D688A}" presName="desTx" presStyleLbl="revTx" presStyleIdx="3" presStyleCnt="7">
        <dgm:presLayoutVars/>
      </dgm:prSet>
      <dgm:spPr/>
    </dgm:pt>
    <dgm:pt modelId="{57B53BAE-BA3A-4504-84D6-2DA062B5CD17}" type="pres">
      <dgm:prSet presAssocID="{3D7C9F20-A317-4CC5-8972-83811069C3D3}" presName="sibTrans" presStyleCnt="0"/>
      <dgm:spPr/>
    </dgm:pt>
    <dgm:pt modelId="{F69477C7-3684-4986-8000-19DD0E3D0A5C}" type="pres">
      <dgm:prSet presAssocID="{54218995-0231-4EF8-8E64-6E2E1C513388}" presName="compNode" presStyleCnt="0"/>
      <dgm:spPr/>
    </dgm:pt>
    <dgm:pt modelId="{A7674231-E1A7-4355-B371-60C4A52A0347}" type="pres">
      <dgm:prSet presAssocID="{54218995-0231-4EF8-8E64-6E2E1C513388}" presName="bgRect" presStyleLbl="bgShp" presStyleIdx="2" presStyleCnt="4"/>
      <dgm:spPr/>
    </dgm:pt>
    <dgm:pt modelId="{0E0392AF-FC50-481A-B2A8-6D8B08FFD4B3}" type="pres">
      <dgm:prSet presAssocID="{54218995-0231-4EF8-8E64-6E2E1C51338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ooter"/>
        </a:ext>
      </dgm:extLst>
    </dgm:pt>
    <dgm:pt modelId="{1FC9942A-CA6C-4C44-9EB5-3AB4549F6682}" type="pres">
      <dgm:prSet presAssocID="{54218995-0231-4EF8-8E64-6E2E1C513388}" presName="spaceRect" presStyleCnt="0"/>
      <dgm:spPr/>
    </dgm:pt>
    <dgm:pt modelId="{D1ECEF54-3D5F-411C-AE60-85099A505211}" type="pres">
      <dgm:prSet presAssocID="{54218995-0231-4EF8-8E64-6E2E1C513388}" presName="parTx" presStyleLbl="revTx" presStyleIdx="4" presStyleCnt="7">
        <dgm:presLayoutVars>
          <dgm:chMax val="0"/>
          <dgm:chPref val="0"/>
        </dgm:presLayoutVars>
      </dgm:prSet>
      <dgm:spPr/>
    </dgm:pt>
    <dgm:pt modelId="{E31DB44F-EB89-4F52-ABAC-0414BD3DF714}" type="pres">
      <dgm:prSet presAssocID="{54218995-0231-4EF8-8E64-6E2E1C513388}" presName="desTx" presStyleLbl="revTx" presStyleIdx="5" presStyleCnt="7">
        <dgm:presLayoutVars/>
      </dgm:prSet>
      <dgm:spPr/>
    </dgm:pt>
    <dgm:pt modelId="{7E10C9CC-F5F7-437F-AB4A-3CF6C381EE90}" type="pres">
      <dgm:prSet presAssocID="{10AC913D-8168-4005-98BA-E08FE8952A64}" presName="sibTrans" presStyleCnt="0"/>
      <dgm:spPr/>
    </dgm:pt>
    <dgm:pt modelId="{6C2092C2-CA27-4DA8-AD6D-A4854BEC394F}" type="pres">
      <dgm:prSet presAssocID="{E269840E-D2F9-4584-9E80-F8AC1D8D48D4}" presName="compNode" presStyleCnt="0"/>
      <dgm:spPr/>
    </dgm:pt>
    <dgm:pt modelId="{1B802996-278A-47C5-B66D-9B228CD76A0F}" type="pres">
      <dgm:prSet presAssocID="{E269840E-D2F9-4584-9E80-F8AC1D8D48D4}" presName="bgRect" presStyleLbl="bgShp" presStyleIdx="3" presStyleCnt="4"/>
      <dgm:spPr/>
    </dgm:pt>
    <dgm:pt modelId="{ED61BDC8-4BC8-4DA2-BA16-CACAD83E08E4}" type="pres">
      <dgm:prSet presAssocID="{E269840E-D2F9-4584-9E80-F8AC1D8D48D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3B2D29EC-A2A3-4C7E-B3E9-EF36A131CF34}" type="pres">
      <dgm:prSet presAssocID="{E269840E-D2F9-4584-9E80-F8AC1D8D48D4}" presName="spaceRect" presStyleCnt="0"/>
      <dgm:spPr/>
    </dgm:pt>
    <dgm:pt modelId="{81807403-1EA2-4AD0-A72E-761E780477B7}" type="pres">
      <dgm:prSet presAssocID="{E269840E-D2F9-4584-9E80-F8AC1D8D48D4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A3CA5F04-0C31-4528-8289-CC56101C37C4}" type="presOf" srcId="{BC96FF25-94A9-4649-9473-3F40DF71CFC6}" destId="{FC5BDBC0-89B6-4D60-835A-5421384FB70E}" srcOrd="0" destOrd="1" presId="urn:microsoft.com/office/officeart/2018/2/layout/IconVerticalSolidList"/>
    <dgm:cxn modelId="{2EEA1805-511C-4A51-B6AC-288978F3A7D4}" type="presOf" srcId="{84B0A4F7-4620-4B01-BA0F-F28CDB1D4B70}" destId="{E31DB44F-EB89-4F52-ABAC-0414BD3DF714}" srcOrd="0" destOrd="0" presId="urn:microsoft.com/office/officeart/2018/2/layout/IconVerticalSolidList"/>
    <dgm:cxn modelId="{323A2D07-86C6-4FD6-8CAE-61C588AB1080}" srcId="{EDFE534E-0AA4-4C9B-9431-4E4FCA1D688A}" destId="{BC96FF25-94A9-4649-9473-3F40DF71CFC6}" srcOrd="1" destOrd="0" parTransId="{6E260482-3F2E-40A2-9E78-F0D5E08D2E6E}" sibTransId="{F6A50160-3857-4ED1-BBB8-E90B5459772D}"/>
    <dgm:cxn modelId="{17583A11-D955-4544-A06D-B1542FEB37E1}" type="presOf" srcId="{EDFE534E-0AA4-4C9B-9431-4E4FCA1D688A}" destId="{06C94686-8342-4D1F-8885-42EFB3F417C2}" srcOrd="0" destOrd="0" presId="urn:microsoft.com/office/officeart/2018/2/layout/IconVerticalSolidList"/>
    <dgm:cxn modelId="{3CAE3E14-B892-4425-952F-9785F5A252B9}" srcId="{A06F5CE6-9236-4926-9FD3-7F3CA407844F}" destId="{1A554176-54EB-46E5-BCB8-EEA466B1107F}" srcOrd="3" destOrd="0" parTransId="{B6C01FC7-AA07-4483-A1F9-9FF56B837A70}" sibTransId="{D0F8B6D9-26CA-4D23-8331-23898686F0C5}"/>
    <dgm:cxn modelId="{2E9A791B-A6F2-40E0-ADC9-C50927034A99}" type="presOf" srcId="{1A554176-54EB-46E5-BCB8-EEA466B1107F}" destId="{C0C28954-9842-4670-87C9-769F9D4A6F37}" srcOrd="0" destOrd="3" presId="urn:microsoft.com/office/officeart/2018/2/layout/IconVerticalSolidList"/>
    <dgm:cxn modelId="{D272DC2C-7912-40C1-A179-2FC556ACC0B8}" type="presOf" srcId="{E269840E-D2F9-4584-9E80-F8AC1D8D48D4}" destId="{81807403-1EA2-4AD0-A72E-761E780477B7}" srcOrd="0" destOrd="0" presId="urn:microsoft.com/office/officeart/2018/2/layout/IconVerticalSolidList"/>
    <dgm:cxn modelId="{D2527740-F553-412D-BA89-7C8660E237A0}" type="presOf" srcId="{AA2D784B-DA70-4F98-BC5D-0B206C6484B8}" destId="{C0C28954-9842-4670-87C9-769F9D4A6F37}" srcOrd="0" destOrd="0" presId="urn:microsoft.com/office/officeart/2018/2/layout/IconVerticalSolidList"/>
    <dgm:cxn modelId="{45F7FD61-BBED-4AD0-8243-BD725F9B096B}" srcId="{A06F5CE6-9236-4926-9FD3-7F3CA407844F}" destId="{AA2D784B-DA70-4F98-BC5D-0B206C6484B8}" srcOrd="0" destOrd="0" parTransId="{0DA485AC-0F3A-4E1F-8A92-7C12007E8CD7}" sibTransId="{68BCFB3D-80F7-4823-BE7A-12B6A92EDF28}"/>
    <dgm:cxn modelId="{F1935067-A97A-4DC6-BB74-DCCE05BB6529}" type="presOf" srcId="{54218995-0231-4EF8-8E64-6E2E1C513388}" destId="{D1ECEF54-3D5F-411C-AE60-85099A505211}" srcOrd="0" destOrd="0" presId="urn:microsoft.com/office/officeart/2018/2/layout/IconVerticalSolidList"/>
    <dgm:cxn modelId="{BE446472-2484-4D36-96FD-560285D05066}" srcId="{A06F5CE6-9236-4926-9FD3-7F3CA407844F}" destId="{2860A23B-AC31-4708-BCEE-ED7221ACF1E9}" srcOrd="1" destOrd="0" parTransId="{4E8185DA-B05E-4301-827F-E00CBB3EF955}" sibTransId="{E2178AD1-AE40-44F3-8D98-9F339C8AB149}"/>
    <dgm:cxn modelId="{D7B1C48D-FADC-449E-9CF7-1DF89E3A9AD6}" type="presOf" srcId="{A06F5CE6-9236-4926-9FD3-7F3CA407844F}" destId="{49D4DD77-EC2D-424C-A87D-67580D123897}" srcOrd="0" destOrd="0" presId="urn:microsoft.com/office/officeart/2018/2/layout/IconVerticalSolidList"/>
    <dgm:cxn modelId="{CE4E5593-C28A-417E-9729-E6719626C04E}" srcId="{9AD1F264-3DEC-4A36-BBA7-25D6F8E61CDA}" destId="{E269840E-D2F9-4584-9E80-F8AC1D8D48D4}" srcOrd="3" destOrd="0" parTransId="{9B68F661-12B7-4B70-A2FB-7F02A440EDAD}" sibTransId="{EB97F344-FC90-4088-B864-57961175DB88}"/>
    <dgm:cxn modelId="{A2478195-7ED2-4EDA-BFDE-A2EC8A72464D}" type="presOf" srcId="{2860A23B-AC31-4708-BCEE-ED7221ACF1E9}" destId="{C0C28954-9842-4670-87C9-769F9D4A6F37}" srcOrd="0" destOrd="1" presId="urn:microsoft.com/office/officeart/2018/2/layout/IconVerticalSolidList"/>
    <dgm:cxn modelId="{D5E6E7AA-446C-4970-9663-EF835A51C1A6}" srcId="{9AD1F264-3DEC-4A36-BBA7-25D6F8E61CDA}" destId="{54218995-0231-4EF8-8E64-6E2E1C513388}" srcOrd="2" destOrd="0" parTransId="{EB29C3F0-EC2B-426A-8B38-AB901B018A4F}" sibTransId="{10AC913D-8168-4005-98BA-E08FE8952A64}"/>
    <dgm:cxn modelId="{835C92B2-EFA2-48E3-B058-4FA87E2A1127}" srcId="{A06F5CE6-9236-4926-9FD3-7F3CA407844F}" destId="{65DE3BA2-5C79-41B5-8752-46B587A9E39E}" srcOrd="2" destOrd="0" parTransId="{1F99416B-CF1D-4753-A994-12516E1BED36}" sibTransId="{91D746DE-D957-418B-9E04-96D2BED13A60}"/>
    <dgm:cxn modelId="{388398BC-319D-42F9-9F4D-8BFAB49AA5C4}" type="presOf" srcId="{65DE3BA2-5C79-41B5-8752-46B587A9E39E}" destId="{C0C28954-9842-4670-87C9-769F9D4A6F37}" srcOrd="0" destOrd="2" presId="urn:microsoft.com/office/officeart/2018/2/layout/IconVerticalSolidList"/>
    <dgm:cxn modelId="{8C3C5DC2-9D3B-4731-AA50-BBD66BAFEBD3}" type="presOf" srcId="{B3735572-5217-4E5A-9031-E614C6692176}" destId="{FC5BDBC0-89B6-4D60-835A-5421384FB70E}" srcOrd="0" destOrd="0" presId="urn:microsoft.com/office/officeart/2018/2/layout/IconVerticalSolidList"/>
    <dgm:cxn modelId="{E20A47CA-C502-478A-9231-B207422DCA39}" srcId="{9AD1F264-3DEC-4A36-BBA7-25D6F8E61CDA}" destId="{EDFE534E-0AA4-4C9B-9431-4E4FCA1D688A}" srcOrd="1" destOrd="0" parTransId="{63ECDEA1-7F4F-4FDF-AC74-F1AFA645C445}" sibTransId="{3D7C9F20-A317-4CC5-8972-83811069C3D3}"/>
    <dgm:cxn modelId="{62FBD9D7-C9CF-493C-9B1A-5E2FA5D528B2}" srcId="{9AD1F264-3DEC-4A36-BBA7-25D6F8E61CDA}" destId="{A06F5CE6-9236-4926-9FD3-7F3CA407844F}" srcOrd="0" destOrd="0" parTransId="{843FAA28-8B4A-4E0A-908E-79CE1F9FE9A6}" sibTransId="{2FFCBF44-4D33-450E-8B55-1017E269FF8D}"/>
    <dgm:cxn modelId="{B8C820F8-0570-47AB-AB1D-3A2B9AF5C5DB}" srcId="{54218995-0231-4EF8-8E64-6E2E1C513388}" destId="{84B0A4F7-4620-4B01-BA0F-F28CDB1D4B70}" srcOrd="0" destOrd="0" parTransId="{C7D8F20D-877E-4469-AF63-755858FF65F2}" sibTransId="{D479B75B-1B00-4B91-9C1B-0C4201EB01F6}"/>
    <dgm:cxn modelId="{631F49F9-8CB7-4B11-826A-2B92D83BA1DC}" srcId="{EDFE534E-0AA4-4C9B-9431-4E4FCA1D688A}" destId="{B3735572-5217-4E5A-9031-E614C6692176}" srcOrd="0" destOrd="0" parTransId="{79EDD81D-A153-4777-A6AF-E7010CB58CDC}" sibTransId="{884B2CF4-BF49-405F-98F1-B31283D864C3}"/>
    <dgm:cxn modelId="{215674FD-2610-455E-BD03-C38F876C38E0}" type="presOf" srcId="{9AD1F264-3DEC-4A36-BBA7-25D6F8E61CDA}" destId="{4E41C3FB-4670-4DDD-A710-183ECFB2BC1F}" srcOrd="0" destOrd="0" presId="urn:microsoft.com/office/officeart/2018/2/layout/IconVerticalSolidList"/>
    <dgm:cxn modelId="{E662DE22-9783-4F8D-ADDA-A01F2E5BE80A}" type="presParOf" srcId="{4E41C3FB-4670-4DDD-A710-183ECFB2BC1F}" destId="{F8261DE2-38A4-4380-BAE9-01840E6298D3}" srcOrd="0" destOrd="0" presId="urn:microsoft.com/office/officeart/2018/2/layout/IconVerticalSolidList"/>
    <dgm:cxn modelId="{FB122DDE-450E-45A0-80DC-B9B27F192970}" type="presParOf" srcId="{F8261DE2-38A4-4380-BAE9-01840E6298D3}" destId="{0A874231-BBEE-4045-B3F6-75A78565E6F7}" srcOrd="0" destOrd="0" presId="urn:microsoft.com/office/officeart/2018/2/layout/IconVerticalSolidList"/>
    <dgm:cxn modelId="{013CFDE2-B333-433E-9A9B-8D7B00C5E0A8}" type="presParOf" srcId="{F8261DE2-38A4-4380-BAE9-01840E6298D3}" destId="{B1C13CA9-59C7-4D4B-89B5-2BD3216AEEBD}" srcOrd="1" destOrd="0" presId="urn:microsoft.com/office/officeart/2018/2/layout/IconVerticalSolidList"/>
    <dgm:cxn modelId="{84750538-2425-41AF-A8D6-6DF8E1DDEC05}" type="presParOf" srcId="{F8261DE2-38A4-4380-BAE9-01840E6298D3}" destId="{581815A5-3A6F-49C7-8395-4D51232A00C9}" srcOrd="2" destOrd="0" presId="urn:microsoft.com/office/officeart/2018/2/layout/IconVerticalSolidList"/>
    <dgm:cxn modelId="{1DDD1B1F-37A0-4798-8D6A-DAFE233120B3}" type="presParOf" srcId="{F8261DE2-38A4-4380-BAE9-01840E6298D3}" destId="{49D4DD77-EC2D-424C-A87D-67580D123897}" srcOrd="3" destOrd="0" presId="urn:microsoft.com/office/officeart/2018/2/layout/IconVerticalSolidList"/>
    <dgm:cxn modelId="{86BB3B4F-A6EE-4322-9109-4BAEE9DB0BCA}" type="presParOf" srcId="{F8261DE2-38A4-4380-BAE9-01840E6298D3}" destId="{C0C28954-9842-4670-87C9-769F9D4A6F37}" srcOrd="4" destOrd="0" presId="urn:microsoft.com/office/officeart/2018/2/layout/IconVerticalSolidList"/>
    <dgm:cxn modelId="{EEDDEDEE-4C0F-49A3-839E-71F06C04EE6B}" type="presParOf" srcId="{4E41C3FB-4670-4DDD-A710-183ECFB2BC1F}" destId="{CF0109DA-BE1B-462E-949D-C7D7C6431B77}" srcOrd="1" destOrd="0" presId="urn:microsoft.com/office/officeart/2018/2/layout/IconVerticalSolidList"/>
    <dgm:cxn modelId="{D466CF81-54E9-41F8-9FC4-F94FC6312229}" type="presParOf" srcId="{4E41C3FB-4670-4DDD-A710-183ECFB2BC1F}" destId="{453DDAAD-A4AF-4D4A-9E2D-DD4D56571C07}" srcOrd="2" destOrd="0" presId="urn:microsoft.com/office/officeart/2018/2/layout/IconVerticalSolidList"/>
    <dgm:cxn modelId="{399063B8-ECE5-47D5-8979-4C67566E4687}" type="presParOf" srcId="{453DDAAD-A4AF-4D4A-9E2D-DD4D56571C07}" destId="{8B240C87-FCB1-48E1-96BB-1211D6CB4508}" srcOrd="0" destOrd="0" presId="urn:microsoft.com/office/officeart/2018/2/layout/IconVerticalSolidList"/>
    <dgm:cxn modelId="{0F03EC12-2D57-468F-A00E-441011702924}" type="presParOf" srcId="{453DDAAD-A4AF-4D4A-9E2D-DD4D56571C07}" destId="{54D00826-1A0A-4989-BF7D-79CA6AF51B6B}" srcOrd="1" destOrd="0" presId="urn:microsoft.com/office/officeart/2018/2/layout/IconVerticalSolidList"/>
    <dgm:cxn modelId="{C1C3A0D6-D072-49EE-9123-7B8E1419AD9D}" type="presParOf" srcId="{453DDAAD-A4AF-4D4A-9E2D-DD4D56571C07}" destId="{ABF7E8A4-BD14-4394-B7C0-824DF665AA3C}" srcOrd="2" destOrd="0" presId="urn:microsoft.com/office/officeart/2018/2/layout/IconVerticalSolidList"/>
    <dgm:cxn modelId="{7848541D-4A31-4F9A-96AD-E5E25EAC1D64}" type="presParOf" srcId="{453DDAAD-A4AF-4D4A-9E2D-DD4D56571C07}" destId="{06C94686-8342-4D1F-8885-42EFB3F417C2}" srcOrd="3" destOrd="0" presId="urn:microsoft.com/office/officeart/2018/2/layout/IconVerticalSolidList"/>
    <dgm:cxn modelId="{4A819A3E-3845-4F3A-8903-DA8BEC61F219}" type="presParOf" srcId="{453DDAAD-A4AF-4D4A-9E2D-DD4D56571C07}" destId="{FC5BDBC0-89B6-4D60-835A-5421384FB70E}" srcOrd="4" destOrd="0" presId="urn:microsoft.com/office/officeart/2018/2/layout/IconVerticalSolidList"/>
    <dgm:cxn modelId="{F348C4FC-BDE5-462B-B614-23933AC85DD6}" type="presParOf" srcId="{4E41C3FB-4670-4DDD-A710-183ECFB2BC1F}" destId="{57B53BAE-BA3A-4504-84D6-2DA062B5CD17}" srcOrd="3" destOrd="0" presId="urn:microsoft.com/office/officeart/2018/2/layout/IconVerticalSolidList"/>
    <dgm:cxn modelId="{1953E577-8874-408E-BE7E-EA3696A17D83}" type="presParOf" srcId="{4E41C3FB-4670-4DDD-A710-183ECFB2BC1F}" destId="{F69477C7-3684-4986-8000-19DD0E3D0A5C}" srcOrd="4" destOrd="0" presId="urn:microsoft.com/office/officeart/2018/2/layout/IconVerticalSolidList"/>
    <dgm:cxn modelId="{ACE256AC-10D4-42CC-BF19-E4A2C2967696}" type="presParOf" srcId="{F69477C7-3684-4986-8000-19DD0E3D0A5C}" destId="{A7674231-E1A7-4355-B371-60C4A52A0347}" srcOrd="0" destOrd="0" presId="urn:microsoft.com/office/officeart/2018/2/layout/IconVerticalSolidList"/>
    <dgm:cxn modelId="{0CA1B313-8805-4895-AD32-30EB7727E752}" type="presParOf" srcId="{F69477C7-3684-4986-8000-19DD0E3D0A5C}" destId="{0E0392AF-FC50-481A-B2A8-6D8B08FFD4B3}" srcOrd="1" destOrd="0" presId="urn:microsoft.com/office/officeart/2018/2/layout/IconVerticalSolidList"/>
    <dgm:cxn modelId="{0AF43BE2-E2D3-4609-A136-7ECEB34B7950}" type="presParOf" srcId="{F69477C7-3684-4986-8000-19DD0E3D0A5C}" destId="{1FC9942A-CA6C-4C44-9EB5-3AB4549F6682}" srcOrd="2" destOrd="0" presId="urn:microsoft.com/office/officeart/2018/2/layout/IconVerticalSolidList"/>
    <dgm:cxn modelId="{A14E6ED6-4A26-4D1B-8384-BF4A8EDA9D64}" type="presParOf" srcId="{F69477C7-3684-4986-8000-19DD0E3D0A5C}" destId="{D1ECEF54-3D5F-411C-AE60-85099A505211}" srcOrd="3" destOrd="0" presId="urn:microsoft.com/office/officeart/2018/2/layout/IconVerticalSolidList"/>
    <dgm:cxn modelId="{D9709075-82B2-4EA9-AA06-37C2290C1255}" type="presParOf" srcId="{F69477C7-3684-4986-8000-19DD0E3D0A5C}" destId="{E31DB44F-EB89-4F52-ABAC-0414BD3DF714}" srcOrd="4" destOrd="0" presId="urn:microsoft.com/office/officeart/2018/2/layout/IconVerticalSolidList"/>
    <dgm:cxn modelId="{207E528A-73AC-41C3-9289-661625F4A7FA}" type="presParOf" srcId="{4E41C3FB-4670-4DDD-A710-183ECFB2BC1F}" destId="{7E10C9CC-F5F7-437F-AB4A-3CF6C381EE90}" srcOrd="5" destOrd="0" presId="urn:microsoft.com/office/officeart/2018/2/layout/IconVerticalSolidList"/>
    <dgm:cxn modelId="{9173E2D2-C2CE-4234-9CCD-909275B41B53}" type="presParOf" srcId="{4E41C3FB-4670-4DDD-A710-183ECFB2BC1F}" destId="{6C2092C2-CA27-4DA8-AD6D-A4854BEC394F}" srcOrd="6" destOrd="0" presId="urn:microsoft.com/office/officeart/2018/2/layout/IconVerticalSolidList"/>
    <dgm:cxn modelId="{6EF9DF6B-B1B4-4DBC-A426-B05F25308F41}" type="presParOf" srcId="{6C2092C2-CA27-4DA8-AD6D-A4854BEC394F}" destId="{1B802996-278A-47C5-B66D-9B228CD76A0F}" srcOrd="0" destOrd="0" presId="urn:microsoft.com/office/officeart/2018/2/layout/IconVerticalSolidList"/>
    <dgm:cxn modelId="{B4868AA8-DF76-4536-BD76-AFBEE532E98E}" type="presParOf" srcId="{6C2092C2-CA27-4DA8-AD6D-A4854BEC394F}" destId="{ED61BDC8-4BC8-4DA2-BA16-CACAD83E08E4}" srcOrd="1" destOrd="0" presId="urn:microsoft.com/office/officeart/2018/2/layout/IconVerticalSolidList"/>
    <dgm:cxn modelId="{7EBAA446-8507-433A-A699-0660C87210AC}" type="presParOf" srcId="{6C2092C2-CA27-4DA8-AD6D-A4854BEC394F}" destId="{3B2D29EC-A2A3-4C7E-B3E9-EF36A131CF34}" srcOrd="2" destOrd="0" presId="urn:microsoft.com/office/officeart/2018/2/layout/IconVerticalSolidList"/>
    <dgm:cxn modelId="{7A128B15-248E-4559-BF66-D4FDE300E170}" type="presParOf" srcId="{6C2092C2-CA27-4DA8-AD6D-A4854BEC394F}" destId="{81807403-1EA2-4AD0-A72E-761E780477B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ACD510-7A0C-46BD-A42D-C30D0D53745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D9A9C2D-1549-4082-AE85-BE138A40CB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Strategy 1: Investigate factors that increase Net revenue</a:t>
          </a:r>
        </a:p>
      </dgm:t>
    </dgm:pt>
    <dgm:pt modelId="{888F80EE-8752-4651-9CDC-DE6808A28A73}" type="parTrans" cxnId="{7881D240-8F19-446F-AFF5-9806E207F836}">
      <dgm:prSet/>
      <dgm:spPr/>
      <dgm:t>
        <a:bodyPr/>
        <a:lstStyle/>
        <a:p>
          <a:endParaRPr lang="en-US"/>
        </a:p>
      </dgm:t>
    </dgm:pt>
    <dgm:pt modelId="{868D68E7-F656-4D05-A367-C40D5128DE4F}" type="sibTrans" cxnId="{7881D240-8F19-446F-AFF5-9806E207F83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B15BB57-D791-41D7-A740-DB38848447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Strategy 2: Examine Rental frequency by location and car type</a:t>
          </a:r>
        </a:p>
      </dgm:t>
    </dgm:pt>
    <dgm:pt modelId="{FD836C64-62D7-431F-9309-CBC6B97D415C}" type="parTrans" cxnId="{A8165E53-42F4-45D6-A4B1-9CCC42274D63}">
      <dgm:prSet/>
      <dgm:spPr/>
      <dgm:t>
        <a:bodyPr/>
        <a:lstStyle/>
        <a:p>
          <a:endParaRPr lang="en-US"/>
        </a:p>
      </dgm:t>
    </dgm:pt>
    <dgm:pt modelId="{FF676119-101F-49B3-9C93-05F20567D767}" type="sibTrans" cxnId="{A8165E53-42F4-45D6-A4B1-9CCC42274D6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862CEC8-0B84-4C68-809F-8973D53E2E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Strategy 3: Identify cars that loss money </a:t>
          </a:r>
        </a:p>
      </dgm:t>
    </dgm:pt>
    <dgm:pt modelId="{9FF25D49-77A6-43FB-8B73-E7906FDB4991}" type="parTrans" cxnId="{761BC4EA-7640-4E96-B51E-4537FFB10A0A}">
      <dgm:prSet/>
      <dgm:spPr/>
      <dgm:t>
        <a:bodyPr/>
        <a:lstStyle/>
        <a:p>
          <a:endParaRPr lang="en-US"/>
        </a:p>
      </dgm:t>
    </dgm:pt>
    <dgm:pt modelId="{89A8662E-AC65-48F9-B457-A982E98B3C17}" type="sibTrans" cxnId="{761BC4EA-7640-4E96-B51E-4537FFB10A0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1EF7D39-7F8E-4ABF-B16A-B1CE7A844D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Combined strategy</a:t>
          </a:r>
        </a:p>
      </dgm:t>
    </dgm:pt>
    <dgm:pt modelId="{D55FEF7D-395C-4409-A19D-69D750DB8002}" type="parTrans" cxnId="{D08752D9-CFF4-4D84-8992-160A5C6C8A1D}">
      <dgm:prSet/>
      <dgm:spPr/>
      <dgm:t>
        <a:bodyPr/>
        <a:lstStyle/>
        <a:p>
          <a:endParaRPr lang="en-US"/>
        </a:p>
      </dgm:t>
    </dgm:pt>
    <dgm:pt modelId="{6935DBA4-1CC8-4CE7-8728-CC98F12B074B}" type="sibTrans" cxnId="{D08752D9-CFF4-4D84-8992-160A5C6C8A1D}">
      <dgm:prSet/>
      <dgm:spPr/>
      <dgm:t>
        <a:bodyPr/>
        <a:lstStyle/>
        <a:p>
          <a:endParaRPr lang="en-US"/>
        </a:p>
      </dgm:t>
    </dgm:pt>
    <dgm:pt modelId="{F1505E9C-2868-4E55-9B4E-6A3AB1B52EF7}" type="pres">
      <dgm:prSet presAssocID="{18ACD510-7A0C-46BD-A42D-C30D0D537456}" presName="root" presStyleCnt="0">
        <dgm:presLayoutVars>
          <dgm:dir/>
          <dgm:resizeHandles val="exact"/>
        </dgm:presLayoutVars>
      </dgm:prSet>
      <dgm:spPr/>
    </dgm:pt>
    <dgm:pt modelId="{A4CB012C-AB55-4E66-B5FB-F37AC2CD5590}" type="pres">
      <dgm:prSet presAssocID="{18ACD510-7A0C-46BD-A42D-C30D0D537456}" presName="container" presStyleCnt="0">
        <dgm:presLayoutVars>
          <dgm:dir/>
          <dgm:resizeHandles val="exact"/>
        </dgm:presLayoutVars>
      </dgm:prSet>
      <dgm:spPr/>
    </dgm:pt>
    <dgm:pt modelId="{D7E6CAD5-0B3C-4FDB-B3B2-26C577AB296E}" type="pres">
      <dgm:prSet presAssocID="{6D9A9C2D-1549-4082-AE85-BE138A40CB72}" presName="compNode" presStyleCnt="0"/>
      <dgm:spPr/>
    </dgm:pt>
    <dgm:pt modelId="{AB4322DC-C864-49AD-81D0-7AD91A66B031}" type="pres">
      <dgm:prSet presAssocID="{6D9A9C2D-1549-4082-AE85-BE138A40CB72}" presName="iconBgRect" presStyleLbl="bgShp" presStyleIdx="0" presStyleCnt="4"/>
      <dgm:spPr/>
    </dgm:pt>
    <dgm:pt modelId="{6A771A17-2AFC-4DE5-8C6D-508DF48DD641}" type="pres">
      <dgm:prSet presAssocID="{6D9A9C2D-1549-4082-AE85-BE138A40CB7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36CC2A6E-9F66-4587-8564-AC2C34248826}" type="pres">
      <dgm:prSet presAssocID="{6D9A9C2D-1549-4082-AE85-BE138A40CB72}" presName="spaceRect" presStyleCnt="0"/>
      <dgm:spPr/>
    </dgm:pt>
    <dgm:pt modelId="{ACC0BC02-123C-49A5-A493-BE4E81A20AF2}" type="pres">
      <dgm:prSet presAssocID="{6D9A9C2D-1549-4082-AE85-BE138A40CB72}" presName="textRect" presStyleLbl="revTx" presStyleIdx="0" presStyleCnt="4">
        <dgm:presLayoutVars>
          <dgm:chMax val="1"/>
          <dgm:chPref val="1"/>
        </dgm:presLayoutVars>
      </dgm:prSet>
      <dgm:spPr/>
    </dgm:pt>
    <dgm:pt modelId="{D7BB9857-8A92-4200-8600-28EFF42F9AE8}" type="pres">
      <dgm:prSet presAssocID="{868D68E7-F656-4D05-A367-C40D5128DE4F}" presName="sibTrans" presStyleLbl="sibTrans2D1" presStyleIdx="0" presStyleCnt="0"/>
      <dgm:spPr/>
    </dgm:pt>
    <dgm:pt modelId="{16155388-0102-41ED-8442-513C422119CA}" type="pres">
      <dgm:prSet presAssocID="{BB15BB57-D791-41D7-A740-DB38848447ED}" presName="compNode" presStyleCnt="0"/>
      <dgm:spPr/>
    </dgm:pt>
    <dgm:pt modelId="{6B41C253-5060-45F3-9FB2-0584CB635A3E}" type="pres">
      <dgm:prSet presAssocID="{BB15BB57-D791-41D7-A740-DB38848447ED}" presName="iconBgRect" presStyleLbl="bgShp" presStyleIdx="1" presStyleCnt="4"/>
      <dgm:spPr/>
    </dgm:pt>
    <dgm:pt modelId="{EC768F13-E19C-45FC-92A8-6423A0E9C339}" type="pres">
      <dgm:prSet presAssocID="{BB15BB57-D791-41D7-A740-DB38848447E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BBED022E-16A6-4737-8DF4-1AA26DADB949}" type="pres">
      <dgm:prSet presAssocID="{BB15BB57-D791-41D7-A740-DB38848447ED}" presName="spaceRect" presStyleCnt="0"/>
      <dgm:spPr/>
    </dgm:pt>
    <dgm:pt modelId="{60608D93-C9EF-446F-ABD7-401AF401E76A}" type="pres">
      <dgm:prSet presAssocID="{BB15BB57-D791-41D7-A740-DB38848447ED}" presName="textRect" presStyleLbl="revTx" presStyleIdx="1" presStyleCnt="4">
        <dgm:presLayoutVars>
          <dgm:chMax val="1"/>
          <dgm:chPref val="1"/>
        </dgm:presLayoutVars>
      </dgm:prSet>
      <dgm:spPr/>
    </dgm:pt>
    <dgm:pt modelId="{10A3C9A1-414A-4C5A-BD72-ED7DFB054113}" type="pres">
      <dgm:prSet presAssocID="{FF676119-101F-49B3-9C93-05F20567D767}" presName="sibTrans" presStyleLbl="sibTrans2D1" presStyleIdx="0" presStyleCnt="0"/>
      <dgm:spPr/>
    </dgm:pt>
    <dgm:pt modelId="{C00D688B-9C21-4603-8FA1-8380CCB3178E}" type="pres">
      <dgm:prSet presAssocID="{E862CEC8-0B84-4C68-809F-8973D53E2E06}" presName="compNode" presStyleCnt="0"/>
      <dgm:spPr/>
    </dgm:pt>
    <dgm:pt modelId="{B9D0C723-63EA-4BF2-BDD9-B01BA3636834}" type="pres">
      <dgm:prSet presAssocID="{E862CEC8-0B84-4C68-809F-8973D53E2E06}" presName="iconBgRect" presStyleLbl="bgShp" presStyleIdx="2" presStyleCnt="4"/>
      <dgm:spPr/>
    </dgm:pt>
    <dgm:pt modelId="{414AADA8-D171-47BD-BDF1-B9CAB9D36AE1}" type="pres">
      <dgm:prSet presAssocID="{E862CEC8-0B84-4C68-809F-8973D53E2E0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7CBFFDCE-E84D-4FEB-A319-55766D7068AD}" type="pres">
      <dgm:prSet presAssocID="{E862CEC8-0B84-4C68-809F-8973D53E2E06}" presName="spaceRect" presStyleCnt="0"/>
      <dgm:spPr/>
    </dgm:pt>
    <dgm:pt modelId="{D8E6AC11-188E-4F31-B005-275640CD2D35}" type="pres">
      <dgm:prSet presAssocID="{E862CEC8-0B84-4C68-809F-8973D53E2E06}" presName="textRect" presStyleLbl="revTx" presStyleIdx="2" presStyleCnt="4">
        <dgm:presLayoutVars>
          <dgm:chMax val="1"/>
          <dgm:chPref val="1"/>
        </dgm:presLayoutVars>
      </dgm:prSet>
      <dgm:spPr/>
    </dgm:pt>
    <dgm:pt modelId="{937C1A39-B191-4FA5-9AE4-CF96D5A5E86D}" type="pres">
      <dgm:prSet presAssocID="{89A8662E-AC65-48F9-B457-A982E98B3C17}" presName="sibTrans" presStyleLbl="sibTrans2D1" presStyleIdx="0" presStyleCnt="0"/>
      <dgm:spPr/>
    </dgm:pt>
    <dgm:pt modelId="{AEC951C0-84F6-47CC-BC88-CE3B49E3C2E4}" type="pres">
      <dgm:prSet presAssocID="{01EF7D39-7F8E-4ABF-B16A-B1CE7A844D6C}" presName="compNode" presStyleCnt="0"/>
      <dgm:spPr/>
    </dgm:pt>
    <dgm:pt modelId="{B0AD2E2E-5187-4CD3-9DAF-68ABAB95DA43}" type="pres">
      <dgm:prSet presAssocID="{01EF7D39-7F8E-4ABF-B16A-B1CE7A844D6C}" presName="iconBgRect" presStyleLbl="bgShp" presStyleIdx="3" presStyleCnt="4"/>
      <dgm:spPr/>
    </dgm:pt>
    <dgm:pt modelId="{5E92F35A-BA13-4459-8645-6AAC2BB367AD}" type="pres">
      <dgm:prSet presAssocID="{01EF7D39-7F8E-4ABF-B16A-B1CE7A844D6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356D6A42-6431-4036-A8EA-81A34E4C554B}" type="pres">
      <dgm:prSet presAssocID="{01EF7D39-7F8E-4ABF-B16A-B1CE7A844D6C}" presName="spaceRect" presStyleCnt="0"/>
      <dgm:spPr/>
    </dgm:pt>
    <dgm:pt modelId="{2A53B035-28AB-4AC2-9EFC-06F71A2D40F0}" type="pres">
      <dgm:prSet presAssocID="{01EF7D39-7F8E-4ABF-B16A-B1CE7A844D6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D3B131B-4381-4330-A64C-C151BA63A0DE}" type="presOf" srcId="{18ACD510-7A0C-46BD-A42D-C30D0D537456}" destId="{F1505E9C-2868-4E55-9B4E-6A3AB1B52EF7}" srcOrd="0" destOrd="0" presId="urn:microsoft.com/office/officeart/2018/2/layout/IconCircleList"/>
    <dgm:cxn modelId="{84A1BE1E-FDD0-423B-99D0-7B8241932D8F}" type="presOf" srcId="{FF676119-101F-49B3-9C93-05F20567D767}" destId="{10A3C9A1-414A-4C5A-BD72-ED7DFB054113}" srcOrd="0" destOrd="0" presId="urn:microsoft.com/office/officeart/2018/2/layout/IconCircleList"/>
    <dgm:cxn modelId="{7881D240-8F19-446F-AFF5-9806E207F836}" srcId="{18ACD510-7A0C-46BD-A42D-C30D0D537456}" destId="{6D9A9C2D-1549-4082-AE85-BE138A40CB72}" srcOrd="0" destOrd="0" parTransId="{888F80EE-8752-4651-9CDC-DE6808A28A73}" sibTransId="{868D68E7-F656-4D05-A367-C40D5128DE4F}"/>
    <dgm:cxn modelId="{B738BD43-A35C-4A84-AE8B-E42ACC64B5EF}" type="presOf" srcId="{01EF7D39-7F8E-4ABF-B16A-B1CE7A844D6C}" destId="{2A53B035-28AB-4AC2-9EFC-06F71A2D40F0}" srcOrd="0" destOrd="0" presId="urn:microsoft.com/office/officeart/2018/2/layout/IconCircleList"/>
    <dgm:cxn modelId="{A8165E53-42F4-45D6-A4B1-9CCC42274D63}" srcId="{18ACD510-7A0C-46BD-A42D-C30D0D537456}" destId="{BB15BB57-D791-41D7-A740-DB38848447ED}" srcOrd="1" destOrd="0" parTransId="{FD836C64-62D7-431F-9309-CBC6B97D415C}" sibTransId="{FF676119-101F-49B3-9C93-05F20567D767}"/>
    <dgm:cxn modelId="{D3FD9B86-3D6B-4F87-B4CE-3435F22ED3C0}" type="presOf" srcId="{BB15BB57-D791-41D7-A740-DB38848447ED}" destId="{60608D93-C9EF-446F-ABD7-401AF401E76A}" srcOrd="0" destOrd="0" presId="urn:microsoft.com/office/officeart/2018/2/layout/IconCircleList"/>
    <dgm:cxn modelId="{B645B1AE-695A-4755-8695-EF2F4102FA01}" type="presOf" srcId="{E862CEC8-0B84-4C68-809F-8973D53E2E06}" destId="{D8E6AC11-188E-4F31-B005-275640CD2D35}" srcOrd="0" destOrd="0" presId="urn:microsoft.com/office/officeart/2018/2/layout/IconCircleList"/>
    <dgm:cxn modelId="{0D3FF2CF-3930-49AB-8148-AC23D698E001}" type="presOf" srcId="{89A8662E-AC65-48F9-B457-A982E98B3C17}" destId="{937C1A39-B191-4FA5-9AE4-CF96D5A5E86D}" srcOrd="0" destOrd="0" presId="urn:microsoft.com/office/officeart/2018/2/layout/IconCircleList"/>
    <dgm:cxn modelId="{D08752D9-CFF4-4D84-8992-160A5C6C8A1D}" srcId="{18ACD510-7A0C-46BD-A42D-C30D0D537456}" destId="{01EF7D39-7F8E-4ABF-B16A-B1CE7A844D6C}" srcOrd="3" destOrd="0" parTransId="{D55FEF7D-395C-4409-A19D-69D750DB8002}" sibTransId="{6935DBA4-1CC8-4CE7-8728-CC98F12B074B}"/>
    <dgm:cxn modelId="{751AD3D9-5926-4BC3-A18C-DAF66827292A}" type="presOf" srcId="{868D68E7-F656-4D05-A367-C40D5128DE4F}" destId="{D7BB9857-8A92-4200-8600-28EFF42F9AE8}" srcOrd="0" destOrd="0" presId="urn:microsoft.com/office/officeart/2018/2/layout/IconCircleList"/>
    <dgm:cxn modelId="{761BC4EA-7640-4E96-B51E-4537FFB10A0A}" srcId="{18ACD510-7A0C-46BD-A42D-C30D0D537456}" destId="{E862CEC8-0B84-4C68-809F-8973D53E2E06}" srcOrd="2" destOrd="0" parTransId="{9FF25D49-77A6-43FB-8B73-E7906FDB4991}" sibTransId="{89A8662E-AC65-48F9-B457-A982E98B3C17}"/>
    <dgm:cxn modelId="{2450D2F4-7E6F-4E7F-99E7-B6058BBD2AF0}" type="presOf" srcId="{6D9A9C2D-1549-4082-AE85-BE138A40CB72}" destId="{ACC0BC02-123C-49A5-A493-BE4E81A20AF2}" srcOrd="0" destOrd="0" presId="urn:microsoft.com/office/officeart/2018/2/layout/IconCircleList"/>
    <dgm:cxn modelId="{8C904840-DE9B-4A3D-9FC5-FA7A88C6832B}" type="presParOf" srcId="{F1505E9C-2868-4E55-9B4E-6A3AB1B52EF7}" destId="{A4CB012C-AB55-4E66-B5FB-F37AC2CD5590}" srcOrd="0" destOrd="0" presId="urn:microsoft.com/office/officeart/2018/2/layout/IconCircleList"/>
    <dgm:cxn modelId="{542FCBFF-0621-45A1-9AAE-D12B168C38D9}" type="presParOf" srcId="{A4CB012C-AB55-4E66-B5FB-F37AC2CD5590}" destId="{D7E6CAD5-0B3C-4FDB-B3B2-26C577AB296E}" srcOrd="0" destOrd="0" presId="urn:microsoft.com/office/officeart/2018/2/layout/IconCircleList"/>
    <dgm:cxn modelId="{0268A420-0B6E-428F-BD6B-95CF0E48D2A4}" type="presParOf" srcId="{D7E6CAD5-0B3C-4FDB-B3B2-26C577AB296E}" destId="{AB4322DC-C864-49AD-81D0-7AD91A66B031}" srcOrd="0" destOrd="0" presId="urn:microsoft.com/office/officeart/2018/2/layout/IconCircleList"/>
    <dgm:cxn modelId="{FBC1F437-CBF2-4F07-918F-75DE43959C0B}" type="presParOf" srcId="{D7E6CAD5-0B3C-4FDB-B3B2-26C577AB296E}" destId="{6A771A17-2AFC-4DE5-8C6D-508DF48DD641}" srcOrd="1" destOrd="0" presId="urn:microsoft.com/office/officeart/2018/2/layout/IconCircleList"/>
    <dgm:cxn modelId="{D4FA34CB-FC88-409C-BC74-8B8265AD758C}" type="presParOf" srcId="{D7E6CAD5-0B3C-4FDB-B3B2-26C577AB296E}" destId="{36CC2A6E-9F66-4587-8564-AC2C34248826}" srcOrd="2" destOrd="0" presId="urn:microsoft.com/office/officeart/2018/2/layout/IconCircleList"/>
    <dgm:cxn modelId="{10AA5A48-CDF2-4436-8D67-7822A71A26C4}" type="presParOf" srcId="{D7E6CAD5-0B3C-4FDB-B3B2-26C577AB296E}" destId="{ACC0BC02-123C-49A5-A493-BE4E81A20AF2}" srcOrd="3" destOrd="0" presId="urn:microsoft.com/office/officeart/2018/2/layout/IconCircleList"/>
    <dgm:cxn modelId="{BF328DBE-A1E5-4708-BDCE-A75C81716103}" type="presParOf" srcId="{A4CB012C-AB55-4E66-B5FB-F37AC2CD5590}" destId="{D7BB9857-8A92-4200-8600-28EFF42F9AE8}" srcOrd="1" destOrd="0" presId="urn:microsoft.com/office/officeart/2018/2/layout/IconCircleList"/>
    <dgm:cxn modelId="{1CB66BE1-B17A-468A-8224-866C9D21C37A}" type="presParOf" srcId="{A4CB012C-AB55-4E66-B5FB-F37AC2CD5590}" destId="{16155388-0102-41ED-8442-513C422119CA}" srcOrd="2" destOrd="0" presId="urn:microsoft.com/office/officeart/2018/2/layout/IconCircleList"/>
    <dgm:cxn modelId="{9E5B1983-2BA2-497B-8005-ECD2AA276BC7}" type="presParOf" srcId="{16155388-0102-41ED-8442-513C422119CA}" destId="{6B41C253-5060-45F3-9FB2-0584CB635A3E}" srcOrd="0" destOrd="0" presId="urn:microsoft.com/office/officeart/2018/2/layout/IconCircleList"/>
    <dgm:cxn modelId="{B2B20C69-4040-4A18-AF83-E1A70ABE12BF}" type="presParOf" srcId="{16155388-0102-41ED-8442-513C422119CA}" destId="{EC768F13-E19C-45FC-92A8-6423A0E9C339}" srcOrd="1" destOrd="0" presId="urn:microsoft.com/office/officeart/2018/2/layout/IconCircleList"/>
    <dgm:cxn modelId="{163D6486-A6DE-4C45-B6BA-F7739097C3B9}" type="presParOf" srcId="{16155388-0102-41ED-8442-513C422119CA}" destId="{BBED022E-16A6-4737-8DF4-1AA26DADB949}" srcOrd="2" destOrd="0" presId="urn:microsoft.com/office/officeart/2018/2/layout/IconCircleList"/>
    <dgm:cxn modelId="{0B3E9591-14E8-4BDC-8E0D-36054714F269}" type="presParOf" srcId="{16155388-0102-41ED-8442-513C422119CA}" destId="{60608D93-C9EF-446F-ABD7-401AF401E76A}" srcOrd="3" destOrd="0" presId="urn:microsoft.com/office/officeart/2018/2/layout/IconCircleList"/>
    <dgm:cxn modelId="{62E6AF03-A426-430F-A8C0-DF7A618419F2}" type="presParOf" srcId="{A4CB012C-AB55-4E66-B5FB-F37AC2CD5590}" destId="{10A3C9A1-414A-4C5A-BD72-ED7DFB054113}" srcOrd="3" destOrd="0" presId="urn:microsoft.com/office/officeart/2018/2/layout/IconCircleList"/>
    <dgm:cxn modelId="{54BE4777-346C-4577-821C-57F7E1CA44E9}" type="presParOf" srcId="{A4CB012C-AB55-4E66-B5FB-F37AC2CD5590}" destId="{C00D688B-9C21-4603-8FA1-8380CCB3178E}" srcOrd="4" destOrd="0" presId="urn:microsoft.com/office/officeart/2018/2/layout/IconCircleList"/>
    <dgm:cxn modelId="{5A714C1C-243C-4771-BC64-E0F215E090C3}" type="presParOf" srcId="{C00D688B-9C21-4603-8FA1-8380CCB3178E}" destId="{B9D0C723-63EA-4BF2-BDD9-B01BA3636834}" srcOrd="0" destOrd="0" presId="urn:microsoft.com/office/officeart/2018/2/layout/IconCircleList"/>
    <dgm:cxn modelId="{9CB040AC-12FD-4D96-8C3D-3ADEB3362262}" type="presParOf" srcId="{C00D688B-9C21-4603-8FA1-8380CCB3178E}" destId="{414AADA8-D171-47BD-BDF1-B9CAB9D36AE1}" srcOrd="1" destOrd="0" presId="urn:microsoft.com/office/officeart/2018/2/layout/IconCircleList"/>
    <dgm:cxn modelId="{EAD32004-C747-482C-9EB0-699063BAD8B9}" type="presParOf" srcId="{C00D688B-9C21-4603-8FA1-8380CCB3178E}" destId="{7CBFFDCE-E84D-4FEB-A319-55766D7068AD}" srcOrd="2" destOrd="0" presId="urn:microsoft.com/office/officeart/2018/2/layout/IconCircleList"/>
    <dgm:cxn modelId="{A00FDB9A-0F2F-44D1-ADE0-5B27CEDEE733}" type="presParOf" srcId="{C00D688B-9C21-4603-8FA1-8380CCB3178E}" destId="{D8E6AC11-188E-4F31-B005-275640CD2D35}" srcOrd="3" destOrd="0" presId="urn:microsoft.com/office/officeart/2018/2/layout/IconCircleList"/>
    <dgm:cxn modelId="{31AC615C-7A3C-4ACA-8A28-FE8A91C8DB28}" type="presParOf" srcId="{A4CB012C-AB55-4E66-B5FB-F37AC2CD5590}" destId="{937C1A39-B191-4FA5-9AE4-CF96D5A5E86D}" srcOrd="5" destOrd="0" presId="urn:microsoft.com/office/officeart/2018/2/layout/IconCircleList"/>
    <dgm:cxn modelId="{9C53E3D4-1A23-45E8-9687-AFF5CC59C241}" type="presParOf" srcId="{A4CB012C-AB55-4E66-B5FB-F37AC2CD5590}" destId="{AEC951C0-84F6-47CC-BC88-CE3B49E3C2E4}" srcOrd="6" destOrd="0" presId="urn:microsoft.com/office/officeart/2018/2/layout/IconCircleList"/>
    <dgm:cxn modelId="{D9DEC71B-BCFA-4D1F-ACC7-E7729A8B10B0}" type="presParOf" srcId="{AEC951C0-84F6-47CC-BC88-CE3B49E3C2E4}" destId="{B0AD2E2E-5187-4CD3-9DAF-68ABAB95DA43}" srcOrd="0" destOrd="0" presId="urn:microsoft.com/office/officeart/2018/2/layout/IconCircleList"/>
    <dgm:cxn modelId="{609F3ACC-34C0-41FE-85C0-5EC8C654A899}" type="presParOf" srcId="{AEC951C0-84F6-47CC-BC88-CE3B49E3C2E4}" destId="{5E92F35A-BA13-4459-8645-6AAC2BB367AD}" srcOrd="1" destOrd="0" presId="urn:microsoft.com/office/officeart/2018/2/layout/IconCircleList"/>
    <dgm:cxn modelId="{2E2FA342-3B85-4D2C-8483-E547198E547C}" type="presParOf" srcId="{AEC951C0-84F6-47CC-BC88-CE3B49E3C2E4}" destId="{356D6A42-6431-4036-A8EA-81A34E4C554B}" srcOrd="2" destOrd="0" presId="urn:microsoft.com/office/officeart/2018/2/layout/IconCircleList"/>
    <dgm:cxn modelId="{0136DE40-3E0A-410D-9FB5-8743ADA460A0}" type="presParOf" srcId="{AEC951C0-84F6-47CC-BC88-CE3B49E3C2E4}" destId="{2A53B035-28AB-4AC2-9EFC-06F71A2D40F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8A6A98-DE58-4FA7-BA48-2BF64BDE0F1B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AF01950-5B9B-4C96-81A8-2286DC7732E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Eliminate cars with loss of profit such as XJ Series, 		</a:t>
          </a:r>
        </a:p>
      </dgm:t>
    </dgm:pt>
    <dgm:pt modelId="{6F344688-F156-4009-87DD-FC7B09AB41B9}" type="parTrans" cxnId="{F1A5F161-ADBA-4365-9D17-F360EF67B1A2}">
      <dgm:prSet/>
      <dgm:spPr/>
      <dgm:t>
        <a:bodyPr/>
        <a:lstStyle/>
        <a:p>
          <a:endParaRPr lang="en-US"/>
        </a:p>
      </dgm:t>
    </dgm:pt>
    <dgm:pt modelId="{8F278334-979C-4C64-B4CD-9D4F77F0DFE9}" type="sibTrans" cxnId="{F1A5F161-ADBA-4365-9D17-F360EF67B1A2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F62AC415-64DC-4344-BC3A-5B3027D740A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Add more profitable cars: Shelby have high profit but have low availability 		</a:t>
          </a:r>
        </a:p>
      </dgm:t>
    </dgm:pt>
    <dgm:pt modelId="{2C982A3E-79EA-4502-8D5D-DEF22447F3F9}" type="parTrans" cxnId="{85D1E858-1587-4FD6-AAE4-3DEA5A20DE16}">
      <dgm:prSet/>
      <dgm:spPr/>
      <dgm:t>
        <a:bodyPr/>
        <a:lstStyle/>
        <a:p>
          <a:endParaRPr lang="en-US"/>
        </a:p>
      </dgm:t>
    </dgm:pt>
    <dgm:pt modelId="{B9AB110F-92EC-4C7F-811E-1F00985DD3EE}" type="sibTrans" cxnId="{85D1E858-1587-4FD6-AAE4-3DEA5A20DE16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6B27FC58-1AB9-49B1-A757-FEE6244B007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Give promotions to boost revenue from Non-Airport branches		</a:t>
          </a:r>
        </a:p>
      </dgm:t>
    </dgm:pt>
    <dgm:pt modelId="{ED960CE0-F60A-49B3-9D3B-F591C7145F6F}" type="parTrans" cxnId="{4FA7FA32-7807-464C-9998-BE7B06122C9C}">
      <dgm:prSet/>
      <dgm:spPr/>
      <dgm:t>
        <a:bodyPr/>
        <a:lstStyle/>
        <a:p>
          <a:endParaRPr lang="en-US"/>
        </a:p>
      </dgm:t>
    </dgm:pt>
    <dgm:pt modelId="{ADB0E872-47B6-4783-9D7A-E4A908083E05}" type="sibTrans" cxnId="{4FA7FA32-7807-464C-9998-BE7B06122C9C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121D537A-2824-42FD-81E1-448394308CB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Open more airport branch's		</a:t>
          </a:r>
        </a:p>
      </dgm:t>
    </dgm:pt>
    <dgm:pt modelId="{0B9D2DB4-3590-45CD-8CD0-D0D6863BF7B3}" type="parTrans" cxnId="{4F785E0B-13B4-4ADA-8447-218CEA2917D2}">
      <dgm:prSet/>
      <dgm:spPr/>
      <dgm:t>
        <a:bodyPr/>
        <a:lstStyle/>
        <a:p>
          <a:endParaRPr lang="en-US"/>
        </a:p>
      </dgm:t>
    </dgm:pt>
    <dgm:pt modelId="{72A092E4-EEBB-497C-99E5-3402C4CF5130}" type="sibTrans" cxnId="{4F785E0B-13B4-4ADA-8447-218CEA2917D2}">
      <dgm:prSet phldrT="4"/>
      <dgm:spPr/>
      <dgm:t>
        <a:bodyPr/>
        <a:lstStyle/>
        <a:p>
          <a:r>
            <a:rPr lang="en-US"/>
            <a:t>4</a:t>
          </a:r>
        </a:p>
      </dgm:t>
    </dgm:pt>
    <dgm:pt modelId="{28CF9A81-237E-4AB9-BE7D-2423D847E172}" type="pres">
      <dgm:prSet presAssocID="{0B8A6A98-DE58-4FA7-BA48-2BF64BDE0F1B}" presName="Name0" presStyleCnt="0">
        <dgm:presLayoutVars>
          <dgm:animLvl val="lvl"/>
          <dgm:resizeHandles val="exact"/>
        </dgm:presLayoutVars>
      </dgm:prSet>
      <dgm:spPr/>
    </dgm:pt>
    <dgm:pt modelId="{44886FD6-F889-490A-9070-69537207FC9A}" type="pres">
      <dgm:prSet presAssocID="{EAF01950-5B9B-4C96-81A8-2286DC7732EC}" presName="compositeNode" presStyleCnt="0">
        <dgm:presLayoutVars>
          <dgm:bulletEnabled val="1"/>
        </dgm:presLayoutVars>
      </dgm:prSet>
      <dgm:spPr/>
    </dgm:pt>
    <dgm:pt modelId="{FA463DC6-2F22-4010-A0AF-94E421CB6444}" type="pres">
      <dgm:prSet presAssocID="{EAF01950-5B9B-4C96-81A8-2286DC7732EC}" presName="bgRect" presStyleLbl="bgAccFollowNode1" presStyleIdx="0" presStyleCnt="4"/>
      <dgm:spPr/>
    </dgm:pt>
    <dgm:pt modelId="{35B9B1E0-D5AF-41AC-A62E-DF44D327F201}" type="pres">
      <dgm:prSet presAssocID="{8F278334-979C-4C64-B4CD-9D4F77F0DFE9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17980DD6-47C8-4B74-AEAE-5F94F3A62C48}" type="pres">
      <dgm:prSet presAssocID="{EAF01950-5B9B-4C96-81A8-2286DC7732EC}" presName="bottomLine" presStyleLbl="alignNode1" presStyleIdx="1" presStyleCnt="8">
        <dgm:presLayoutVars/>
      </dgm:prSet>
      <dgm:spPr/>
    </dgm:pt>
    <dgm:pt modelId="{0F1B5499-8933-44EC-B1C7-7C818A43CBF7}" type="pres">
      <dgm:prSet presAssocID="{EAF01950-5B9B-4C96-81A8-2286DC7732EC}" presName="nodeText" presStyleLbl="bgAccFollowNode1" presStyleIdx="0" presStyleCnt="4">
        <dgm:presLayoutVars>
          <dgm:bulletEnabled val="1"/>
        </dgm:presLayoutVars>
      </dgm:prSet>
      <dgm:spPr/>
    </dgm:pt>
    <dgm:pt modelId="{49540BAE-6E3A-41FE-AC89-290083C3BB2F}" type="pres">
      <dgm:prSet presAssocID="{8F278334-979C-4C64-B4CD-9D4F77F0DFE9}" presName="sibTrans" presStyleCnt="0"/>
      <dgm:spPr/>
    </dgm:pt>
    <dgm:pt modelId="{4E3B1FDE-7224-4A42-B403-38DAFEDBD1AA}" type="pres">
      <dgm:prSet presAssocID="{F62AC415-64DC-4344-BC3A-5B3027D740A7}" presName="compositeNode" presStyleCnt="0">
        <dgm:presLayoutVars>
          <dgm:bulletEnabled val="1"/>
        </dgm:presLayoutVars>
      </dgm:prSet>
      <dgm:spPr/>
    </dgm:pt>
    <dgm:pt modelId="{58E66388-1FD8-4BD3-915F-FBBFE44C4B13}" type="pres">
      <dgm:prSet presAssocID="{F62AC415-64DC-4344-BC3A-5B3027D740A7}" presName="bgRect" presStyleLbl="bgAccFollowNode1" presStyleIdx="1" presStyleCnt="4"/>
      <dgm:spPr/>
    </dgm:pt>
    <dgm:pt modelId="{7B51F7AB-9037-484D-A8EF-FB0AFE72366E}" type="pres">
      <dgm:prSet presAssocID="{B9AB110F-92EC-4C7F-811E-1F00985DD3EE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5505DD41-4B4B-410C-BED0-6F02E57398FF}" type="pres">
      <dgm:prSet presAssocID="{F62AC415-64DC-4344-BC3A-5B3027D740A7}" presName="bottomLine" presStyleLbl="alignNode1" presStyleIdx="3" presStyleCnt="8">
        <dgm:presLayoutVars/>
      </dgm:prSet>
      <dgm:spPr/>
    </dgm:pt>
    <dgm:pt modelId="{B7C15F46-BBCE-4787-AA95-361C7AFCFB9B}" type="pres">
      <dgm:prSet presAssocID="{F62AC415-64DC-4344-BC3A-5B3027D740A7}" presName="nodeText" presStyleLbl="bgAccFollowNode1" presStyleIdx="1" presStyleCnt="4">
        <dgm:presLayoutVars>
          <dgm:bulletEnabled val="1"/>
        </dgm:presLayoutVars>
      </dgm:prSet>
      <dgm:spPr/>
    </dgm:pt>
    <dgm:pt modelId="{C7BFE039-645B-42B4-9B49-C15137E08CD0}" type="pres">
      <dgm:prSet presAssocID="{B9AB110F-92EC-4C7F-811E-1F00985DD3EE}" presName="sibTrans" presStyleCnt="0"/>
      <dgm:spPr/>
    </dgm:pt>
    <dgm:pt modelId="{B9E3E6A4-F31C-44E4-95F4-59EDA5760E18}" type="pres">
      <dgm:prSet presAssocID="{6B27FC58-1AB9-49B1-A757-FEE6244B0072}" presName="compositeNode" presStyleCnt="0">
        <dgm:presLayoutVars>
          <dgm:bulletEnabled val="1"/>
        </dgm:presLayoutVars>
      </dgm:prSet>
      <dgm:spPr/>
    </dgm:pt>
    <dgm:pt modelId="{49E7767D-707C-4F32-8252-7B21F27C3FA4}" type="pres">
      <dgm:prSet presAssocID="{6B27FC58-1AB9-49B1-A757-FEE6244B0072}" presName="bgRect" presStyleLbl="bgAccFollowNode1" presStyleIdx="2" presStyleCnt="4"/>
      <dgm:spPr/>
    </dgm:pt>
    <dgm:pt modelId="{B632B6D5-5986-48C5-89FE-8E46DD367A9D}" type="pres">
      <dgm:prSet presAssocID="{ADB0E872-47B6-4783-9D7A-E4A908083E05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3682A7E0-BD8F-4D09-BF9F-EB166015D860}" type="pres">
      <dgm:prSet presAssocID="{6B27FC58-1AB9-49B1-A757-FEE6244B0072}" presName="bottomLine" presStyleLbl="alignNode1" presStyleIdx="5" presStyleCnt="8">
        <dgm:presLayoutVars/>
      </dgm:prSet>
      <dgm:spPr/>
    </dgm:pt>
    <dgm:pt modelId="{262DF4F1-2406-47F8-ACE6-4FBC3113A6C5}" type="pres">
      <dgm:prSet presAssocID="{6B27FC58-1AB9-49B1-A757-FEE6244B0072}" presName="nodeText" presStyleLbl="bgAccFollowNode1" presStyleIdx="2" presStyleCnt="4">
        <dgm:presLayoutVars>
          <dgm:bulletEnabled val="1"/>
        </dgm:presLayoutVars>
      </dgm:prSet>
      <dgm:spPr/>
    </dgm:pt>
    <dgm:pt modelId="{4EDB6192-A8F3-47AF-AC37-71EE0F4A90D7}" type="pres">
      <dgm:prSet presAssocID="{ADB0E872-47B6-4783-9D7A-E4A908083E05}" presName="sibTrans" presStyleCnt="0"/>
      <dgm:spPr/>
    </dgm:pt>
    <dgm:pt modelId="{156E1100-3996-4214-9773-4E8807FA47B7}" type="pres">
      <dgm:prSet presAssocID="{121D537A-2824-42FD-81E1-448394308CBA}" presName="compositeNode" presStyleCnt="0">
        <dgm:presLayoutVars>
          <dgm:bulletEnabled val="1"/>
        </dgm:presLayoutVars>
      </dgm:prSet>
      <dgm:spPr/>
    </dgm:pt>
    <dgm:pt modelId="{B6D83404-B75A-43BC-AD6F-5C836DD8EBB9}" type="pres">
      <dgm:prSet presAssocID="{121D537A-2824-42FD-81E1-448394308CBA}" presName="bgRect" presStyleLbl="bgAccFollowNode1" presStyleIdx="3" presStyleCnt="4"/>
      <dgm:spPr/>
    </dgm:pt>
    <dgm:pt modelId="{37D6E284-B0A2-42DC-B586-858C32D6A871}" type="pres">
      <dgm:prSet presAssocID="{72A092E4-EEBB-497C-99E5-3402C4CF5130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A80E636A-8E0F-4026-8A76-BBF4F205ED48}" type="pres">
      <dgm:prSet presAssocID="{121D537A-2824-42FD-81E1-448394308CBA}" presName="bottomLine" presStyleLbl="alignNode1" presStyleIdx="7" presStyleCnt="8">
        <dgm:presLayoutVars/>
      </dgm:prSet>
      <dgm:spPr/>
    </dgm:pt>
    <dgm:pt modelId="{9ABED69B-CBA6-4710-A01D-7C0DDE4C6278}" type="pres">
      <dgm:prSet presAssocID="{121D537A-2824-42FD-81E1-448394308CBA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EF911004-0C5F-4F2A-8020-CC322155043A}" type="presOf" srcId="{6B27FC58-1AB9-49B1-A757-FEE6244B0072}" destId="{49E7767D-707C-4F32-8252-7B21F27C3FA4}" srcOrd="0" destOrd="0" presId="urn:microsoft.com/office/officeart/2016/7/layout/BasicLinearProcessNumbered"/>
    <dgm:cxn modelId="{4F785E0B-13B4-4ADA-8447-218CEA2917D2}" srcId="{0B8A6A98-DE58-4FA7-BA48-2BF64BDE0F1B}" destId="{121D537A-2824-42FD-81E1-448394308CBA}" srcOrd="3" destOrd="0" parTransId="{0B9D2DB4-3590-45CD-8CD0-D0D6863BF7B3}" sibTransId="{72A092E4-EEBB-497C-99E5-3402C4CF5130}"/>
    <dgm:cxn modelId="{A0F1630F-1507-45C9-BB93-BC23B49EA606}" type="presOf" srcId="{72A092E4-EEBB-497C-99E5-3402C4CF5130}" destId="{37D6E284-B0A2-42DC-B586-858C32D6A871}" srcOrd="0" destOrd="0" presId="urn:microsoft.com/office/officeart/2016/7/layout/BasicLinearProcessNumbered"/>
    <dgm:cxn modelId="{DB4F392E-D725-458E-820B-438F123A8B7F}" type="presOf" srcId="{6B27FC58-1AB9-49B1-A757-FEE6244B0072}" destId="{262DF4F1-2406-47F8-ACE6-4FBC3113A6C5}" srcOrd="1" destOrd="0" presId="urn:microsoft.com/office/officeart/2016/7/layout/BasicLinearProcessNumbered"/>
    <dgm:cxn modelId="{FA0FA631-9E66-4ECB-8889-F0E6844C4894}" type="presOf" srcId="{ADB0E872-47B6-4783-9D7A-E4A908083E05}" destId="{B632B6D5-5986-48C5-89FE-8E46DD367A9D}" srcOrd="0" destOrd="0" presId="urn:microsoft.com/office/officeart/2016/7/layout/BasicLinearProcessNumbered"/>
    <dgm:cxn modelId="{4FA7FA32-7807-464C-9998-BE7B06122C9C}" srcId="{0B8A6A98-DE58-4FA7-BA48-2BF64BDE0F1B}" destId="{6B27FC58-1AB9-49B1-A757-FEE6244B0072}" srcOrd="2" destOrd="0" parTransId="{ED960CE0-F60A-49B3-9D3B-F591C7145F6F}" sibTransId="{ADB0E872-47B6-4783-9D7A-E4A908083E05}"/>
    <dgm:cxn modelId="{F1A5F161-ADBA-4365-9D17-F360EF67B1A2}" srcId="{0B8A6A98-DE58-4FA7-BA48-2BF64BDE0F1B}" destId="{EAF01950-5B9B-4C96-81A8-2286DC7732EC}" srcOrd="0" destOrd="0" parTransId="{6F344688-F156-4009-87DD-FC7B09AB41B9}" sibTransId="{8F278334-979C-4C64-B4CD-9D4F77F0DFE9}"/>
    <dgm:cxn modelId="{0D356065-74F5-4936-9CD5-DE8685A44D75}" type="presOf" srcId="{EAF01950-5B9B-4C96-81A8-2286DC7732EC}" destId="{FA463DC6-2F22-4010-A0AF-94E421CB6444}" srcOrd="0" destOrd="0" presId="urn:microsoft.com/office/officeart/2016/7/layout/BasicLinearProcessNumbered"/>
    <dgm:cxn modelId="{724D7347-0933-4C9A-B7D3-E98585C2F913}" type="presOf" srcId="{F62AC415-64DC-4344-BC3A-5B3027D740A7}" destId="{58E66388-1FD8-4BD3-915F-FBBFE44C4B13}" srcOrd="0" destOrd="0" presId="urn:microsoft.com/office/officeart/2016/7/layout/BasicLinearProcessNumbered"/>
    <dgm:cxn modelId="{F7FEBA67-655D-409A-819C-8CE84F884078}" type="presOf" srcId="{8F278334-979C-4C64-B4CD-9D4F77F0DFE9}" destId="{35B9B1E0-D5AF-41AC-A62E-DF44D327F201}" srcOrd="0" destOrd="0" presId="urn:microsoft.com/office/officeart/2016/7/layout/BasicLinearProcessNumbered"/>
    <dgm:cxn modelId="{85D1E858-1587-4FD6-AAE4-3DEA5A20DE16}" srcId="{0B8A6A98-DE58-4FA7-BA48-2BF64BDE0F1B}" destId="{F62AC415-64DC-4344-BC3A-5B3027D740A7}" srcOrd="1" destOrd="0" parTransId="{2C982A3E-79EA-4502-8D5D-DEF22447F3F9}" sibTransId="{B9AB110F-92EC-4C7F-811E-1F00985DD3EE}"/>
    <dgm:cxn modelId="{B6B35981-9CC9-4EC1-ADA2-3C802C68941E}" type="presOf" srcId="{B9AB110F-92EC-4C7F-811E-1F00985DD3EE}" destId="{7B51F7AB-9037-484D-A8EF-FB0AFE72366E}" srcOrd="0" destOrd="0" presId="urn:microsoft.com/office/officeart/2016/7/layout/BasicLinearProcessNumbered"/>
    <dgm:cxn modelId="{D392F798-5EE7-4717-A033-C423FE00A347}" type="presOf" srcId="{EAF01950-5B9B-4C96-81A8-2286DC7732EC}" destId="{0F1B5499-8933-44EC-B1C7-7C818A43CBF7}" srcOrd="1" destOrd="0" presId="urn:microsoft.com/office/officeart/2016/7/layout/BasicLinearProcessNumbered"/>
    <dgm:cxn modelId="{8A6C6099-945A-4FC4-8FA0-DA5C0C2E86E0}" type="presOf" srcId="{121D537A-2824-42FD-81E1-448394308CBA}" destId="{9ABED69B-CBA6-4710-A01D-7C0DDE4C6278}" srcOrd="1" destOrd="0" presId="urn:microsoft.com/office/officeart/2016/7/layout/BasicLinearProcessNumbered"/>
    <dgm:cxn modelId="{7526949D-DD33-44AF-810A-21B76BCEAC61}" type="presOf" srcId="{0B8A6A98-DE58-4FA7-BA48-2BF64BDE0F1B}" destId="{28CF9A81-237E-4AB9-BE7D-2423D847E172}" srcOrd="0" destOrd="0" presId="urn:microsoft.com/office/officeart/2016/7/layout/BasicLinearProcessNumbered"/>
    <dgm:cxn modelId="{7D1ADED2-384E-4F66-B054-A84A17968939}" type="presOf" srcId="{F62AC415-64DC-4344-BC3A-5B3027D740A7}" destId="{B7C15F46-BBCE-4787-AA95-361C7AFCFB9B}" srcOrd="1" destOrd="0" presId="urn:microsoft.com/office/officeart/2016/7/layout/BasicLinearProcessNumbered"/>
    <dgm:cxn modelId="{4635DCEF-82E5-4A2D-A72B-B8F770DA6BCC}" type="presOf" srcId="{121D537A-2824-42FD-81E1-448394308CBA}" destId="{B6D83404-B75A-43BC-AD6F-5C836DD8EBB9}" srcOrd="0" destOrd="0" presId="urn:microsoft.com/office/officeart/2016/7/layout/BasicLinearProcessNumbered"/>
    <dgm:cxn modelId="{E286ACD0-D29F-443F-BA40-48B73A565611}" type="presParOf" srcId="{28CF9A81-237E-4AB9-BE7D-2423D847E172}" destId="{44886FD6-F889-490A-9070-69537207FC9A}" srcOrd="0" destOrd="0" presId="urn:microsoft.com/office/officeart/2016/7/layout/BasicLinearProcessNumbered"/>
    <dgm:cxn modelId="{3452D493-7821-4DED-8A9D-F471434D73A2}" type="presParOf" srcId="{44886FD6-F889-490A-9070-69537207FC9A}" destId="{FA463DC6-2F22-4010-A0AF-94E421CB6444}" srcOrd="0" destOrd="0" presId="urn:microsoft.com/office/officeart/2016/7/layout/BasicLinearProcessNumbered"/>
    <dgm:cxn modelId="{5F83116D-99F1-49EF-AF30-21A54D87E528}" type="presParOf" srcId="{44886FD6-F889-490A-9070-69537207FC9A}" destId="{35B9B1E0-D5AF-41AC-A62E-DF44D327F201}" srcOrd="1" destOrd="0" presId="urn:microsoft.com/office/officeart/2016/7/layout/BasicLinearProcessNumbered"/>
    <dgm:cxn modelId="{BF22DD71-5C0B-4B3D-9923-72DCFDA615C8}" type="presParOf" srcId="{44886FD6-F889-490A-9070-69537207FC9A}" destId="{17980DD6-47C8-4B74-AEAE-5F94F3A62C48}" srcOrd="2" destOrd="0" presId="urn:microsoft.com/office/officeart/2016/7/layout/BasicLinearProcessNumbered"/>
    <dgm:cxn modelId="{0F615058-7F0B-44F4-AE06-FCD3D3F5D51D}" type="presParOf" srcId="{44886FD6-F889-490A-9070-69537207FC9A}" destId="{0F1B5499-8933-44EC-B1C7-7C818A43CBF7}" srcOrd="3" destOrd="0" presId="urn:microsoft.com/office/officeart/2016/7/layout/BasicLinearProcessNumbered"/>
    <dgm:cxn modelId="{6D9E7FF5-8DD3-4CF9-8685-5F0E336BEAB4}" type="presParOf" srcId="{28CF9A81-237E-4AB9-BE7D-2423D847E172}" destId="{49540BAE-6E3A-41FE-AC89-290083C3BB2F}" srcOrd="1" destOrd="0" presId="urn:microsoft.com/office/officeart/2016/7/layout/BasicLinearProcessNumbered"/>
    <dgm:cxn modelId="{83D5610A-4F81-4E25-B481-4226F85D2D75}" type="presParOf" srcId="{28CF9A81-237E-4AB9-BE7D-2423D847E172}" destId="{4E3B1FDE-7224-4A42-B403-38DAFEDBD1AA}" srcOrd="2" destOrd="0" presId="urn:microsoft.com/office/officeart/2016/7/layout/BasicLinearProcessNumbered"/>
    <dgm:cxn modelId="{667209D1-F13F-46F1-85BB-C03A86F3BA29}" type="presParOf" srcId="{4E3B1FDE-7224-4A42-B403-38DAFEDBD1AA}" destId="{58E66388-1FD8-4BD3-915F-FBBFE44C4B13}" srcOrd="0" destOrd="0" presId="urn:microsoft.com/office/officeart/2016/7/layout/BasicLinearProcessNumbered"/>
    <dgm:cxn modelId="{64E6F227-E8BA-4737-9B81-DDBA698262EC}" type="presParOf" srcId="{4E3B1FDE-7224-4A42-B403-38DAFEDBD1AA}" destId="{7B51F7AB-9037-484D-A8EF-FB0AFE72366E}" srcOrd="1" destOrd="0" presId="urn:microsoft.com/office/officeart/2016/7/layout/BasicLinearProcessNumbered"/>
    <dgm:cxn modelId="{BDBCE3AE-FDA9-4E27-85F1-64E0E91FF362}" type="presParOf" srcId="{4E3B1FDE-7224-4A42-B403-38DAFEDBD1AA}" destId="{5505DD41-4B4B-410C-BED0-6F02E57398FF}" srcOrd="2" destOrd="0" presId="urn:microsoft.com/office/officeart/2016/7/layout/BasicLinearProcessNumbered"/>
    <dgm:cxn modelId="{FEF801D0-C068-42DC-BFD8-27A9C6F09FA2}" type="presParOf" srcId="{4E3B1FDE-7224-4A42-B403-38DAFEDBD1AA}" destId="{B7C15F46-BBCE-4787-AA95-361C7AFCFB9B}" srcOrd="3" destOrd="0" presId="urn:microsoft.com/office/officeart/2016/7/layout/BasicLinearProcessNumbered"/>
    <dgm:cxn modelId="{E878ACAF-3C68-4E50-A917-F9939EC26EFC}" type="presParOf" srcId="{28CF9A81-237E-4AB9-BE7D-2423D847E172}" destId="{C7BFE039-645B-42B4-9B49-C15137E08CD0}" srcOrd="3" destOrd="0" presId="urn:microsoft.com/office/officeart/2016/7/layout/BasicLinearProcessNumbered"/>
    <dgm:cxn modelId="{6D51723F-9D4C-4D34-BD0D-02178D66908D}" type="presParOf" srcId="{28CF9A81-237E-4AB9-BE7D-2423D847E172}" destId="{B9E3E6A4-F31C-44E4-95F4-59EDA5760E18}" srcOrd="4" destOrd="0" presId="urn:microsoft.com/office/officeart/2016/7/layout/BasicLinearProcessNumbered"/>
    <dgm:cxn modelId="{9AF32945-CC33-488F-ADB9-31CC4B495733}" type="presParOf" srcId="{B9E3E6A4-F31C-44E4-95F4-59EDA5760E18}" destId="{49E7767D-707C-4F32-8252-7B21F27C3FA4}" srcOrd="0" destOrd="0" presId="urn:microsoft.com/office/officeart/2016/7/layout/BasicLinearProcessNumbered"/>
    <dgm:cxn modelId="{4F9455CD-67B6-43CC-B973-E3AE9D1A81E8}" type="presParOf" srcId="{B9E3E6A4-F31C-44E4-95F4-59EDA5760E18}" destId="{B632B6D5-5986-48C5-89FE-8E46DD367A9D}" srcOrd="1" destOrd="0" presId="urn:microsoft.com/office/officeart/2016/7/layout/BasicLinearProcessNumbered"/>
    <dgm:cxn modelId="{6CC24550-DDAE-48E1-AE07-63A073DDA7CF}" type="presParOf" srcId="{B9E3E6A4-F31C-44E4-95F4-59EDA5760E18}" destId="{3682A7E0-BD8F-4D09-BF9F-EB166015D860}" srcOrd="2" destOrd="0" presId="urn:microsoft.com/office/officeart/2016/7/layout/BasicLinearProcessNumbered"/>
    <dgm:cxn modelId="{D13EFD57-7E78-4442-BCBF-7E5CD99F53FF}" type="presParOf" srcId="{B9E3E6A4-F31C-44E4-95F4-59EDA5760E18}" destId="{262DF4F1-2406-47F8-ACE6-4FBC3113A6C5}" srcOrd="3" destOrd="0" presId="urn:microsoft.com/office/officeart/2016/7/layout/BasicLinearProcessNumbered"/>
    <dgm:cxn modelId="{BEE11217-BB48-4EC8-8844-855A7F2B8392}" type="presParOf" srcId="{28CF9A81-237E-4AB9-BE7D-2423D847E172}" destId="{4EDB6192-A8F3-47AF-AC37-71EE0F4A90D7}" srcOrd="5" destOrd="0" presId="urn:microsoft.com/office/officeart/2016/7/layout/BasicLinearProcessNumbered"/>
    <dgm:cxn modelId="{8E1D16E0-932C-4A9F-A790-F6AB4BFFC82F}" type="presParOf" srcId="{28CF9A81-237E-4AB9-BE7D-2423D847E172}" destId="{156E1100-3996-4214-9773-4E8807FA47B7}" srcOrd="6" destOrd="0" presId="urn:microsoft.com/office/officeart/2016/7/layout/BasicLinearProcessNumbered"/>
    <dgm:cxn modelId="{9E12BB24-5EF9-42ED-B9F3-FC6004985BC1}" type="presParOf" srcId="{156E1100-3996-4214-9773-4E8807FA47B7}" destId="{B6D83404-B75A-43BC-AD6F-5C836DD8EBB9}" srcOrd="0" destOrd="0" presId="urn:microsoft.com/office/officeart/2016/7/layout/BasicLinearProcessNumbered"/>
    <dgm:cxn modelId="{B7281145-1C47-4280-89EC-B1DD5644734E}" type="presParOf" srcId="{156E1100-3996-4214-9773-4E8807FA47B7}" destId="{37D6E284-B0A2-42DC-B586-858C32D6A871}" srcOrd="1" destOrd="0" presId="urn:microsoft.com/office/officeart/2016/7/layout/BasicLinearProcessNumbered"/>
    <dgm:cxn modelId="{933D967E-9EF6-4E64-BFD0-04110B37A9B5}" type="presParOf" srcId="{156E1100-3996-4214-9773-4E8807FA47B7}" destId="{A80E636A-8E0F-4026-8A76-BBF4F205ED48}" srcOrd="2" destOrd="0" presId="urn:microsoft.com/office/officeart/2016/7/layout/BasicLinearProcessNumbered"/>
    <dgm:cxn modelId="{74D10E53-7CB0-4F8B-9FCF-6B0376E514F9}" type="presParOf" srcId="{156E1100-3996-4214-9773-4E8807FA47B7}" destId="{9ABED69B-CBA6-4710-A01D-7C0DDE4C6278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874231-BBEE-4045-B3F6-75A78565E6F7}">
      <dsp:nvSpPr>
        <dsp:cNvPr id="0" name=""/>
        <dsp:cNvSpPr/>
      </dsp:nvSpPr>
      <dsp:spPr>
        <a:xfrm>
          <a:off x="0" y="2185"/>
          <a:ext cx="6830433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C13CA9-59C7-4D4B-89B5-2BD3216AEEBD}">
      <dsp:nvSpPr>
        <dsp:cNvPr id="0" name=""/>
        <dsp:cNvSpPr/>
      </dsp:nvSpPr>
      <dsp:spPr>
        <a:xfrm>
          <a:off x="335004" y="251362"/>
          <a:ext cx="609099" cy="6090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D4DD77-EC2D-424C-A87D-67580D123897}">
      <dsp:nvSpPr>
        <dsp:cNvPr id="0" name=""/>
        <dsp:cNvSpPr/>
      </dsp:nvSpPr>
      <dsp:spPr>
        <a:xfrm>
          <a:off x="1279109" y="2185"/>
          <a:ext cx="3073694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Revenue </a:t>
          </a:r>
        </a:p>
      </dsp:txBody>
      <dsp:txXfrm>
        <a:off x="1279109" y="2185"/>
        <a:ext cx="3073694" cy="1107454"/>
      </dsp:txXfrm>
    </dsp:sp>
    <dsp:sp modelId="{C0C28954-9842-4670-87C9-769F9D4A6F37}">
      <dsp:nvSpPr>
        <dsp:cNvPr id="0" name=""/>
        <dsp:cNvSpPr/>
      </dsp:nvSpPr>
      <dsp:spPr>
        <a:xfrm>
          <a:off x="4352804" y="2185"/>
          <a:ext cx="2477628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Overall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By car type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by location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By month</a:t>
          </a:r>
        </a:p>
      </dsp:txBody>
      <dsp:txXfrm>
        <a:off x="4352804" y="2185"/>
        <a:ext cx="2477628" cy="1107454"/>
      </dsp:txXfrm>
    </dsp:sp>
    <dsp:sp modelId="{8B240C87-FCB1-48E1-96BB-1211D6CB4508}">
      <dsp:nvSpPr>
        <dsp:cNvPr id="0" name=""/>
        <dsp:cNvSpPr/>
      </dsp:nvSpPr>
      <dsp:spPr>
        <a:xfrm>
          <a:off x="0" y="1386503"/>
          <a:ext cx="6830433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D00826-1A0A-4989-BF7D-79CA6AF51B6B}">
      <dsp:nvSpPr>
        <dsp:cNvPr id="0" name=""/>
        <dsp:cNvSpPr/>
      </dsp:nvSpPr>
      <dsp:spPr>
        <a:xfrm>
          <a:off x="335004" y="1635680"/>
          <a:ext cx="609099" cy="6090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C94686-8342-4D1F-8885-42EFB3F417C2}">
      <dsp:nvSpPr>
        <dsp:cNvPr id="0" name=""/>
        <dsp:cNvSpPr/>
      </dsp:nvSpPr>
      <dsp:spPr>
        <a:xfrm>
          <a:off x="1279109" y="1386503"/>
          <a:ext cx="3073694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Net Revenue &amp; Rental Frequency</a:t>
          </a:r>
        </a:p>
      </dsp:txBody>
      <dsp:txXfrm>
        <a:off x="1279109" y="1386503"/>
        <a:ext cx="3073694" cy="1107454"/>
      </dsp:txXfrm>
    </dsp:sp>
    <dsp:sp modelId="{FC5BDBC0-89B6-4D60-835A-5421384FB70E}">
      <dsp:nvSpPr>
        <dsp:cNvPr id="0" name=""/>
        <dsp:cNvSpPr/>
      </dsp:nvSpPr>
      <dsp:spPr>
        <a:xfrm>
          <a:off x="4352804" y="1386503"/>
          <a:ext cx="2477628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By car type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By State</a:t>
          </a:r>
        </a:p>
      </dsp:txBody>
      <dsp:txXfrm>
        <a:off x="4352804" y="1386503"/>
        <a:ext cx="2477628" cy="1107454"/>
      </dsp:txXfrm>
    </dsp:sp>
    <dsp:sp modelId="{A7674231-E1A7-4355-B371-60C4A52A0347}">
      <dsp:nvSpPr>
        <dsp:cNvPr id="0" name=""/>
        <dsp:cNvSpPr/>
      </dsp:nvSpPr>
      <dsp:spPr>
        <a:xfrm>
          <a:off x="0" y="2770821"/>
          <a:ext cx="6830433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0392AF-FC50-481A-B2A8-6D8B08FFD4B3}">
      <dsp:nvSpPr>
        <dsp:cNvPr id="0" name=""/>
        <dsp:cNvSpPr/>
      </dsp:nvSpPr>
      <dsp:spPr>
        <a:xfrm>
          <a:off x="335004" y="3019998"/>
          <a:ext cx="609099" cy="6090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ECEF54-3D5F-411C-AE60-85099A505211}">
      <dsp:nvSpPr>
        <dsp:cNvPr id="0" name=""/>
        <dsp:cNvSpPr/>
      </dsp:nvSpPr>
      <dsp:spPr>
        <a:xfrm>
          <a:off x="1279109" y="2770821"/>
          <a:ext cx="3073694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Loss </a:t>
          </a:r>
        </a:p>
      </dsp:txBody>
      <dsp:txXfrm>
        <a:off x="1279109" y="2770821"/>
        <a:ext cx="3073694" cy="1107454"/>
      </dsp:txXfrm>
    </dsp:sp>
    <dsp:sp modelId="{E31DB44F-EB89-4F52-ABAC-0414BD3DF714}">
      <dsp:nvSpPr>
        <dsp:cNvPr id="0" name=""/>
        <dsp:cNvSpPr/>
      </dsp:nvSpPr>
      <dsp:spPr>
        <a:xfrm>
          <a:off x="4352804" y="2770821"/>
          <a:ext cx="2477628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by car type</a:t>
          </a:r>
        </a:p>
      </dsp:txBody>
      <dsp:txXfrm>
        <a:off x="4352804" y="2770821"/>
        <a:ext cx="2477628" cy="1107454"/>
      </dsp:txXfrm>
    </dsp:sp>
    <dsp:sp modelId="{1B802996-278A-47C5-B66D-9B228CD76A0F}">
      <dsp:nvSpPr>
        <dsp:cNvPr id="0" name=""/>
        <dsp:cNvSpPr/>
      </dsp:nvSpPr>
      <dsp:spPr>
        <a:xfrm>
          <a:off x="0" y="4155139"/>
          <a:ext cx="6830433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61BDC8-4BC8-4DA2-BA16-CACAD83E08E4}">
      <dsp:nvSpPr>
        <dsp:cNvPr id="0" name=""/>
        <dsp:cNvSpPr/>
      </dsp:nvSpPr>
      <dsp:spPr>
        <a:xfrm>
          <a:off x="335004" y="4404316"/>
          <a:ext cx="609099" cy="6090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807403-1EA2-4AD0-A72E-761E780477B7}">
      <dsp:nvSpPr>
        <dsp:cNvPr id="0" name=""/>
        <dsp:cNvSpPr/>
      </dsp:nvSpPr>
      <dsp:spPr>
        <a:xfrm>
          <a:off x="1279109" y="4155139"/>
          <a:ext cx="5551323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Strategy &amp; Recommendation</a:t>
          </a:r>
        </a:p>
      </dsp:txBody>
      <dsp:txXfrm>
        <a:off x="1279109" y="4155139"/>
        <a:ext cx="5551323" cy="11074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4322DC-C864-49AD-81D0-7AD91A66B031}">
      <dsp:nvSpPr>
        <dsp:cNvPr id="0" name=""/>
        <dsp:cNvSpPr/>
      </dsp:nvSpPr>
      <dsp:spPr>
        <a:xfrm>
          <a:off x="705096" y="57210"/>
          <a:ext cx="1172017" cy="117201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771A17-2AFC-4DE5-8C6D-508DF48DD641}">
      <dsp:nvSpPr>
        <dsp:cNvPr id="0" name=""/>
        <dsp:cNvSpPr/>
      </dsp:nvSpPr>
      <dsp:spPr>
        <a:xfrm>
          <a:off x="951219" y="303334"/>
          <a:ext cx="679770" cy="6797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C0BC02-123C-49A5-A493-BE4E81A20AF2}">
      <dsp:nvSpPr>
        <dsp:cNvPr id="0" name=""/>
        <dsp:cNvSpPr/>
      </dsp:nvSpPr>
      <dsp:spPr>
        <a:xfrm>
          <a:off x="2128260" y="57210"/>
          <a:ext cx="2762613" cy="117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Strategy 1: Investigate factors that increase Net revenue</a:t>
          </a:r>
        </a:p>
      </dsp:txBody>
      <dsp:txXfrm>
        <a:off x="2128260" y="57210"/>
        <a:ext cx="2762613" cy="1172017"/>
      </dsp:txXfrm>
    </dsp:sp>
    <dsp:sp modelId="{6B41C253-5060-45F3-9FB2-0584CB635A3E}">
      <dsp:nvSpPr>
        <dsp:cNvPr id="0" name=""/>
        <dsp:cNvSpPr/>
      </dsp:nvSpPr>
      <dsp:spPr>
        <a:xfrm>
          <a:off x="5372238" y="57210"/>
          <a:ext cx="1172017" cy="117201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768F13-E19C-45FC-92A8-6423A0E9C339}">
      <dsp:nvSpPr>
        <dsp:cNvPr id="0" name=""/>
        <dsp:cNvSpPr/>
      </dsp:nvSpPr>
      <dsp:spPr>
        <a:xfrm>
          <a:off x="5618362" y="303334"/>
          <a:ext cx="679770" cy="6797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608D93-C9EF-446F-ABD7-401AF401E76A}">
      <dsp:nvSpPr>
        <dsp:cNvPr id="0" name=""/>
        <dsp:cNvSpPr/>
      </dsp:nvSpPr>
      <dsp:spPr>
        <a:xfrm>
          <a:off x="6795403" y="57210"/>
          <a:ext cx="2762613" cy="117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Strategy 2: Examine Rental frequency by location and car type</a:t>
          </a:r>
        </a:p>
      </dsp:txBody>
      <dsp:txXfrm>
        <a:off x="6795403" y="57210"/>
        <a:ext cx="2762613" cy="1172017"/>
      </dsp:txXfrm>
    </dsp:sp>
    <dsp:sp modelId="{B9D0C723-63EA-4BF2-BDD9-B01BA3636834}">
      <dsp:nvSpPr>
        <dsp:cNvPr id="0" name=""/>
        <dsp:cNvSpPr/>
      </dsp:nvSpPr>
      <dsp:spPr>
        <a:xfrm>
          <a:off x="705096" y="1732767"/>
          <a:ext cx="1172017" cy="117201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4AADA8-D171-47BD-BDF1-B9CAB9D36AE1}">
      <dsp:nvSpPr>
        <dsp:cNvPr id="0" name=""/>
        <dsp:cNvSpPr/>
      </dsp:nvSpPr>
      <dsp:spPr>
        <a:xfrm>
          <a:off x="951219" y="1978891"/>
          <a:ext cx="679770" cy="6797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E6AC11-188E-4F31-B005-275640CD2D35}">
      <dsp:nvSpPr>
        <dsp:cNvPr id="0" name=""/>
        <dsp:cNvSpPr/>
      </dsp:nvSpPr>
      <dsp:spPr>
        <a:xfrm>
          <a:off x="2128260" y="1732767"/>
          <a:ext cx="2762613" cy="117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Strategy 3: Identify cars that loss money </a:t>
          </a:r>
        </a:p>
      </dsp:txBody>
      <dsp:txXfrm>
        <a:off x="2128260" y="1732767"/>
        <a:ext cx="2762613" cy="1172017"/>
      </dsp:txXfrm>
    </dsp:sp>
    <dsp:sp modelId="{B0AD2E2E-5187-4CD3-9DAF-68ABAB95DA43}">
      <dsp:nvSpPr>
        <dsp:cNvPr id="0" name=""/>
        <dsp:cNvSpPr/>
      </dsp:nvSpPr>
      <dsp:spPr>
        <a:xfrm>
          <a:off x="5372238" y="1732767"/>
          <a:ext cx="1172017" cy="117201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92F35A-BA13-4459-8645-6AAC2BB367AD}">
      <dsp:nvSpPr>
        <dsp:cNvPr id="0" name=""/>
        <dsp:cNvSpPr/>
      </dsp:nvSpPr>
      <dsp:spPr>
        <a:xfrm>
          <a:off x="5618362" y="1978891"/>
          <a:ext cx="679770" cy="67977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53B035-28AB-4AC2-9EFC-06F71A2D40F0}">
      <dsp:nvSpPr>
        <dsp:cNvPr id="0" name=""/>
        <dsp:cNvSpPr/>
      </dsp:nvSpPr>
      <dsp:spPr>
        <a:xfrm>
          <a:off x="6795403" y="1732767"/>
          <a:ext cx="2762613" cy="117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Combined strategy</a:t>
          </a:r>
        </a:p>
      </dsp:txBody>
      <dsp:txXfrm>
        <a:off x="6795403" y="1732767"/>
        <a:ext cx="2762613" cy="11720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63DC6-2F22-4010-A0AF-94E421CB6444}">
      <dsp:nvSpPr>
        <dsp:cNvPr id="0" name=""/>
        <dsp:cNvSpPr/>
      </dsp:nvSpPr>
      <dsp:spPr>
        <a:xfrm>
          <a:off x="3191" y="0"/>
          <a:ext cx="2531662" cy="340427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378" tIns="330200" rIns="197378" bIns="33020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Eliminate cars with loss of profit such as XJ Series, 		</a:t>
          </a:r>
        </a:p>
      </dsp:txBody>
      <dsp:txXfrm>
        <a:off x="3191" y="1293625"/>
        <a:ext cx="2531662" cy="2042566"/>
      </dsp:txXfrm>
    </dsp:sp>
    <dsp:sp modelId="{35B9B1E0-D5AF-41AC-A62E-DF44D327F201}">
      <dsp:nvSpPr>
        <dsp:cNvPr id="0" name=""/>
        <dsp:cNvSpPr/>
      </dsp:nvSpPr>
      <dsp:spPr>
        <a:xfrm>
          <a:off x="758380" y="340427"/>
          <a:ext cx="1021283" cy="10212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623" tIns="12700" rIns="7962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907943" y="489990"/>
        <a:ext cx="722157" cy="722157"/>
      </dsp:txXfrm>
    </dsp:sp>
    <dsp:sp modelId="{17980DD6-47C8-4B74-AEAE-5F94F3A62C48}">
      <dsp:nvSpPr>
        <dsp:cNvPr id="0" name=""/>
        <dsp:cNvSpPr/>
      </dsp:nvSpPr>
      <dsp:spPr>
        <a:xfrm>
          <a:off x="3191" y="3404205"/>
          <a:ext cx="2531662" cy="72"/>
        </a:xfrm>
        <a:prstGeom prst="rect">
          <a:avLst/>
        </a:prstGeom>
        <a:solidFill>
          <a:schemeClr val="accent2">
            <a:hueOff val="193545"/>
            <a:satOff val="-947"/>
            <a:lumOff val="532"/>
            <a:alphaOff val="0"/>
          </a:schemeClr>
        </a:solidFill>
        <a:ln w="19050" cap="rnd" cmpd="sng" algn="ctr">
          <a:solidFill>
            <a:schemeClr val="accent2">
              <a:hueOff val="193545"/>
              <a:satOff val="-947"/>
              <a:lumOff val="5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E66388-1FD8-4BD3-915F-FBBFE44C4B13}">
      <dsp:nvSpPr>
        <dsp:cNvPr id="0" name=""/>
        <dsp:cNvSpPr/>
      </dsp:nvSpPr>
      <dsp:spPr>
        <a:xfrm>
          <a:off x="2788020" y="0"/>
          <a:ext cx="2531662" cy="3404277"/>
        </a:xfrm>
        <a:prstGeom prst="rect">
          <a:avLst/>
        </a:prstGeom>
        <a:solidFill>
          <a:schemeClr val="accent2">
            <a:tint val="40000"/>
            <a:alpha val="90000"/>
            <a:hueOff val="543256"/>
            <a:satOff val="-1571"/>
            <a:lumOff val="-33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543256"/>
              <a:satOff val="-1571"/>
              <a:lumOff val="-3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378" tIns="330200" rIns="197378" bIns="33020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Add more profitable cars: Shelby have high profit but have low availability 		</a:t>
          </a:r>
        </a:p>
      </dsp:txBody>
      <dsp:txXfrm>
        <a:off x="2788020" y="1293625"/>
        <a:ext cx="2531662" cy="2042566"/>
      </dsp:txXfrm>
    </dsp:sp>
    <dsp:sp modelId="{7B51F7AB-9037-484D-A8EF-FB0AFE72366E}">
      <dsp:nvSpPr>
        <dsp:cNvPr id="0" name=""/>
        <dsp:cNvSpPr/>
      </dsp:nvSpPr>
      <dsp:spPr>
        <a:xfrm>
          <a:off x="3543209" y="340427"/>
          <a:ext cx="1021283" cy="1021283"/>
        </a:xfrm>
        <a:prstGeom prst="ellipse">
          <a:avLst/>
        </a:prstGeom>
        <a:solidFill>
          <a:schemeClr val="accent2">
            <a:hueOff val="387090"/>
            <a:satOff val="-1895"/>
            <a:lumOff val="1064"/>
            <a:alphaOff val="0"/>
          </a:schemeClr>
        </a:solidFill>
        <a:ln w="19050" cap="rnd" cmpd="sng" algn="ctr">
          <a:solidFill>
            <a:schemeClr val="accent2">
              <a:hueOff val="387090"/>
              <a:satOff val="-1895"/>
              <a:lumOff val="10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623" tIns="12700" rIns="7962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692772" y="489990"/>
        <a:ext cx="722157" cy="722157"/>
      </dsp:txXfrm>
    </dsp:sp>
    <dsp:sp modelId="{5505DD41-4B4B-410C-BED0-6F02E57398FF}">
      <dsp:nvSpPr>
        <dsp:cNvPr id="0" name=""/>
        <dsp:cNvSpPr/>
      </dsp:nvSpPr>
      <dsp:spPr>
        <a:xfrm>
          <a:off x="2788020" y="3404205"/>
          <a:ext cx="2531662" cy="72"/>
        </a:xfrm>
        <a:prstGeom prst="rect">
          <a:avLst/>
        </a:prstGeom>
        <a:solidFill>
          <a:schemeClr val="accent2">
            <a:hueOff val="580635"/>
            <a:satOff val="-2842"/>
            <a:lumOff val="1596"/>
            <a:alphaOff val="0"/>
          </a:schemeClr>
        </a:solidFill>
        <a:ln w="19050" cap="rnd" cmpd="sng" algn="ctr">
          <a:solidFill>
            <a:schemeClr val="accent2">
              <a:hueOff val="580635"/>
              <a:satOff val="-2842"/>
              <a:lumOff val="15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E7767D-707C-4F32-8252-7B21F27C3FA4}">
      <dsp:nvSpPr>
        <dsp:cNvPr id="0" name=""/>
        <dsp:cNvSpPr/>
      </dsp:nvSpPr>
      <dsp:spPr>
        <a:xfrm>
          <a:off x="5572849" y="0"/>
          <a:ext cx="2531662" cy="3404277"/>
        </a:xfrm>
        <a:prstGeom prst="rect">
          <a:avLst/>
        </a:prstGeom>
        <a:solidFill>
          <a:schemeClr val="accent2">
            <a:tint val="40000"/>
            <a:alpha val="90000"/>
            <a:hueOff val="1086513"/>
            <a:satOff val="-3142"/>
            <a:lumOff val="-67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1086513"/>
              <a:satOff val="-3142"/>
              <a:lumOff val="-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378" tIns="330200" rIns="197378" bIns="33020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Give promotions to boost revenue from Non-Airport branches		</a:t>
          </a:r>
        </a:p>
      </dsp:txBody>
      <dsp:txXfrm>
        <a:off x="5572849" y="1293625"/>
        <a:ext cx="2531662" cy="2042566"/>
      </dsp:txXfrm>
    </dsp:sp>
    <dsp:sp modelId="{B632B6D5-5986-48C5-89FE-8E46DD367A9D}">
      <dsp:nvSpPr>
        <dsp:cNvPr id="0" name=""/>
        <dsp:cNvSpPr/>
      </dsp:nvSpPr>
      <dsp:spPr>
        <a:xfrm>
          <a:off x="6328038" y="340427"/>
          <a:ext cx="1021283" cy="1021283"/>
        </a:xfrm>
        <a:prstGeom prst="ellipse">
          <a:avLst/>
        </a:prstGeom>
        <a:solidFill>
          <a:schemeClr val="accent2">
            <a:hueOff val="774179"/>
            <a:satOff val="-3790"/>
            <a:lumOff val="2129"/>
            <a:alphaOff val="0"/>
          </a:schemeClr>
        </a:solidFill>
        <a:ln w="19050" cap="rnd" cmpd="sng" algn="ctr">
          <a:solidFill>
            <a:schemeClr val="accent2">
              <a:hueOff val="774179"/>
              <a:satOff val="-3790"/>
              <a:lumOff val="21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623" tIns="12700" rIns="7962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477601" y="489990"/>
        <a:ext cx="722157" cy="722157"/>
      </dsp:txXfrm>
    </dsp:sp>
    <dsp:sp modelId="{3682A7E0-BD8F-4D09-BF9F-EB166015D860}">
      <dsp:nvSpPr>
        <dsp:cNvPr id="0" name=""/>
        <dsp:cNvSpPr/>
      </dsp:nvSpPr>
      <dsp:spPr>
        <a:xfrm>
          <a:off x="5572849" y="3404205"/>
          <a:ext cx="2531662" cy="72"/>
        </a:xfrm>
        <a:prstGeom prst="rect">
          <a:avLst/>
        </a:prstGeom>
        <a:solidFill>
          <a:schemeClr val="accent2">
            <a:hueOff val="967724"/>
            <a:satOff val="-4737"/>
            <a:lumOff val="2661"/>
            <a:alphaOff val="0"/>
          </a:schemeClr>
        </a:solidFill>
        <a:ln w="19050" cap="rnd" cmpd="sng" algn="ctr">
          <a:solidFill>
            <a:schemeClr val="accent2">
              <a:hueOff val="967724"/>
              <a:satOff val="-4737"/>
              <a:lumOff val="26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D83404-B75A-43BC-AD6F-5C836DD8EBB9}">
      <dsp:nvSpPr>
        <dsp:cNvPr id="0" name=""/>
        <dsp:cNvSpPr/>
      </dsp:nvSpPr>
      <dsp:spPr>
        <a:xfrm>
          <a:off x="8357678" y="0"/>
          <a:ext cx="2531662" cy="3404277"/>
        </a:xfrm>
        <a:prstGeom prst="rect">
          <a:avLst/>
        </a:prstGeom>
        <a:solidFill>
          <a:schemeClr val="accent2">
            <a:tint val="40000"/>
            <a:alpha val="90000"/>
            <a:hueOff val="1629769"/>
            <a:satOff val="-4713"/>
            <a:lumOff val="-10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1629769"/>
              <a:satOff val="-4713"/>
              <a:lumOff val="-1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378" tIns="330200" rIns="197378" bIns="33020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Open more airport branch's		</a:t>
          </a:r>
        </a:p>
      </dsp:txBody>
      <dsp:txXfrm>
        <a:off x="8357678" y="1293625"/>
        <a:ext cx="2531662" cy="2042566"/>
      </dsp:txXfrm>
    </dsp:sp>
    <dsp:sp modelId="{37D6E284-B0A2-42DC-B586-858C32D6A871}">
      <dsp:nvSpPr>
        <dsp:cNvPr id="0" name=""/>
        <dsp:cNvSpPr/>
      </dsp:nvSpPr>
      <dsp:spPr>
        <a:xfrm>
          <a:off x="9112867" y="340427"/>
          <a:ext cx="1021283" cy="1021283"/>
        </a:xfrm>
        <a:prstGeom prst="ellipse">
          <a:avLst/>
        </a:prstGeom>
        <a:solidFill>
          <a:schemeClr val="accent2">
            <a:hueOff val="1161269"/>
            <a:satOff val="-5685"/>
            <a:lumOff val="3193"/>
            <a:alphaOff val="0"/>
          </a:schemeClr>
        </a:solidFill>
        <a:ln w="19050" cap="rnd" cmpd="sng" algn="ctr">
          <a:solidFill>
            <a:schemeClr val="accent2">
              <a:hueOff val="1161269"/>
              <a:satOff val="-5685"/>
              <a:lumOff val="319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623" tIns="12700" rIns="7962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9262430" y="489990"/>
        <a:ext cx="722157" cy="722157"/>
      </dsp:txXfrm>
    </dsp:sp>
    <dsp:sp modelId="{A80E636A-8E0F-4026-8A76-BBF4F205ED48}">
      <dsp:nvSpPr>
        <dsp:cNvPr id="0" name=""/>
        <dsp:cNvSpPr/>
      </dsp:nvSpPr>
      <dsp:spPr>
        <a:xfrm>
          <a:off x="8357678" y="3404205"/>
          <a:ext cx="2531662" cy="72"/>
        </a:xfrm>
        <a:prstGeom prst="rect">
          <a:avLst/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accent2">
              <a:hueOff val="1354814"/>
              <a:satOff val="-6632"/>
              <a:lumOff val="37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4/29/2020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4/29/2020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98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42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654" y="1447801"/>
            <a:ext cx="8823360" cy="3329581"/>
          </a:xfrm>
        </p:spPr>
        <p:txBody>
          <a:bodyPr anchor="b"/>
          <a:lstStyle>
            <a:lvl1pPr>
              <a:defRPr sz="71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654" y="4777380"/>
            <a:ext cx="8823360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3F97-5BEF-42B9-8D21-96D922B72DB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45D5-DEBE-431F-88CC-6744B3DB2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0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6" y="4800587"/>
            <a:ext cx="8823359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654" y="685800"/>
            <a:ext cx="8823360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5" y="5367325"/>
            <a:ext cx="882335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17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1447800"/>
            <a:ext cx="8823361" cy="1981200"/>
          </a:xfrm>
        </p:spPr>
        <p:txBody>
          <a:bodyPr/>
          <a:lstStyle>
            <a:lvl1pPr>
              <a:defRPr sz="4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657600"/>
            <a:ext cx="8823361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14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391" y="1447800"/>
            <a:ext cx="7997232" cy="2323374"/>
          </a:xfrm>
        </p:spPr>
        <p:txBody>
          <a:bodyPr/>
          <a:lstStyle>
            <a:lvl1pPr>
              <a:defRPr sz="4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29898" y="3771174"/>
            <a:ext cx="7277753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4350657"/>
            <a:ext cx="8823361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061" y="971253"/>
            <a:ext cx="80170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196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28060" y="2613787"/>
            <a:ext cx="80170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196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6688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3" y="3124201"/>
            <a:ext cx="8823362" cy="1653180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4777381"/>
            <a:ext cx="8823361" cy="860400"/>
          </a:xfrm>
        </p:spPr>
        <p:txBody>
          <a:bodyPr anchor="t"/>
          <a:lstStyle>
            <a:lvl1pPr marL="0" indent="0" algn="l">
              <a:buNone/>
              <a:defRPr sz="1999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72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782" y="1981200"/>
            <a:ext cx="294609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293" y="2667000"/>
            <a:ext cx="292658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2648" y="1981200"/>
            <a:ext cx="2935476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2097" y="2667000"/>
            <a:ext cx="2946027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2845" y="1981200"/>
            <a:ext cx="293134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2845" y="2667000"/>
            <a:ext cx="2931349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517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0414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18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293" y="4250949"/>
            <a:ext cx="293928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293" y="2209800"/>
            <a:ext cx="293928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293" y="4827212"/>
            <a:ext cx="2939284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8363" y="4250949"/>
            <a:ext cx="292976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8362" y="2209800"/>
            <a:ext cx="292976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7009" y="4827211"/>
            <a:ext cx="293364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2845" y="4250949"/>
            <a:ext cx="293134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2844" y="2209800"/>
            <a:ext cx="2931349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2720" y="4827209"/>
            <a:ext cx="293523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517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0414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32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6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2050" y="430214"/>
            <a:ext cx="1752145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294" y="887414"/>
            <a:ext cx="7421216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0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7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6" y="2861734"/>
            <a:ext cx="8823359" cy="1915647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4777381"/>
            <a:ext cx="8823360" cy="860400"/>
          </a:xfrm>
        </p:spPr>
        <p:txBody>
          <a:bodyPr anchor="t"/>
          <a:lstStyle>
            <a:lvl1pPr marL="0" indent="0" algn="l">
              <a:buNone/>
              <a:defRPr sz="1999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0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025" y="2060576"/>
            <a:ext cx="4395194" cy="4195763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3021" y="2056093"/>
            <a:ext cx="4395196" cy="4200245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5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026" y="1905000"/>
            <a:ext cx="439519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025" y="2514600"/>
            <a:ext cx="4395194" cy="3741738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3023" y="1905000"/>
            <a:ext cx="439519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3023" y="2514600"/>
            <a:ext cx="4395194" cy="3741738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7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4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4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2" y="1447800"/>
            <a:ext cx="3400178" cy="1447800"/>
          </a:xfrm>
        </p:spPr>
        <p:txBody>
          <a:bodyPr anchor="b"/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370" y="1447800"/>
            <a:ext cx="5194644" cy="4572000"/>
          </a:xfrm>
        </p:spPr>
        <p:txBody>
          <a:bodyPr anchor="ctr"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3" y="3129281"/>
            <a:ext cx="3400177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7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606" y="1854192"/>
            <a:ext cx="5091580" cy="1574808"/>
          </a:xfrm>
        </p:spPr>
        <p:txBody>
          <a:bodyPr anchor="b">
            <a:normAutofit/>
          </a:bodyPr>
          <a:lstStyle>
            <a:lvl1pPr algn="l">
              <a:defRPr sz="35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7736" y="1143000"/>
            <a:ext cx="3199567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657600"/>
            <a:ext cx="5083655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1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6"/>
            <a:ext cx="4035961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8"/>
            <a:ext cx="1522016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6770" y="1676400"/>
            <a:ext cx="2818666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7330" y="1"/>
            <a:ext cx="1602969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3637" y="6096000"/>
            <a:ext cx="993475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5943" y="452718"/>
            <a:ext cx="9402274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025" y="2052919"/>
            <a:ext cx="894421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2866" y="1790741"/>
            <a:ext cx="990599" cy="30472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48740" y="3225337"/>
            <a:ext cx="3859795" cy="30472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49844" y="295730"/>
            <a:ext cx="837981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799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7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063" rtl="0" eaLnBrk="1" latinLnBrk="0" hangingPunct="1">
        <a:spcBef>
          <a:spcPct val="0"/>
        </a:spcBef>
        <a:buNone/>
        <a:defRPr sz="4199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99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799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24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40138" y="967417"/>
            <a:ext cx="3777886" cy="394325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EFFFF"/>
                </a:solidFill>
              </a:rPr>
              <a:t>Lariat Car Rental </a:t>
            </a:r>
            <a:br>
              <a:rPr lang="en-US" sz="4000" dirty="0">
                <a:solidFill>
                  <a:srgbClr val="FEFFFF"/>
                </a:solidFill>
              </a:rPr>
            </a:br>
            <a:r>
              <a:rPr lang="en-US" sz="4000" dirty="0">
                <a:solidFill>
                  <a:srgbClr val="FEFFFF"/>
                </a:solidFill>
              </a:rPr>
              <a:t>Data Analysis 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40138" y="5189400"/>
            <a:ext cx="3777886" cy="544260"/>
          </a:xfrm>
        </p:spPr>
        <p:txBody>
          <a:bodyPr anchor="ctr">
            <a:normAutofit/>
          </a:bodyPr>
          <a:lstStyle/>
          <a:p>
            <a:r>
              <a:rPr lang="it-IT" sz="1600">
                <a:solidFill>
                  <a:srgbClr val="FEFFFF"/>
                </a:solidFill>
              </a:rPr>
              <a:t>Presented : by Lati boka </a:t>
            </a:r>
          </a:p>
          <a:p>
            <a:endParaRPr lang="it-IT" sz="1600">
              <a:solidFill>
                <a:srgbClr val="FEFFFF"/>
              </a:solidFill>
            </a:endParaRPr>
          </a:p>
        </p:txBody>
      </p:sp>
      <p:pic>
        <p:nvPicPr>
          <p:cNvPr id="8" name="Graphic 7" descr="Parking Location">
            <a:extLst>
              <a:ext uri="{FF2B5EF4-FFF2-40B4-BE49-F238E27FC236}">
                <a16:creationId xmlns:a16="http://schemas.microsoft.com/office/drawing/2014/main" id="{FE2A375E-48F5-488E-8D46-A779804CC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40820" y="967417"/>
            <a:ext cx="4930468" cy="493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B0CC7-836E-4802-9123-F5EA394FB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664" y="335200"/>
            <a:ext cx="8216148" cy="7316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Strategy 3: </a:t>
            </a:r>
            <a:r>
              <a:rPr lang="en-US" dirty="0"/>
              <a:t>The cars with loss of Profit 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62ECC8-25C9-4962-AA19-80B81A06C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055" y="2133600"/>
            <a:ext cx="3649328" cy="3759253"/>
          </a:xfrm>
        </p:spPr>
        <p:txBody>
          <a:bodyPr>
            <a:normAutofit/>
          </a:bodyPr>
          <a:lstStyle/>
          <a:p>
            <a:r>
              <a:rPr lang="en-US" dirty="0"/>
              <a:t>Cars with loss: 55</a:t>
            </a:r>
          </a:p>
          <a:p>
            <a:r>
              <a:rPr lang="en-US" dirty="0"/>
              <a:t> Total loss : </a:t>
            </a:r>
            <a:r>
              <a:rPr lang="en-US" b="1" dirty="0"/>
              <a:t> $58,091</a:t>
            </a:r>
            <a:endParaRPr lang="en-US" dirty="0"/>
          </a:p>
          <a:p>
            <a:r>
              <a:rPr lang="en-US" dirty="0"/>
              <a:t>XJ Series cars losing the most</a:t>
            </a:r>
          </a:p>
          <a:p>
            <a:r>
              <a:rPr lang="en-US" dirty="0"/>
              <a:t>Eliminate XJ Series cars since losing big profit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C637FF-81EF-49C8-B40F-1F1675D05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2" y="1981200"/>
            <a:ext cx="6172200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1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7668" y="1460230"/>
            <a:ext cx="3471156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6CC845-6E7D-42BB-B82A-B6D0E5932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761" y="629267"/>
            <a:ext cx="924974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Recommendation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5093" y="0"/>
            <a:ext cx="685622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12189241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C6C584-B3B9-44B0-B1DD-9079A48381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6238368"/>
              </p:ext>
            </p:extLst>
          </p:nvPr>
        </p:nvGraphicFramePr>
        <p:xfrm>
          <a:off x="648761" y="2810256"/>
          <a:ext cx="10892532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005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</a:t>
            </a:r>
          </a:p>
        </p:txBody>
      </p:sp>
      <p:pic>
        <p:nvPicPr>
          <p:cNvPr id="2050" name="Picture 2" descr="Vista RTM WOW Icon , Unknown Shield, blue and white question icon ...">
            <a:extLst>
              <a:ext uri="{FF2B5EF4-FFF2-40B4-BE49-F238E27FC236}">
                <a16:creationId xmlns:a16="http://schemas.microsoft.com/office/drawing/2014/main" id="{AF014097-96A9-48FA-AD57-D2DCE475D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2" y="2209800"/>
            <a:ext cx="4495800" cy="3147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wesome Pitch Thank You Google Slide - Free Google Slides Templates">
            <a:extLst>
              <a:ext uri="{FF2B5EF4-FFF2-40B4-BE49-F238E27FC236}">
                <a16:creationId xmlns:a16="http://schemas.microsoft.com/office/drawing/2014/main" id="{879B9291-A76E-4873-871F-FB8912F67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412" y="1508759"/>
            <a:ext cx="7919358" cy="4434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59564" y="3101093"/>
            <a:ext cx="2453413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Topics</a:t>
            </a:r>
          </a:p>
        </p:txBody>
      </p:sp>
      <p:graphicFrame>
        <p:nvGraphicFramePr>
          <p:cNvPr id="30" name="Content Placeholder 13">
            <a:extLst>
              <a:ext uri="{FF2B5EF4-FFF2-40B4-BE49-F238E27FC236}">
                <a16:creationId xmlns:a16="http://schemas.microsoft.com/office/drawing/2014/main" id="{CEB64108-6DF7-4F6B-B84A-5F4D026BBB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4388472"/>
              </p:ext>
            </p:extLst>
          </p:nvPr>
        </p:nvGraphicFramePr>
        <p:xfrm>
          <a:off x="4711916" y="641551"/>
          <a:ext cx="6830433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19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5960" cy="4188315"/>
          </a:xfrm>
          <a:prstGeom prst="rect">
            <a:avLst/>
          </a:prstGeom>
        </p:spPr>
      </p:pic>
      <p:pic>
        <p:nvPicPr>
          <p:cNvPr id="194" name="Picture 19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015" cy="2365453"/>
          </a:xfrm>
          <a:prstGeom prst="rect">
            <a:avLst/>
          </a:prstGeom>
        </p:spPr>
      </p:pic>
      <p:sp>
        <p:nvSpPr>
          <p:cNvPr id="196" name="Oval 19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770" y="1676400"/>
            <a:ext cx="2818665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8" name="Picture 19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7328" y="0"/>
            <a:ext cx="1602970" cy="1141407"/>
          </a:xfrm>
          <a:prstGeom prst="rect">
            <a:avLst/>
          </a:prstGeom>
        </p:spPr>
      </p:pic>
      <p:pic>
        <p:nvPicPr>
          <p:cNvPr id="200" name="Picture 19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3636" y="6096000"/>
            <a:ext cx="993476" cy="762000"/>
          </a:xfrm>
          <a:prstGeom prst="rect">
            <a:avLst/>
          </a:prstGeom>
        </p:spPr>
      </p:pic>
      <p:sp>
        <p:nvSpPr>
          <p:cNvPr id="202" name="Rectangle 20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5093" y="0"/>
            <a:ext cx="685622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0E6056D0-E108-4E19-B8E1-EDAA5D5AB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1277" y="-19368"/>
            <a:ext cx="6512102" cy="29117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sz="5300" b="0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Recommendations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3333" y="3660192"/>
            <a:ext cx="6512102" cy="16219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lnSpc>
                <a:spcPct val="90000"/>
              </a:lnSpc>
            </a:pPr>
            <a:r>
              <a:rPr lang="en-US" sz="13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Eliminate cars with loss of profit: XJ Series, 		</a:t>
            </a:r>
          </a:p>
          <a:p>
            <a:pPr defTabSz="457200">
              <a:lnSpc>
                <a:spcPct val="90000"/>
              </a:lnSpc>
            </a:pPr>
            <a:r>
              <a:rPr lang="en-US" sz="13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Add more profitable cars: Shelby have high profit but have low availability 		</a:t>
            </a:r>
          </a:p>
          <a:p>
            <a:pPr defTabSz="457200">
              <a:lnSpc>
                <a:spcPct val="90000"/>
              </a:lnSpc>
            </a:pPr>
            <a:r>
              <a:rPr lang="en-US" sz="13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Give promotions to boost revenue from Non-Airport branches		</a:t>
            </a:r>
          </a:p>
          <a:p>
            <a:pPr defTabSz="457200">
              <a:lnSpc>
                <a:spcPct val="90000"/>
              </a:lnSpc>
            </a:pPr>
            <a:r>
              <a:rPr lang="en-US" sz="13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Open more airport branch's		</a:t>
            </a:r>
          </a:p>
          <a:p>
            <a:pPr defTabSz="457200">
              <a:lnSpc>
                <a:spcPct val="90000"/>
              </a:lnSpc>
            </a:pPr>
            <a:endParaRPr lang="en-US" sz="13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 useBgFill="1">
        <p:nvSpPr>
          <p:cNvPr id="206" name="Rectangle 205">
            <a:extLst>
              <a:ext uri="{FF2B5EF4-FFF2-40B4-BE49-F238E27FC236}">
                <a16:creationId xmlns:a16="http://schemas.microsoft.com/office/drawing/2014/main" id="{2A89C280-86C2-464A-954C-30642A2DD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749" y="639905"/>
            <a:ext cx="3741101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7DD8A999-7B8E-4120-8AEF-70855B6AD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5093" y="0"/>
            <a:ext cx="685622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7" name="Graphic 186" descr="Blockchain">
            <a:extLst>
              <a:ext uri="{FF2B5EF4-FFF2-40B4-BE49-F238E27FC236}">
                <a16:creationId xmlns:a16="http://schemas.microsoft.com/office/drawing/2014/main" id="{70521FCB-7292-43D2-A65C-97E3CBD78C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5144" y="1880222"/>
            <a:ext cx="3102749" cy="310274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781601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5AE13-AEBC-440D-BF23-B7120F360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910" y="624110"/>
            <a:ext cx="9380965" cy="128089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Strategies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98623B-CA51-44B6-8649-E42D2983E8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2218676"/>
              </p:ext>
            </p:extLst>
          </p:nvPr>
        </p:nvGraphicFramePr>
        <p:xfrm>
          <a:off x="960761" y="2930805"/>
          <a:ext cx="10263113" cy="2961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6617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Overall Summary  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3899E696-6EDE-4DC3-A420-BB36476D6FC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03313" y="2645028"/>
            <a:ext cx="4394200" cy="30268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13875C6-8D8B-4052-8006-EDFF31BD0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812" y="2390173"/>
            <a:ext cx="2761727" cy="262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417BB-C3C9-4050-8DD9-7483AC13A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Strategy 1: Buy more </a:t>
            </a:r>
            <a:r>
              <a:rPr lang="en-US" sz="3600" dirty="0" err="1"/>
              <a:t>Shelbs</a:t>
            </a:r>
            <a:br>
              <a:rPr lang="en-US" sz="3600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AD01A9-EDB3-454F-9689-C6D6BA5BB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212" y="2362200"/>
            <a:ext cx="3983949" cy="27556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7AF6C5-5B5D-41B9-A41B-8B7E837C6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012" y="2362200"/>
            <a:ext cx="5023539" cy="27495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6530A7-90C8-46DE-8BF0-D92C9C5DC52D}"/>
              </a:ext>
            </a:extLst>
          </p:cNvPr>
          <p:cNvSpPr txBox="1"/>
          <p:nvPr/>
        </p:nvSpPr>
        <p:spPr>
          <a:xfrm>
            <a:off x="4037012" y="5715000"/>
            <a:ext cx="533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Shelby: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high average net revenue: $12,087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lower availability: 1 car</a:t>
            </a:r>
          </a:p>
        </p:txBody>
      </p:sp>
    </p:spTree>
    <p:extLst>
      <p:ext uri="{BB962C8B-B14F-4D97-AF65-F5344CB8AC3E}">
        <p14:creationId xmlns:p14="http://schemas.microsoft.com/office/powerpoint/2010/main" val="6607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Strategy 2: Open more Airport branches </a:t>
            </a:r>
            <a:br>
              <a:rPr lang="en-US" sz="3600" dirty="0"/>
            </a:br>
            <a:r>
              <a:rPr lang="en-US" sz="3600" dirty="0"/>
              <a:t>for State of Texas and Washington Dc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B24E39-3B92-49FE-A146-152B22270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12" y="1690689"/>
            <a:ext cx="4791871" cy="40419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C6A410-9040-4091-A229-8F254D759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212" y="1690690"/>
            <a:ext cx="4688230" cy="40419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FF8503-60D8-40BB-9389-F89310FFD6CE}"/>
              </a:ext>
            </a:extLst>
          </p:cNvPr>
          <p:cNvSpPr txBox="1"/>
          <p:nvPr/>
        </p:nvSpPr>
        <p:spPr>
          <a:xfrm>
            <a:off x="1674812" y="601980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Texas branch :$13,031,054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California branch: $10,391,989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351C2A-6D3B-49E8-B9D8-61827381F7E3}"/>
              </a:ext>
            </a:extLst>
          </p:cNvPr>
          <p:cNvSpPr txBox="1"/>
          <p:nvPr/>
        </p:nvSpPr>
        <p:spPr>
          <a:xfrm>
            <a:off x="7313612" y="60960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Washington DC : $3,955,155 </a:t>
            </a:r>
          </a:p>
        </p:txBody>
      </p:sp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808FD-AC51-42FC-9BDF-832356900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Strategy 2: Add More Airport Branches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3AE60C-D78E-4705-8A0F-C14A6DE73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2286000"/>
            <a:ext cx="4960477" cy="29749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C4D5D2-7784-4757-A1EE-97E2E6E8668F}"/>
              </a:ext>
            </a:extLst>
          </p:cNvPr>
          <p:cNvSpPr txBox="1"/>
          <p:nvPr/>
        </p:nvSpPr>
        <p:spPr>
          <a:xfrm>
            <a:off x="989012" y="2483998"/>
            <a:ext cx="419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Airport Branches are making more revenue consistently for each month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There are more Non- Airport branches 28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Increase more  airport Branches 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68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F9910-8ABE-4148-94BE-5D3973377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250" y="624110"/>
            <a:ext cx="8909366" cy="59509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Strategy 3: Buy more cars for Idaho </a:t>
            </a:r>
            <a:r>
              <a:rPr lang="en-US" sz="2800" dirty="0" err="1"/>
              <a:t>branchs</a:t>
            </a:r>
            <a:br>
              <a:rPr lang="en-US" sz="2800" dirty="0"/>
            </a:br>
            <a:r>
              <a:rPr lang="en-US" sz="28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F55A55-820A-4EB6-8B87-13CE61EF9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12" y="1219200"/>
            <a:ext cx="4584589" cy="46394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84949F-4DB5-4D7E-A55B-878E36B2C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412" y="1219200"/>
            <a:ext cx="4584589" cy="46394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286C16-462D-482D-84B9-A0D64B53F929}"/>
              </a:ext>
            </a:extLst>
          </p:cNvPr>
          <p:cNvSpPr txBox="1"/>
          <p:nvPr/>
        </p:nvSpPr>
        <p:spPr>
          <a:xfrm>
            <a:off x="2894012" y="6248400"/>
            <a:ext cx="4282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Idaho: highest booking rate per car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9DBCC4-539C-47DB-AA10-4F97A5FA2873}"/>
              </a:ext>
            </a:extLst>
          </p:cNvPr>
          <p:cNvSpPr txBox="1"/>
          <p:nvPr/>
        </p:nvSpPr>
        <p:spPr>
          <a:xfrm>
            <a:off x="7489838" y="6231523"/>
            <a:ext cx="4282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Idaho: low number of cars rented</a:t>
            </a:r>
          </a:p>
        </p:txBody>
      </p:sp>
    </p:spTree>
    <p:extLst>
      <p:ext uri="{BB962C8B-B14F-4D97-AF65-F5344CB8AC3E}">
        <p14:creationId xmlns:p14="http://schemas.microsoft.com/office/powerpoint/2010/main" val="389479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306</Words>
  <Application>Microsoft Office PowerPoint</Application>
  <PresentationFormat>Custom</PresentationFormat>
  <Paragraphs>58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Corbel</vt:lpstr>
      <vt:lpstr>Wingdings</vt:lpstr>
      <vt:lpstr>Wingdings 3</vt:lpstr>
      <vt:lpstr>Ion</vt:lpstr>
      <vt:lpstr>Lariat Car Rental  Data Analysis </vt:lpstr>
      <vt:lpstr>Topics</vt:lpstr>
      <vt:lpstr>Recommendations </vt:lpstr>
      <vt:lpstr>Strategies</vt:lpstr>
      <vt:lpstr>Overall Summary  </vt:lpstr>
      <vt:lpstr>Strategy 1: Buy more Shelbs </vt:lpstr>
      <vt:lpstr>Strategy 2: Open more Airport branches  for State of Texas and Washington Dc</vt:lpstr>
      <vt:lpstr>Strategy 2: Add More Airport Branches </vt:lpstr>
      <vt:lpstr>Strategy 3: Buy more cars for Idaho branchs  </vt:lpstr>
      <vt:lpstr>Strategy 3: The cars with loss of Profit  </vt:lpstr>
      <vt:lpstr>Recommendation </vt:lpstr>
      <vt:lpstr>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Lariat Car Rental  Data Analysis </dc:title>
  <dc:creator>Matti Maya</dc:creator>
  <cp:lastModifiedBy>Matti Maya</cp:lastModifiedBy>
  <cp:revision>6</cp:revision>
  <dcterms:created xsi:type="dcterms:W3CDTF">2020-05-02T00:02:04Z</dcterms:created>
  <dcterms:modified xsi:type="dcterms:W3CDTF">2020-05-02T02:57:17Z</dcterms:modified>
</cp:coreProperties>
</file>