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8"/>
  </p:normalViewPr>
  <p:slideViewPr>
    <p:cSldViewPr snapToGrid="0" snapToObjects="1">
      <p:cViewPr>
        <p:scale>
          <a:sx n="79" d="100"/>
          <a:sy n="79" d="100"/>
        </p:scale>
        <p:origin x="1968" y="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Feature-Engineering-in-Machine-Learning-1-2048.jpg"/>
          <p:cNvPicPr>
            <a:picLocks noChangeAspect="1"/>
          </p:cNvPicPr>
          <p:nvPr/>
        </p:nvPicPr>
        <p:blipFill rotWithShape="1">
          <a:blip r:embed="rId2"/>
          <a:srcRect b="46428"/>
          <a:stretch/>
        </p:blipFill>
        <p:spPr>
          <a:xfrm>
            <a:off x="0" y="767443"/>
            <a:ext cx="9144000" cy="36739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Feature-Engineering-in-Machine-Learning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Feature-Engineering-in-Machine-Learning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Feature-Engineering-in-Machine-Learning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Feature-Engineering-in-Machine-Learning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Feature-Engineering-in-Machine-Learning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Feature-Engineering-in-Machine-Learning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Feature-Engineering-in-Machine-Learning-1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Feature-Engineering-in-Machine-Learning-1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Feature-Engineering-in-Machine-Learning-1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Feature-Engineering-in-Machine-Learning-1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Feature-Engineering-in-Machine-Learning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Feature-Engineering-in-Machine-Learning-2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Feature-Engineering-in-Machine-Learning-2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Feature-Engineering-in-Machine-Learning-2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Feature-Engineering-in-Machine-Learning-2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Feature-Engineering-in-Machine-Learning-2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Feature-Engineering-in-Machine-Learning-2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Feature-Engineering-in-Machine-Learning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Feature-Engineering-in-Machine-Learning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Feature-Engineering-in-Machine-Learning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Feature-Engineering-in-Machine-Learning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Feature-Engineering-in-Machine-Learning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Feature-Engineering-in-Machine-Learning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Feature-Engineering-in-Machine-Learning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Fadil Indra Sanjaya</cp:lastModifiedBy>
  <cp:revision>3</cp:revision>
  <dcterms:created xsi:type="dcterms:W3CDTF">2013-01-27T09:14:16Z</dcterms:created>
  <dcterms:modified xsi:type="dcterms:W3CDTF">2024-10-30T01:12:17Z</dcterms:modified>
  <cp:category/>
</cp:coreProperties>
</file>