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3707C6-644A-4AF4-83CF-A82271A6D194}" type="doc">
      <dgm:prSet loTypeId="urn:microsoft.com/office/officeart/2005/8/layout/hList3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D"/>
        </a:p>
      </dgm:t>
    </dgm:pt>
    <dgm:pt modelId="{CE0D29CE-0A43-469C-BB7D-5C86DBFBD537}">
      <dgm:prSet phldrT="[Teks]"/>
      <dgm:spPr/>
      <dgm:t>
        <a:bodyPr/>
        <a:lstStyle/>
        <a:p>
          <a:r>
            <a:rPr lang="en-US" dirty="0">
              <a:latin typeface="Century Schoolbook" panose="02040604050505020304" pitchFamily="18" charset="0"/>
            </a:rPr>
            <a:t>Nilai </a:t>
          </a:r>
          <a:r>
            <a:rPr lang="en-US" dirty="0" err="1">
              <a:latin typeface="Century Schoolbook" panose="02040604050505020304" pitchFamily="18" charset="0"/>
            </a:rPr>
            <a:t>Sentimen</a:t>
          </a:r>
          <a:endParaRPr lang="en-ID" dirty="0"/>
        </a:p>
      </dgm:t>
    </dgm:pt>
    <dgm:pt modelId="{2B0306D9-4D6E-4486-9200-E3D329558945}" type="parTrans" cxnId="{D1CD0F8F-396A-4A01-81A2-5F6CDFB59DEE}">
      <dgm:prSet/>
      <dgm:spPr/>
      <dgm:t>
        <a:bodyPr/>
        <a:lstStyle/>
        <a:p>
          <a:endParaRPr lang="en-ID"/>
        </a:p>
      </dgm:t>
    </dgm:pt>
    <dgm:pt modelId="{E26B9ECF-2C89-49EA-9CD5-1CDAFFC6D1F4}" type="sibTrans" cxnId="{D1CD0F8F-396A-4A01-81A2-5F6CDFB59DEE}">
      <dgm:prSet/>
      <dgm:spPr/>
      <dgm:t>
        <a:bodyPr/>
        <a:lstStyle/>
        <a:p>
          <a:endParaRPr lang="en-ID"/>
        </a:p>
      </dgm:t>
    </dgm:pt>
    <dgm:pt modelId="{EC59C92D-7D7B-4422-9568-3D5FE6169F49}">
      <dgm:prSet phldrT="[Teks]" custT="1"/>
      <dgm:spPr/>
      <dgm:t>
        <a:bodyPr anchor="t"/>
        <a:lstStyle/>
        <a:p>
          <a:pPr algn="just">
            <a:lnSpc>
              <a:spcPct val="150000"/>
            </a:lnSpc>
          </a:pPr>
          <a:r>
            <a:rPr lang="en-US" sz="2400" b="1">
              <a:latin typeface="Century Schoolbook" panose="02040604050505020304" pitchFamily="18" charset="0"/>
            </a:rPr>
            <a:t>Positif</a:t>
          </a:r>
          <a:r>
            <a:rPr lang="en-US" sz="1800">
              <a:latin typeface="Century Schoolbook" panose="02040604050505020304" pitchFamily="18" charset="0"/>
            </a:rPr>
            <a:t>  : Berupa penilaian seseorang yang cenderung ke bentuk pujian. </a:t>
          </a:r>
        </a:p>
        <a:p>
          <a:pPr algn="just">
            <a:lnSpc>
              <a:spcPct val="150000"/>
            </a:lnSpc>
          </a:pPr>
          <a:r>
            <a:rPr lang="en-US" sz="1800">
              <a:latin typeface="Century Schoolbook" panose="02040604050505020304" pitchFamily="18" charset="0"/>
            </a:rPr>
            <a:t>Misal : Barangnya bagus, pengiriman barang cepat, besok beli lagi deh, dsb.</a:t>
          </a:r>
          <a:endParaRPr lang="en-ID" sz="1800" dirty="0"/>
        </a:p>
      </dgm:t>
    </dgm:pt>
    <dgm:pt modelId="{0ED73041-C207-478E-9DF5-0BF543F6B1C5}" type="parTrans" cxnId="{F207BB9B-5ABB-4FC3-AF78-C3EE17ED7B11}">
      <dgm:prSet/>
      <dgm:spPr/>
      <dgm:t>
        <a:bodyPr/>
        <a:lstStyle/>
        <a:p>
          <a:endParaRPr lang="en-ID"/>
        </a:p>
      </dgm:t>
    </dgm:pt>
    <dgm:pt modelId="{4C3BAA8E-1BD3-4458-BF14-23EA442F555E}" type="sibTrans" cxnId="{F207BB9B-5ABB-4FC3-AF78-C3EE17ED7B11}">
      <dgm:prSet/>
      <dgm:spPr/>
      <dgm:t>
        <a:bodyPr/>
        <a:lstStyle/>
        <a:p>
          <a:endParaRPr lang="en-ID"/>
        </a:p>
      </dgm:t>
    </dgm:pt>
    <dgm:pt modelId="{49F97AE5-1D26-4311-AC3C-DB7EDA388901}">
      <dgm:prSet phldrT="[Teks]" custT="1"/>
      <dgm:spPr/>
      <dgm:t>
        <a:bodyPr anchor="t"/>
        <a:lstStyle/>
        <a:p>
          <a:pPr algn="just">
            <a:lnSpc>
              <a:spcPct val="150000"/>
            </a:lnSpc>
          </a:pPr>
          <a:r>
            <a:rPr lang="en-US" sz="2400" b="1">
              <a:latin typeface="Century Schoolbook" panose="02040604050505020304" pitchFamily="18" charset="0"/>
            </a:rPr>
            <a:t>Negatif</a:t>
          </a:r>
          <a:r>
            <a:rPr lang="en-US" sz="1800">
              <a:latin typeface="Century Schoolbook" panose="02040604050505020304" pitchFamily="18" charset="0"/>
            </a:rPr>
            <a:t>  : Berupa penilaian seseorang yang cenderung ke arah hinaan atau hujatan atau complain. </a:t>
          </a:r>
        </a:p>
        <a:p>
          <a:pPr algn="just">
            <a:lnSpc>
              <a:spcPct val="150000"/>
            </a:lnSpc>
          </a:pPr>
          <a:r>
            <a:rPr lang="en-US" sz="1800">
              <a:latin typeface="Century Schoolbook" panose="02040604050505020304" pitchFamily="18" charset="0"/>
            </a:rPr>
            <a:t>Misal : Packingnya tidak rapi, pengiriman terlalu lama, barang tidak sesuai gambar,dsb.</a:t>
          </a:r>
          <a:endParaRPr lang="en-ID" sz="1800" dirty="0"/>
        </a:p>
      </dgm:t>
    </dgm:pt>
    <dgm:pt modelId="{C3E2C474-9379-4C2E-81FD-F5F2DE18214B}" type="parTrans" cxnId="{CAEEB936-9784-4A30-BDB7-581933570556}">
      <dgm:prSet/>
      <dgm:spPr/>
      <dgm:t>
        <a:bodyPr/>
        <a:lstStyle/>
        <a:p>
          <a:endParaRPr lang="en-ID"/>
        </a:p>
      </dgm:t>
    </dgm:pt>
    <dgm:pt modelId="{19D56B1F-E3D8-47C1-A56F-1C45BB8B3B39}" type="sibTrans" cxnId="{CAEEB936-9784-4A30-BDB7-581933570556}">
      <dgm:prSet/>
      <dgm:spPr/>
      <dgm:t>
        <a:bodyPr/>
        <a:lstStyle/>
        <a:p>
          <a:endParaRPr lang="en-ID"/>
        </a:p>
      </dgm:t>
    </dgm:pt>
    <dgm:pt modelId="{73C9A97E-6E0C-42FD-A35E-C8EF6B40C772}">
      <dgm:prSet phldrT="[Teks]" custT="1"/>
      <dgm:spPr/>
      <dgm:t>
        <a:bodyPr anchor="t"/>
        <a:lstStyle/>
        <a:p>
          <a:pPr algn="just">
            <a:lnSpc>
              <a:spcPct val="150000"/>
            </a:lnSpc>
          </a:pPr>
          <a:r>
            <a:rPr lang="en-US" sz="2400" b="1">
              <a:latin typeface="Century Schoolbook" panose="02040604050505020304" pitchFamily="18" charset="0"/>
            </a:rPr>
            <a:t>Netral</a:t>
          </a:r>
          <a:r>
            <a:rPr lang="en-US" sz="2000">
              <a:latin typeface="Century Schoolbook" panose="02040604050505020304" pitchFamily="18" charset="0"/>
            </a:rPr>
            <a:t> : Berupa penilaian seseorang yang tidak ada kecenderungan untuk memuji maupun menghujat. </a:t>
          </a:r>
        </a:p>
        <a:p>
          <a:pPr algn="just">
            <a:lnSpc>
              <a:spcPct val="150000"/>
            </a:lnSpc>
          </a:pPr>
          <a:r>
            <a:rPr lang="en-US" sz="2000">
              <a:latin typeface="Century Schoolbook" panose="02040604050505020304" pitchFamily="18" charset="0"/>
            </a:rPr>
            <a:t>Misal : pesanan telah diterima, standar, biasa aja, dsb.</a:t>
          </a:r>
          <a:endParaRPr lang="en-ID" sz="2000" dirty="0"/>
        </a:p>
      </dgm:t>
    </dgm:pt>
    <dgm:pt modelId="{993A1123-646D-473F-928A-046AD6B390C7}" type="parTrans" cxnId="{FFBFF24E-42CB-4FEC-BBA1-EE8BF1BA43D3}">
      <dgm:prSet/>
      <dgm:spPr/>
      <dgm:t>
        <a:bodyPr/>
        <a:lstStyle/>
        <a:p>
          <a:endParaRPr lang="en-ID"/>
        </a:p>
      </dgm:t>
    </dgm:pt>
    <dgm:pt modelId="{FB692DED-36B9-4F58-AC58-0F9FB4EF7328}" type="sibTrans" cxnId="{FFBFF24E-42CB-4FEC-BBA1-EE8BF1BA43D3}">
      <dgm:prSet/>
      <dgm:spPr/>
      <dgm:t>
        <a:bodyPr/>
        <a:lstStyle/>
        <a:p>
          <a:endParaRPr lang="en-ID"/>
        </a:p>
      </dgm:t>
    </dgm:pt>
    <dgm:pt modelId="{AD6B563A-1051-4329-9FFF-07271A66ADF6}" type="pres">
      <dgm:prSet presAssocID="{D43707C6-644A-4AF4-83CF-A82271A6D194}" presName="composite" presStyleCnt="0">
        <dgm:presLayoutVars>
          <dgm:chMax val="1"/>
          <dgm:dir/>
          <dgm:resizeHandles val="exact"/>
        </dgm:presLayoutVars>
      </dgm:prSet>
      <dgm:spPr/>
    </dgm:pt>
    <dgm:pt modelId="{F00BCE87-3290-43AF-A136-78024ED24D23}" type="pres">
      <dgm:prSet presAssocID="{CE0D29CE-0A43-469C-BB7D-5C86DBFBD537}" presName="roof" presStyleLbl="dkBgShp" presStyleIdx="0" presStyleCnt="2"/>
      <dgm:spPr/>
    </dgm:pt>
    <dgm:pt modelId="{80C1E33D-CB45-4E9B-9B2E-7A85B065D9C8}" type="pres">
      <dgm:prSet presAssocID="{CE0D29CE-0A43-469C-BB7D-5C86DBFBD537}" presName="pillars" presStyleCnt="0"/>
      <dgm:spPr/>
    </dgm:pt>
    <dgm:pt modelId="{CB2F335E-5C7C-4BC3-932E-1592AE6A798A}" type="pres">
      <dgm:prSet presAssocID="{CE0D29CE-0A43-469C-BB7D-5C86DBFBD537}" presName="pillar1" presStyleLbl="node1" presStyleIdx="0" presStyleCnt="3">
        <dgm:presLayoutVars>
          <dgm:bulletEnabled val="1"/>
        </dgm:presLayoutVars>
      </dgm:prSet>
      <dgm:spPr/>
    </dgm:pt>
    <dgm:pt modelId="{847931D1-B3B0-4EC1-B418-F0382923789F}" type="pres">
      <dgm:prSet presAssocID="{49F97AE5-1D26-4311-AC3C-DB7EDA388901}" presName="pillarX" presStyleLbl="node1" presStyleIdx="1" presStyleCnt="3">
        <dgm:presLayoutVars>
          <dgm:bulletEnabled val="1"/>
        </dgm:presLayoutVars>
      </dgm:prSet>
      <dgm:spPr/>
    </dgm:pt>
    <dgm:pt modelId="{0A06CC74-D9A2-4D7A-9146-1D370B79D2EB}" type="pres">
      <dgm:prSet presAssocID="{73C9A97E-6E0C-42FD-A35E-C8EF6B40C772}" presName="pillarX" presStyleLbl="node1" presStyleIdx="2" presStyleCnt="3">
        <dgm:presLayoutVars>
          <dgm:bulletEnabled val="1"/>
        </dgm:presLayoutVars>
      </dgm:prSet>
      <dgm:spPr/>
    </dgm:pt>
    <dgm:pt modelId="{7B14E6CB-F81F-40B2-BFB4-D6D8CE8FA4B6}" type="pres">
      <dgm:prSet presAssocID="{CE0D29CE-0A43-469C-BB7D-5C86DBFBD537}" presName="base" presStyleLbl="dkBgShp" presStyleIdx="1" presStyleCnt="2"/>
      <dgm:spPr/>
    </dgm:pt>
  </dgm:ptLst>
  <dgm:cxnLst>
    <dgm:cxn modelId="{AC1AE504-F803-4BAC-A95C-F22EA3F68177}" type="presOf" srcId="{73C9A97E-6E0C-42FD-A35E-C8EF6B40C772}" destId="{0A06CC74-D9A2-4D7A-9146-1D370B79D2EB}" srcOrd="0" destOrd="0" presId="urn:microsoft.com/office/officeart/2005/8/layout/hList3"/>
    <dgm:cxn modelId="{F9894C24-E77B-4939-BEC6-93FFD2D77CDC}" type="presOf" srcId="{CE0D29CE-0A43-469C-BB7D-5C86DBFBD537}" destId="{F00BCE87-3290-43AF-A136-78024ED24D23}" srcOrd="0" destOrd="0" presId="urn:microsoft.com/office/officeart/2005/8/layout/hList3"/>
    <dgm:cxn modelId="{CAEEB936-9784-4A30-BDB7-581933570556}" srcId="{CE0D29CE-0A43-469C-BB7D-5C86DBFBD537}" destId="{49F97AE5-1D26-4311-AC3C-DB7EDA388901}" srcOrd="1" destOrd="0" parTransId="{C3E2C474-9379-4C2E-81FD-F5F2DE18214B}" sibTransId="{19D56B1F-E3D8-47C1-A56F-1C45BB8B3B39}"/>
    <dgm:cxn modelId="{FFBFF24E-42CB-4FEC-BBA1-EE8BF1BA43D3}" srcId="{CE0D29CE-0A43-469C-BB7D-5C86DBFBD537}" destId="{73C9A97E-6E0C-42FD-A35E-C8EF6B40C772}" srcOrd="2" destOrd="0" parTransId="{993A1123-646D-473F-928A-046AD6B390C7}" sibTransId="{FB692DED-36B9-4F58-AC58-0F9FB4EF7328}"/>
    <dgm:cxn modelId="{A3E26E71-9A21-4755-A137-4EA66E6A158B}" type="presOf" srcId="{49F97AE5-1D26-4311-AC3C-DB7EDA388901}" destId="{847931D1-B3B0-4EC1-B418-F0382923789F}" srcOrd="0" destOrd="0" presId="urn:microsoft.com/office/officeart/2005/8/layout/hList3"/>
    <dgm:cxn modelId="{5AC06789-DFB6-4463-8C64-F60A209CA48D}" type="presOf" srcId="{D43707C6-644A-4AF4-83CF-A82271A6D194}" destId="{AD6B563A-1051-4329-9FFF-07271A66ADF6}" srcOrd="0" destOrd="0" presId="urn:microsoft.com/office/officeart/2005/8/layout/hList3"/>
    <dgm:cxn modelId="{D1CD0F8F-396A-4A01-81A2-5F6CDFB59DEE}" srcId="{D43707C6-644A-4AF4-83CF-A82271A6D194}" destId="{CE0D29CE-0A43-469C-BB7D-5C86DBFBD537}" srcOrd="0" destOrd="0" parTransId="{2B0306D9-4D6E-4486-9200-E3D329558945}" sibTransId="{E26B9ECF-2C89-49EA-9CD5-1CDAFFC6D1F4}"/>
    <dgm:cxn modelId="{F207BB9B-5ABB-4FC3-AF78-C3EE17ED7B11}" srcId="{CE0D29CE-0A43-469C-BB7D-5C86DBFBD537}" destId="{EC59C92D-7D7B-4422-9568-3D5FE6169F49}" srcOrd="0" destOrd="0" parTransId="{0ED73041-C207-478E-9DF5-0BF543F6B1C5}" sibTransId="{4C3BAA8E-1BD3-4458-BF14-23EA442F555E}"/>
    <dgm:cxn modelId="{76111FFB-0A68-4663-A508-384553F152AE}" type="presOf" srcId="{EC59C92D-7D7B-4422-9568-3D5FE6169F49}" destId="{CB2F335E-5C7C-4BC3-932E-1592AE6A798A}" srcOrd="0" destOrd="0" presId="urn:microsoft.com/office/officeart/2005/8/layout/hList3"/>
    <dgm:cxn modelId="{B54CEF45-D160-4404-8237-40D37E01BB47}" type="presParOf" srcId="{AD6B563A-1051-4329-9FFF-07271A66ADF6}" destId="{F00BCE87-3290-43AF-A136-78024ED24D23}" srcOrd="0" destOrd="0" presId="urn:microsoft.com/office/officeart/2005/8/layout/hList3"/>
    <dgm:cxn modelId="{742399DC-F47B-4AD4-9600-8DC999CF8D1C}" type="presParOf" srcId="{AD6B563A-1051-4329-9FFF-07271A66ADF6}" destId="{80C1E33D-CB45-4E9B-9B2E-7A85B065D9C8}" srcOrd="1" destOrd="0" presId="urn:microsoft.com/office/officeart/2005/8/layout/hList3"/>
    <dgm:cxn modelId="{6118DEC4-FD1C-44A4-ABB6-C2BA1379ECAF}" type="presParOf" srcId="{80C1E33D-CB45-4E9B-9B2E-7A85B065D9C8}" destId="{CB2F335E-5C7C-4BC3-932E-1592AE6A798A}" srcOrd="0" destOrd="0" presId="urn:microsoft.com/office/officeart/2005/8/layout/hList3"/>
    <dgm:cxn modelId="{8AC7E343-276F-40E3-A2A8-91215F4FB113}" type="presParOf" srcId="{80C1E33D-CB45-4E9B-9B2E-7A85B065D9C8}" destId="{847931D1-B3B0-4EC1-B418-F0382923789F}" srcOrd="1" destOrd="0" presId="urn:microsoft.com/office/officeart/2005/8/layout/hList3"/>
    <dgm:cxn modelId="{563A841E-23CA-42DE-9C54-EF97FB56E382}" type="presParOf" srcId="{80C1E33D-CB45-4E9B-9B2E-7A85B065D9C8}" destId="{0A06CC74-D9A2-4D7A-9146-1D370B79D2EB}" srcOrd="2" destOrd="0" presId="urn:microsoft.com/office/officeart/2005/8/layout/hList3"/>
    <dgm:cxn modelId="{9445E172-BFAC-4147-812E-3B4A7FDB248C}" type="presParOf" srcId="{AD6B563A-1051-4329-9FFF-07271A66ADF6}" destId="{7B14E6CB-F81F-40B2-BFB4-D6D8CE8FA4B6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BCE87-3290-43AF-A136-78024ED24D23}">
      <dsp:nvSpPr>
        <dsp:cNvPr id="0" name=""/>
        <dsp:cNvSpPr/>
      </dsp:nvSpPr>
      <dsp:spPr>
        <a:xfrm>
          <a:off x="0" y="0"/>
          <a:ext cx="10645253" cy="176465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Century Schoolbook" panose="02040604050505020304" pitchFamily="18" charset="0"/>
            </a:rPr>
            <a:t>Nilai </a:t>
          </a:r>
          <a:r>
            <a:rPr lang="en-US" sz="6500" kern="1200" dirty="0" err="1">
              <a:latin typeface="Century Schoolbook" panose="02040604050505020304" pitchFamily="18" charset="0"/>
            </a:rPr>
            <a:t>Sentimen</a:t>
          </a:r>
          <a:endParaRPr lang="en-ID" sz="6500" kern="1200" dirty="0"/>
        </a:p>
      </dsp:txBody>
      <dsp:txXfrm>
        <a:off x="0" y="0"/>
        <a:ext cx="10645253" cy="1764655"/>
      </dsp:txXfrm>
    </dsp:sp>
    <dsp:sp modelId="{CB2F335E-5C7C-4BC3-932E-1592AE6A798A}">
      <dsp:nvSpPr>
        <dsp:cNvPr id="0" name=""/>
        <dsp:cNvSpPr/>
      </dsp:nvSpPr>
      <dsp:spPr>
        <a:xfrm>
          <a:off x="5197" y="1764655"/>
          <a:ext cx="3544952" cy="37057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Century Schoolbook" panose="02040604050505020304" pitchFamily="18" charset="0"/>
            </a:rPr>
            <a:t>Positif</a:t>
          </a:r>
          <a:r>
            <a:rPr lang="en-US" sz="1800" kern="1200">
              <a:latin typeface="Century Schoolbook" panose="02040604050505020304" pitchFamily="18" charset="0"/>
            </a:rPr>
            <a:t>  : Berupa penilaian seseorang yang cenderung ke bentuk pujian. </a:t>
          </a:r>
        </a:p>
        <a:p>
          <a:pPr marL="0" lvl="0" indent="0" algn="just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entury Schoolbook" panose="02040604050505020304" pitchFamily="18" charset="0"/>
            </a:rPr>
            <a:t>Misal : Barangnya bagus, pengiriman barang cepat, besok beli lagi deh, dsb.</a:t>
          </a:r>
          <a:endParaRPr lang="en-ID" sz="1800" kern="1200" dirty="0"/>
        </a:p>
      </dsp:txBody>
      <dsp:txXfrm>
        <a:off x="5197" y="1764655"/>
        <a:ext cx="3544952" cy="3705777"/>
      </dsp:txXfrm>
    </dsp:sp>
    <dsp:sp modelId="{847931D1-B3B0-4EC1-B418-F0382923789F}">
      <dsp:nvSpPr>
        <dsp:cNvPr id="0" name=""/>
        <dsp:cNvSpPr/>
      </dsp:nvSpPr>
      <dsp:spPr>
        <a:xfrm>
          <a:off x="3550150" y="1764655"/>
          <a:ext cx="3544952" cy="37057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Century Schoolbook" panose="02040604050505020304" pitchFamily="18" charset="0"/>
            </a:rPr>
            <a:t>Negatif</a:t>
          </a:r>
          <a:r>
            <a:rPr lang="en-US" sz="1800" kern="1200">
              <a:latin typeface="Century Schoolbook" panose="02040604050505020304" pitchFamily="18" charset="0"/>
            </a:rPr>
            <a:t>  : Berupa penilaian seseorang yang cenderung ke arah hinaan atau hujatan atau complain. </a:t>
          </a:r>
        </a:p>
        <a:p>
          <a:pPr marL="0" lvl="0" indent="0" algn="just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entury Schoolbook" panose="02040604050505020304" pitchFamily="18" charset="0"/>
            </a:rPr>
            <a:t>Misal : Packingnya tidak rapi, pengiriman terlalu lama, barang tidak sesuai gambar,dsb.</a:t>
          </a:r>
          <a:endParaRPr lang="en-ID" sz="1800" kern="1200" dirty="0"/>
        </a:p>
      </dsp:txBody>
      <dsp:txXfrm>
        <a:off x="3550150" y="1764655"/>
        <a:ext cx="3544952" cy="3705777"/>
      </dsp:txXfrm>
    </dsp:sp>
    <dsp:sp modelId="{0A06CC74-D9A2-4D7A-9146-1D370B79D2EB}">
      <dsp:nvSpPr>
        <dsp:cNvPr id="0" name=""/>
        <dsp:cNvSpPr/>
      </dsp:nvSpPr>
      <dsp:spPr>
        <a:xfrm>
          <a:off x="7095102" y="1764655"/>
          <a:ext cx="3544952" cy="37057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Century Schoolbook" panose="02040604050505020304" pitchFamily="18" charset="0"/>
            </a:rPr>
            <a:t>Netral</a:t>
          </a:r>
          <a:r>
            <a:rPr lang="en-US" sz="2000" kern="1200">
              <a:latin typeface="Century Schoolbook" panose="02040604050505020304" pitchFamily="18" charset="0"/>
            </a:rPr>
            <a:t> : Berupa penilaian seseorang yang tidak ada kecenderungan untuk memuji maupun menghujat. </a:t>
          </a:r>
        </a:p>
        <a:p>
          <a:pPr marL="0" lvl="0" indent="0" algn="just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entury Schoolbook" panose="02040604050505020304" pitchFamily="18" charset="0"/>
            </a:rPr>
            <a:t>Misal : pesanan telah diterima, standar, biasa aja, dsb.</a:t>
          </a:r>
          <a:endParaRPr lang="en-ID" sz="2000" kern="1200" dirty="0"/>
        </a:p>
      </dsp:txBody>
      <dsp:txXfrm>
        <a:off x="7095102" y="1764655"/>
        <a:ext cx="3544952" cy="3705777"/>
      </dsp:txXfrm>
    </dsp:sp>
    <dsp:sp modelId="{7B14E6CB-F81F-40B2-BFB4-D6D8CE8FA4B6}">
      <dsp:nvSpPr>
        <dsp:cNvPr id="0" name=""/>
        <dsp:cNvSpPr/>
      </dsp:nvSpPr>
      <dsp:spPr>
        <a:xfrm>
          <a:off x="0" y="5470432"/>
          <a:ext cx="10645253" cy="41175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8T06:11:38.8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14037 5518 70 0,'0'0'29'0,"0"-5"-14"47,0 2-15-47,0-1 0 0,0-3-2 0,0 4 6 0,0 0-8 0,0 2-3 0,0 1-7 0,0-2 8 0,0-3 3 0,0-1-4 0,0-1 7 0,0-1-6 0,0-3-60 15</inkml:trace>
  <inkml:trace contextRef="#ctx0" brushRef="#br0" timeOffset="631.58">12381 6532 26 0,'0'0'53'0,"83"109"11"16,-35-65-27-16,1-3 26 15,3-5-8-15,1-2-20 16,5-3 41-16,4-5-44 0,5-3-11 16,5-2 57-16,5-1-65 15,6-6 37-15,6-2-5 16,3-2-42-16,1-2 47 15,-1-4-42 1,-7-4-5-16,-6 0 16 0,6 0-4 16,0-8-5-16,3-8 11 15,-3-2-11-15,-4 0 1 16,-6 0-11-16,-3-2 0 16,-5-3-1-16,-7 0 6 15,-7-4-5-15,-6-3 0 16,-7-4 16-16,0-4-6 15,-2-6-10-15,0 1 0 16,-3-4-10-16,-6 3 10 0,-4 6 0 16,-5 2 0-16,-5 2-24 15,2-1 18-15,-4 1-10 16,3-5-23-16,-1-2 39 16,1-5-63-16,-5-7 16 15,-5-5-1-15,-2-5-42 16,-4-3 38-16,0 2-87 15,0-1-11-15</inkml:trace>
  <inkml:trace contextRef="#ctx0" brushRef="#br0" timeOffset="41204.08">10177 11353 26 0,'0'0'19'0,"0"0"89"16,0 0-43-16,0 0-39 15,0 0 9-15,0 0-25 16,0 0 0-16,0-7 11 16,0 2-5-16,0 2 17 15,0-1-8-15,0 2 0 0,0 0 25 16,0-2-14-16,0-1-3 16,0 0 14-16,0-4-38 15,0 3 32-15,-2-4 23 16,-5 0-41-16,-4-3 17 15,-2-1-39-15,-5 1 8 16,-6-4 23-16,-10 6-28 16,-8 1 0-16,-9-1-4 15,-7 8 8-15,-7-1-8 16,-2 0 0-16,-7 1 0 16,1 3-3-16,-3 0 8 15,3 3-5-15,4 19 0 16,2 4 2-16,5 3-8 15,4 0 6-15,4 3 0 0,2 5-6 16,2 4 13-16,-2 2-7 16,-1 6 0-16,2-1 11 15,2 5-7-15,2 1-4 16,4 8 0-16,1 0 20 16,5 4-17-16,0 4 14 15,8 2-11-15,3 3 0 16,6-3 18-16,4 1-24 15,7-6 0-15,7 0 6 16,2-2 4-16,0-4-10 16,4 2 0-16,19 2 13 0,6-5-12 15,4 3-1 1,7-5 0-16,5 1-4 0,2-1 8 16,2-1-4-16,-1-1 0 15,8 0 9-15,2 3-22 16,5-1 10-16,3-6 3 15,6-4 5-15,-1-10-5 16,0-9 0-16,3-5 1 16,4-8 10-16,5 0 0 15,4-4-11-15,-8-1 0 16,0-11-11-16,-4 0 14 16,1-18-3-16,11-17 1 15,13-7 13-15,7-5-10 16,5-3-4-16,-4 2 0 0,-5 5 1 15,-7 9 1-15,-4 6-2 16,-8 7 0-16,-8 1 7 16,-7 3-8-16,-13-4 1 15,-9 1 0-15,-7-4-7 16,-1-4 13-16,2-5-6 16,-3-7 0-16,4-4 15 15,-2-6-17-15,-2-5 2 16,2-1 0-16,-2-3 0 15,-1-1 3-15,6 0-3 16,-3-3 0-16,0-1 8 16,-1 2-9-16,-6-5 1 15,-6 3 0-15,-8-3-20 0,-3-1 24 16,-7-1-4-16,-9-5 0 16,0-4 9-16,-4-13-25 15,-32-6 13-15,-26-4 3 16,-28 4-2-16,-21 14 5 15,-16 12-3-15,-4 11 0 16,-4 12-4-16,4 9-8 16,9 17 1-16,5 18-31 15,9 4 40-15,12 39-137 16,5 16-52-16,8 10-79 16</inkml:trace>
  <inkml:trace contextRef="#ctx0" brushRef="#br0" timeOffset="49603.48">13947 11166 10 0,'0'0'35'0,"0"0"-12"16,0 0 3-16,0 0 3 15,0 0-9-15,0 0 12 16,0 0-23-16,0-15 2 15,0 10 10-15,0 3-20 16,0 1 12-16,0 1 6 16,-2-2-2-16,0 0 26 0,2-3-32 15,-2 3 1-15,2 0 12 16,-2-2-23-16,-4 0 21 16,2 2-1-16,0-2-11 15,2 0 49-15,-3 3-32 16,1-4-18-16,-2 1 5 15,-2 2-8-15,-3-1 4 16,-2 0-10-16,-7-1 6 16,-5 0-2-16,-2-2 0 15,-2 2 17-15,0 2 11 16,-4 2-24-16,-5 0-8 16,-1 0 8-16,-2 0-6 15,-3 0 15-15,2 0-17 16,-6 0 0-16,-3 4 22 0,5 1-22 15,-13 2 20-15,1 3-15 16,0 1 5-16,0 0-5 16,6 1 0-16,0-2 1 15,5 3 17-15,-2-1-22 16,-2 0 9-16,-3 4-7 16,-3 2 13-16,1 2-10 15,-4 0-6-15,2 2 0 16,2 1 4-16,2-2 8 15,4 2-10-15,2 3-2 16,0 2 9-16,-2 4-2 16,4 5-7-16,3 3 0 15,1 2 1-15,7 0 8 0,-2 3-9 16,9-3 0-16,1 2 9 16,9 1 0-16,5 1-9 15,6 0 0-15,2 5 3 16,5 2 9-16,0 4-12 15,0 2 0-15,0-1 7 16,-4-4 3-16,-4-1-10 16,-4-7 0-16,3-4-1 15,-2-2 10-15,3-3-9 16,-2-3 0-16,6-2 8 16,2-2-10-16,2 0 2 15,0 2 0-15,0 3-11 16,13 1 15-16,7 1-4 15,3 1 0-15,1-3 1 0,0 0-4 16,1-5 3-16,4 1 0 16,0 3-12-16,4 4 11 15,0 2 1-15,3 3 0 16,0-3-13-16,0-2 0 16,4 4 11-16,2 1-8 15,-4-7-3-15,2-4-16 16,0-8 29-16,-1-7 0 15,5-6 3-15,5-4 6 16,4-5-9-16,9-2 2 16,3 0-3-16,4 0 6 15,0 8-5-15,4 4 0 16,4 3 8-16,-2 8-8 0,3-3 0 16,-4-2 0-16,-3-2-5 15,-6-2 11-15,-3 1-6 16,-1-1 0-16,3-2 9 15,3-4-10-15,4-5 1 16,5 0 0-16,4-3-1 16,5 0 11-16,2 0-10 15,4-3 0-15,1 0 8 16,-6 3-6-16,1 0-2 16,-5 0 0-16,-8 0-3 15,-5 0 4-15,-4 0-1 16,-5 0 0-16,-2 0 8 0,5 0-6 15,-1-4-2-15,5-7 0 16,1-3-4-16,3-2 4 16,6-2 0-16,-2-4-3 15,6 0 3-15,1-2-14 16,2 0 12-16,-3-1 0 16,-6 1-9-16,-10 2 2 15,-7-4 9-15,-9-2 0 16,-7-1 9-16,-9-3-16 15,-4 0 7-15,-6-6 0 16,-3-3-10-16,-4-3-1 16,-3-4-1-16,-2-4 4 15,-4-3-15-15,-1-1 1 16,2-1-31-16,0 9 27 16,-1 4 17-16,1 6 4 0,0 5 5 15,0 1 0-15,-1 0 3 16,2 0-3-16,0-2 0 15,-2-3 0-15,-3-3 25 16,-2-4-19-16,-2-4 19 16,0-6 4-16,0-7-23 15,-2-6 30-15,-13 1-26 16,-10-2 3-16,-2 3 7 16,-4 5-20-16,-2 1 0 15,-5 4 1-15,-5 2 14 0,-3-2-17 16,-8 3 2-16,-10 2 0 15,-11 4-11-15,-11 5 11 16,-12 5 0-16,-5 2-5 16,-1-1 6-16,-6-1-11 15,4 2 1-15,-2-2 2 16,13 7-7-16,8 3-31 16,7 8-39-16,2 6-40 15,0 8-171-15</inkml:trace>
  <inkml:trace contextRef="#ctx0" brushRef="#br0" timeOffset="56148.17">17586 11408 154 0,'0'0'63'16,"0"0"-13"-16,0 0-46 16,0 0 27-16,0 0 14 15,0 0 36-15,0 0-33 0,-56-76-12 16,49 68 8-1,1 3-24-15,-4 2-7 0,-1-1 16 16,-9-1-22-16,-11 3-7 16,-11-2 0-16,-10 3 11 15,-3 1-9-15,-3 0-2 16,2 0 0-16,-2 0-7 16,2 0 12-16,1 1-5 15,0 14 5-15,-3 3 3 16,2 10 6-16,0 9-14 15,4 14 0-15,8 12 1 16,7 10 10-16,3 5-6 16,5-2-5-16,7 4 12 0,-3 4-12 15,10 0 0 1,1 0 0-16,5-4-4 0,9-4 8 16,0-9-4-16,0-4 1 15,2-2 10-15,11-3-9 16,6-3-2-16,-1-3 0 15,9-4-4-15,4-1 4 16,11 2 0-16,9 6 2 16,14 4 6-16,15-3-16 15,4-1-87-15,10-9 80 16,0-8 10-16,-1 2-22 16,1-3 11-16,-3-9 4 15,0-8-3-15,-1-10 8 16,-5-6 0-16,-2-4-31 0,7 0 12 15,1 0 6 1,3 0 14-16,-1 0 0 0,1 0 10 16,2 0-8-16,2 7-17 15,11 1 8-15,9 3 9 16,0-5 4-16,1-6 0 16,-9 0 5-16,-6 0-3 15,-7-6 20-15,-5-6-20 16,-5-2 2-16,-7-5 9 15,-4-1-13-15,-7-7 0 16,-3-10-2-16,1-8 11 16,-5-9-9-16,-1-4 0 15,-3-2 8-15,-9-3-18 0,-7-2 0 16,-9 1-26 0,-6-1 34-16,-6 4-6 0,-6 0 8 15,-4 1 0-15,-2 1-21 16,0-1-28-16,-7-3-63 15,-2-3 20-15,0-4-2 16</inkml:trace>
  <inkml:trace contextRef="#ctx0" brushRef="#br0" timeOffset="56264.77">19969 11715 59 0,'0'0'53'16,"-131"-156"-8"-16,46 81-13 16,-15 6-30-16,-18 4 11 15,-18 4-7-15,-15 12-3 0,-12 4-6 16,-13 11-1-1,-2 14-48-15</inkml:trace>
  <inkml:trace contextRef="#ctx0" brushRef="#br0" timeOffset="59951.36">16775 14312 331 0,'0'0'119'16,"0"0"-45"-16,0 0-47 16,0 0 21-16,0 0-20 15,0 0 7-15,0 0-35 16,-14-1 13-16,20 1-11 0,21 10 0 15,7 2 20-15,11 3 26 16,9-3-47-16,12 4 29 16,21-2 21-16,22 2-36 15,22-8 17-15,16 6-32 16,9-5 1-16,2 6 0 16,-2-3 7-16,-8 2-8 15,-8 0 4-15,-8 2 6 16,-10-1-4-16,-2 2-6 15,-1 2 0-15,-8-3-5 0,0-2 18 16,1 0-12 0,-3-6 29-16,0 2-25 15,-4-2 23-15,-10 0-27 0,-5 3 4 16,-12-8 16 0,-9 1-15-16,-9-2-6 0,-14 1 2 15,-5-3 12-15,-14 0-11 16,-8 0-3-16,-5 0 1 15,-7 0-5-15,-5 0 5 16,-2 0-1-16,0 0 0 16,0 0 0-16,0 0-4 15,-9 0-38-15,-20 0-83 16,-6 0-22-16,-8 0-152 16</inkml:trace>
  <inkml:trace contextRef="#ctx0" brushRef="#br0" timeOffset="61215.15">21446 14349 153 0,'0'0'39'0,"0"0"-8"15,0 0 7-15,0 0 80 16,0 0-78-16,0 0-7 15,-12-20 28-15,9 16-30 16,3 3 11-16,0 1-33 16,0 0-9-16,0 0 9 15,0-3-6-15,15 3-3 16,15 0 0-16,12 0 7 16,14 0-8-16,11 0 1 15,8 0 0-15,6 0 29 16,6 3-11-16,-1-2 4 0,8 3-8 15,2-4-8-15,-2 0 3 16,-3 0-9-16,-11 0-12 16,-6 0 1-16,-7 0-116 15,-11 0-76-15</inkml:trace>
  <inkml:trace contextRef="#ctx0" brushRef="#br0" timeOffset="63913.64">28305 13993 163 0,'0'0'68'15,"0"0"5"-15,0 0 10 16,0 0-29-16,0 0-20 15,0 0-2-15,0 0-14 16,-17-20 6-16,13 20-21 16,4 0 5-16,0 0-8 15,0 0 7-15,0 0-9 16,0 0 2-16,0 0 0 16,0 0 28-16,0 0-17 15,6 0 45-15,11 0-10 16,12 2-22-16,11 2 22 0,20 2-5 15,12 2-11 1,12-2 36-16,5 2-37 0,3 0 6 16,-1 2 4-16,-2-2-35 15,0 2 38-15,-4 0-32 16,2 2-6-16,-3 1 0 16,-1-3 1-16,-5-2-5 15,-11 0 0-15,-7-1 11 16,-13 0-26-16,-8-1 7 15,-4 2-47-15,-9-6 21 16,-8 0-82-16,-7-1-64 16,-11-1-119-16</inkml:trace>
  <inkml:trace contextRef="#ctx0" brushRef="#br0" timeOffset="81083.5">9493 8554 4 0,'0'0'16'0,"0"0"9"15,0 0 14-15,0 0 1 0,0 0 4 16,0 0 36-16,0 0-43 16,0 0 8-16,-40-37-4 15,34 31-23-15,1 2 32 16,0 0-47-16,3 3 28 16,0-2-19-16,-5-1-2 15,1 2-3-15,-1 0-7 16,0 0 0-16,-4 2-2 15,-2 0 5-15,-7 0-3 16,-5 0 0-16,-4 0 13 16,-2 0-2-16,-2 0-6 15,-5 2 1-15,-2 6 12 16,-3 2-14-16,-1 4-4 0,3 0 0 16,4 4 9-1,5 1-8-15,3 1-1 0,3 1 0 16,-2 4-4-16,1 1 6 15,0 6-2-15,4 7 0 16,-1 5 13-16,2 2-13 16,4 2 0-16,-1 5 0 15,7 0-6-15,1 1 11 16,1-2-5-16,6-1 0 16,0 1 13-16,1-1-18 15,3-4 5-15,0 4 0 16,0-1-12-16,5 2 18 15,15 1-6-15,2-1 0 16,2 2 17-16,5-1-24 0,0 1 7 16,5-2 0-16,3-1-11 15,6-5 12-15,6-5-1 16,4-4 7-16,10-2 5 16,6-3 1-16,3-2-13 15,3 0 2-15,3-5 10 16,6-4-12-16,6-2 0 15,13-3 9-15,5-6 0 16,6-4-5-16,9-6-3 16,4 0 11-16,8-6 4 15,4-14-9-15,-4-2-1 16,-5-4 13-16,-7 0-8 16,-10-3-8-16,-8-1-3 0,-7 0 2 15,-7-2 5 1,-7-3-7-16,-3-5 0 0,-5 2-4 15,-9-3 14-15,-9 1-9 16,-10 4-1-16,-10 0 1 16,-5-2 3-16,-4 1-4 15,-4-3 0-15,-4-2 1 16,-4-4 8-16,-5-5-9 16,-6-3 8-16,-4-3 4 15,-2-1 6-15,0-6-18 16,0-3 0-16,5-2 12 15,-1 4-4-15,1-6-8 16,-5 0 0-16,0-3 11 0,-3-1-16 16,-19-2 5-16,-9 4 0 15,-16 3-9-15,-15 10 15 16,-20 7-6-16,-15 5 0 16,-9 13 5-16,-10 8-23 15,-5 12 18-15,-1 0 0 16,-7 8-10-16,0 0 11 15,0 7-1-15,-6 0 0 16,0 5 7-16,-1 20-32 16,2 10 11-16,7 11-33 15,7 6 17-15,13 9-84 16,11 12 29-16,11 8-50 16,14 8-87-16</inkml:trace>
  <inkml:trace contextRef="#ctx0" brushRef="#br0" timeOffset="82676.33">17664 8405 172 0,'0'0'102'16,"0"0"-65"-16,0 0-35 0,0 0 43 15,0 0-27-15,0 0-10 16,-87-69-3-16,71 67 7 16,-1 2 0-16,-8 0-12 15,-2 0 3-15,-6 8-6 16,-7 10 3-16,-3 7 0 16,-3 2-3-16,-2 8 8 15,2 3-5-15,1 2 1 16,3 4 7-16,2 2 8 15,6-1-16-15,3 1 5 0,11-1-5 16,4-3 7-16,6 0-7 16,5 3 0-16,3-1 6 15,2 4-3-15,0-2-3 16,0 3 0-16,0 1-7 16,0-2-6-16,0-2-5 15,0 2 1-15,0-5-4 16,0 0 12-16,-2-3 9 15,2-6 0-15,0 3-10 16,0-2 10-16,0 6 0 16,0 4 0-16,2 3 6 15,11 4-9-15,7 1 3 16,7-6-11-16,13 0-9 16,9-2-25-16,12-2 45 15,12 2-10-15,6 10 22 0,4 6-24 16,11 1-45-16,4 0 10 15,5-11 43-15,5-3-11 16,0 0-26-16,-2-4-42 16,2-8 47-16,-2-10 36 15</inkml:trace>
  <inkml:trace contextRef="#ctx0" brushRef="#br0" timeOffset="82876.73">18969 10469 42 0,'0'0'26'0,"127"-21"-24"0,-58 9 6 15,3-5-7 1,1 0-1-16,-2-4 0 0,-1 3 1 16,-3 0 5-16,-3 0-6 15,-1 0 0-15,1 2-4 16,-2-2 9-16,3 2-5 16,-3 0 0-16,1-4-5 15,-5-1-3-15,-2-3-46 16,-3-6 53-16,-6 0-11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8T06:27:31.0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10068 4614 137 0,'0'0'88'0,"0"0"-56"16,0 0 28-16,0 0 1 15,0 0-22-15,0 0 12 16,0 0-50-16,-4-38 43 16,4 31 13-16,-2 3-54 15,-3 3 37-15,-2-4-39 0,-6 3 1 16,-7 2 4-16,-9 0 1 16,-5 0-7-16,-1 0 0 15,-7-2 13-15,-1 2-14 16,-8 0 1-16,-7 0 0 15,2 0-9-15,0 7 14 16,5 9-5-16,7 4 0 16,2 6 14-16,3 6-23 15,4 5 9-15,3 7 0 16,3 6-12-16,3 10 17 16,6 9-5-16,6 7 0 15,6 5 8-15,8-3-3 16,0 3-5-16,0-3 0 0,4 3 2 15,16-3 15-15,5-2-17 16,6-5 0-16,3-6 15 16,5-7 5-16,11-10-16 15,3-7 12-15,9-9 46 16,10-8-60-16,7-6 22 16,11-8 20-16,5-8-41 15,4-2 40-15,3 0-38 16,1-16-4-16,-8-7 24 15,-3-3-19-15,-14 1-6 16,-11-3 0-16,-11 0 19 16,-14-3-11-16,-7-4-8 15,-10-5 2-15,-9-10 12 16,-7-10-8-16,-7-13-6 0,-2-7 0 16,0-7 20-16,0-11-21 15,-2-13 1-15,-7-9 0 16,-3-1-11-16,-1 7 11 15,-9 20 0-15,-5 13-30 16,-9 13-82-16,-10 14 60 16,-12 11-23-16,-10 15-5 15,-11 17 37-15,-6 11-38 16,-7 6 53-16,-1 31 22 16,1 16 12-16,5 9-21 15,8 2-8-15,16-6-344 16</inkml:trace>
  <inkml:trace contextRef="#ctx0" brushRef="#br0" timeOffset="14201.99">26152 5954 11 0,'0'0'83'0,"90"146"-1"16,-28-68-41-16,21 5 55 15,21 3-20-15,14-3-4 16,13-3 12-16,6-3-84 16,1-11 0-16,-7-7 7 15,-3-7 0-15,-6-12-7 16,5-9 0-16,2-13 10 15,-4-12-7-15,-7-6-3 0,-16 0 0 16,-8-20 14-16,-3-9-5 16,-2-5 12-16,1-11-14 15,5-5 8-15,-5-10-8 16,-3-9-7-16,-10-10-6 16,-5-6-4-16,-3-11-40 15,2-8 5-15,0 2 19 16,-6-1 9-16,-10 0 4 15,-12 5 13-15,-14-3 0 16,-7-4-11-16,-10-6-41 0,-4 5-39 16,-3 1-25-16,-5 5 18 15,0 7 12-15</inkml:trace>
  <inkml:trace contextRef="#ctx0" brushRef="#br0" timeOffset="50710.99">9825 8873 262 0,'0'0'114'15,"0"0"-83"-15,0 0 21 16,0 0 33-16,0 0-41 15,0 0 11-15,0 0-26 16,0 0-6-16,5-19 36 16,-5 17-36-16,0 2 0 15,0 0 14-15,0 0-26 0,0 0 14 16,0 0-25-16,0 14 0 16,0 20 10-16,0 14-1 15,0 13 9-15,0 11 9 16,0 10-4-16,0 14 30 15,0 4-7-15,-5 11 0 16,-3 6 32-16,-2 7-68 16,1 15 40-16,-1 4-13 15,3 3-33-15,0-3 27 16,-2-9-24-16,5-10-2 0,-3-6 27 16,-2-12-25-1,2-5-3-15,-1-11-4 0,-3-11 11 16,5-9-17-16,2-10 6 15,2-7 0-15,2-12-9 16,0-13 12-16,0-10-3 16,0-8 0-16,0-8-44 15,0-2 13-15,0-12-51 16,-13-38-230-16</inkml:trace>
  <inkml:trace contextRef="#ctx0" brushRef="#br0" timeOffset="52977.38">9642 8604 232 0,'0'0'74'16,"0"0"18"-16,0 0-14 15,0 0-27-15,0 0 15 16,0 0-14-16,63-3 26 16,-7 3 11-16,10 7-40 15,15 0 29-15,17 0-39 16,22-3-22-16,20-4 49 15,18 0-41-15,14 0-4 16,7 2 14-16,3-1-33 0,5 2 24 16,9-3-26-1,7 0 3-15,13 0-5 0,11 0 2 16,1 0 0-16,8 0-2 16,-2-6 13-16,-5 0-11 15,5 0 0-15,-7-7 2 16,6 1-6-16,5-6 4 15,9-4 0-15,12 4 59 16,6 0-43-16,-3 11 1 16,-4 3-17-16,2-1 9 15,0 1-17-15,-3 2 8 16,-4 0 0-16,-10 2-1 16,-7 0 10-16,-8 0-9 0,-8 0 0 15,-2 0 11 1,-4 0-21-16,-4 8 10 0,-5-2 0 15,-13 4-3-15,-12 0 10 16,-6-2-7-16,-11 1 0 16,-3-3 8-16,-8-3-12 15,-6 0 4-15,-5-1 0 16,-12-1-7-16,-7 4 11 16,-12 1-4-16,-12-1 0 15,-7-1 4-15,-6 3-5 16,-1-6 1-16,1-1 0 15,0 0-8-15,4 0 17 16,0 0-9-16,5 0 0 16,2 0 6-16,-7-3-13 0,-2-2 7 15,-7-1 0 1,0 5-7-16,7-1 9 0,5 0-2 16,8 2 0-16,6 0 5 15,6 0-10-15,4 0 5 16,-1 0 0-16,5 2-4 15,-1 3 7-15,-1 6-3 16,-2-1 0-16,-7-1 9 16,0 0-16-16,-4-1 7 15,-10 0 0-15,-8-5-10 16,-2 2 16-16,-2-3-6 16,5-2 0-16,9 4 3 0,-3-2-7 15,-1 1 4 1,-9 2 0-16,-8-1-6 0,-11 2 15 15,-11-2-9-15,-15-2 0 16,-12 1 4-16,-14-2-7 16,-5-1 3-16,-8 0 0 15,0 0-3-15,0 2 1 16,0 3 2-16,2 1 0 16,0 6 1-16,0 4-10 15,-2 3 9-15,2 9 0 16,-2 5-1-16,2 3 9 15,3 5-8-15,3-2 0 16,6 4 5-16,-1-5-7 0,5 1 2 16,-2-2 0-1,-5 2-10-15,0 5 17 0,-4 5-7 16,-7 5 0-16,0 6 8 16,0 5-10-16,0-1 2 15,0 3 0-15,0 0-4 16,0 5 15-16,0 6-11 15,-3 2 1-15,-1 1 10 16,-2-2 6-16,-1-7-17 16,-2 5 0-16,2 3 9 15,-2 3-5-15,0-3-4 16,2-5 0-16,-1-3 9 16,1 0 2-16,-2 1-11 15,-2-4 0-15,0-5 2 0,-3-5 6 16,-1-6-8-16,1 0 0 15,3 0 4-15,1-3-2 16,0-4-2-16,1 1 0 16,1-7-7-16,1 2 14 15,0-2-7-15,0-5 0 16,3-3 8-16,0-9-17 16,2 0 9-16,2-7 0 15,-3-2-4-15,3-4 7 16,-4 0-3-16,-1-2 0 15,-6 5 2-15,-12-2-13 16,-10 1 11-16,-21-1 0 16,-12-3-2-16,-21-2 7 0,-18-3-5 15,-15 1 0-15,-11-1 8 16,-8-1-11-16,-7 4 3 16,-12 2 0-16,-16 2-3 15,-16 1 6-15,-11 2-3 16,-13-3 0-16,-15 4 9 15,-11-2-15-15,-19 2 6 16,-8 0 0-16,-12 1-3 16,-11-1 6-16,-4-5-3 15,0 2 0-15,0-3 8 16,9 0-10-16,4 2 2 16,0 2 0-16,3-2-9 0,4 2 7 15,5-1 2 1,5 3 0-16,15 0 13 0,2 0-20 15,4-2 7-15,4 0 0 16,3-6-6-16,11-1 9 16,9-2-3-16,9-3 0 15,15 0 6-15,3 0-8 16,10 0 2-16,10 0 0 16,3 0-12-16,2 0 17 15,4 0-5-15,8 0 0 16,5 0 3-16,1 0-12 15,1 0 9-15,-5 0 0 16,3 0-14-16,-2 0 10 16,2 0 4-16,0 0 0 15,-2 0 0-15,3 0-5 0,5-5 5 16,4-4 0-16,6-1-9 16,8 0 16-16,3 1-7 15,-1 0 0-15,3-2 8 16,3 6-16-16,1-4 8 15,2 3 0-15,-1 3-15 16,2-6 20-16,-1 1-5 16,8-2 0-16,4-2 8 15,4 0-11-15,-1-2 3 16,7 2 0-16,5-2-4 16,6 4 6-16,11 2-2 15,7 2 0-15,8 1 9 0,-2 5-11 16,-1 0 2-16,4 0 0 15,15 0-6-15,12 0 8 16,16 0-2-16,9 0 0 16,0 0 3-16,0 0-13 15,0 0-14-15,0 0-56 16,0 0-11-16,13 0-90 16,14-3-151-16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8T06:34:43.3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15605 2971 281 0,'0'0'96'0,"0"0"-17"16,0 0-37-16,0 0 14 16,0 0 32-16,0 0-29 15,0 0-16-15,5-10 10 16,-3 8-33-16,-2 2 14 0,0 0 4 16,0 0-18-16,0-2 32 15,0 2-36-15,0 0 1 16,0 0 13-16,0 0-27 15,0 0 9-15,0 0-12 16,4 0 6-16,7 0 17 16,5 0-9-16,4 0-9 15,2 0 23-15,5 4-17 16,0-1-9-16,2 0 16 16,2 3-17-16,-4-2 17 15,4 0-18-15,-2 0 0 16,-2 2 6-16,-4-2-1 0,4 2-5 15,2 0 6 1,-2 3 2-16,-2-4 18 0,-3 0-26 16,-2-1 0-16,2-1-2 15,10 2 12-15,7-3-10 16,15 0 10-16,15 0 2 16,7 0 25-16,0-2-37 15,-4 4 2-15,-6-2-2 16,-1-1 4-16,-3 4-4 15,-6-1 0-15,-3-1 4 16,-13-1-6-16,-2 5 2 16,-5-3 0-16,-8 0-6 15,4 2 9-15,2-4-3 0,1 1 0 16,1 2 8-16,0-1-13 16,1 0 5-16,-3-2 0 15,0-2-2-15,0 2 5 16,-2-2-3-16,2 0 0 15,0 0 3-15,3 0-5 16,-1 2 2-16,1-2 0 16,-1 0-4-16,3 2 9 15,0-2-5-15,-1 0 0 16,1 2 7-16,-3-2-12 16,0 0 5-16,-1 0 0 15,-3 0-5-15,-2 0 10 16,-3 0-5-16,1 0 0 15,-6 0 6-15,0 0-10 0,-4 0 4 16,-1 0 0-16,-6 0-5 16,3 0 9-16,1 0-4 15,-1-2 0-15,3 0 7 16,5 2-10-16,6-2 3 16,4 0 0-16,0 2-6 15,0 0 7-15,-5 0-1 16,0 0 1-16,1 0 6 15,2 0-11-15,0 0 4 16,-5 0 0-16,-5 0-4 16,-3 0 8-16,-7 0-4 0,-5 0 0 15,0 0 7-15,-2 0-10 16,0 0 3-16,0 0 0 16,0 0-1-16,0 0 1 15,0 0 0 1,0 0-22-16,0 0-107 0,0 0-159 15</inkml:trace>
  <inkml:trace contextRef="#ctx0" brushRef="#br0" timeOffset="7780.37">23838 1902 24 0,'0'0'163'0,"0"0"-75"15,0 0-29-15,0 0 35 16,0 0-7-16,0 0-21 15,0 0 16-15,0 0 167 16,0 0-242-16,0 0 11 16,0 0-15-16,0 0-2 15,0 0 14-15,0 0-5 16,0 0-8-16,0 0 20 16,0 0-21-16,0 0 30 15,0 0-12-15,0 0 11 16,2 4 43-16,16 3-53 0,6-2 18 15,5 4-3 1,12 0-27-16,5 2 29 0,5-2-30 16,-2-1-3-16,2 1 15 15,-5-6-13-15,-7 3-6 16,-3-3 0-16,-7 1 9 16,-7-3-11-16,-4-1 2 15,-7 3 0-15,-6-3-9 16,-3 0-10-16,-2 0-19 15,0 0-32-15,0 0-89 16,0-6-240-16,-9-12-223 16</inkml:trace>
  <inkml:trace contextRef="#ctx0" brushRef="#br0" timeOffset="8087.35">24143 1707 483 0,'0'0'134'0,"0"0"-58"16,0 0 2-16,0 0 14 16,0 0-71-16,0 0-14 15,-9 80 70-15,-2-25-11 0,2 7 2 16,-4-2-19-16,1-2-30 15,4-7 50-15,1-8-64 16,0-6-3-16,4-4 10 16,-1-6-9-16,0-6-3 15,2-4 0-15,-3-3-95 16,3-8-99-16,2-6-451 16</inkml:trace>
  <inkml:trace contextRef="#ctx0" brushRef="#br0" timeOffset="9093.11">28319 1836 3 0,'0'0'471'0,"0"0"-357"0,0 0-45 16,0 0 45-1,0 0-15-15,0 0-6 0,0-10-55 16,0 10-9-16,0 0 24 16,0 0-19-16,2 0 12 15,17 4-11-15,15 10-5 16,4 0 23-16,9-2-51 15,2 2 3-15,-3-2 1 16,4-2-1-16,-8-2-5 16,-5-6 0-16,-6-2 2 15,-10 0-11-15,-10 0-12 16,-9 0-28-16,-2 0-31 16,0-2-157-16,0-14-161 15</inkml:trace>
  <inkml:trace contextRef="#ctx0" brushRef="#br0" timeOffset="9411.34">28523 1670 270 0,'0'0'154'0,"0"0"-62"15,0 0 8-15,0 0-13 16,0 0 20-16,0 0-16 16,33-17-60-16,-33 19-5 0,0 24-22 15,0 15 28-15,-6 12 25 16,-14 4-11-16,-2 3 13 16,2-2-35-16,-1-3-18 15,6-3 12-15,-1-4-18 16,3-2 0-16,-1-1-8 15,-1 1-83-15,4-9-134 16,4-9-279-16</inkml:trace>
  <inkml:trace contextRef="#ctx0" brushRef="#br0" timeOffset="10568.39">25872 1813 449 0,'0'0'127'0,"0"0"-81"15,0 0 38-15,0 0 36 16,0 0 15-16,0 0-63 16,-2-1-16-16,2-1 15 0,0 2-29 15,8 0 14-15,21 0-16 16,12 0-28-16,7 0 33 16,8 6-37-16,0 2 2 15,2-2 17-15,-3 0-18 16,-1-4-8-16,-2 2-1 15,-6-2 8-15,-8-2-8 16,-16 0 0-16,-6 0-11 16,-12 0 1-16,-4 0-56 15,0 0-34-15,0 0-135 16,-4 0-416-16</inkml:trace>
  <inkml:trace contextRef="#ctx0" brushRef="#br0" timeOffset="11692.16">30379 1810 174 0,'0'0'245'16,"0"0"-145"-16,0 0-12 15,0 0 27-15,0 0-19 16,0 0-23-16,-2 0 2 15,2 0-31-15,0 0 6 16,0 0 10-16,0 0-30 16,0 0 13-16,0 0-16 0,0 0-5 15,16 0 32-15,8 9-27 16,23 5 7-16,6-1-8 16,8-1-22-16,-1-6 11 15,-12 2-15-15,-9-3 0 16,-8-3-6-16,-11 5 6 15,-11-1-10-15,-5 2-63 16,-1-2-262-16</inkml:trace>
  <inkml:trace contextRef="#ctx0" brushRef="#br0" timeOffset="15445.02">583 5615 428 0,'0'0'185'15,"0"0"-59"-15,0 0-26 16,0 0 9-16,0 0 1 16,0 0-41-16,0 0-13 15,-47-79-19-15,47 70-16 16,0 8 9-16,-2-1-11 0,2 2-12 16,-2 0 9-16,2 0-16 15,0 30 0-15,0 28-3 16,11 23 6-16,5 20 5 15,-6 1-8-15,0-1 5 16,-10-9 11-16,0-9-16 16,0-6 23-16,0-9-6 15,0-7-15-15,-4-9 8 16,2-12-10-16,-4-10 0 16,4-12-3-16,2-10 6 0,0-5-3 15,0-3 0 1,0 0 5-16,0 0 3 0,-2-15-8 15,-2-15 1-15,-9-18-8 16,1-9-4-16,-3-11 3 16,1-5 4-16,1-1-17 15,2 1 21-15,-1 7-8 16,6 1 8-16,2 7-6 16,1 1 9-16,3 2-3 15,0 2 0-15,0 1 4 16,11 8-13-16,10 3 9 15,8 7-3-15,6 12-8 16,3 8 4-16,5 14 7 16,-1 0-3-16,0 18-2 15,-2 20 2-15,0 9 3 0,-9-1 0 16,-13 2-6-16,-7-6 13 16,-11-3-7-16,0-5 10 15,-13-1-9-15,-17-8 28 16,-3 0-22-16,-2-7-5 15,6-7 17-15,4-5-14 16,1-4-5-16,4-2 0 16,-3 0-3-16,6-3 3 15,1-11-64-15,5 0-131 16,5-3-210-16</inkml:trace>
  <inkml:trace contextRef="#ctx0" brushRef="#br0" timeOffset="15881">1419 5399 734 0,'0'0'178'16,"0"0"-142"-16,0 0-14 0,0 0 42 16,0 0-12-16,0 0 4 15,-31-20-41-15,12 38-7 16,-7 20-1-16,-14 25-6 15,-7 21 18-15,0 19 45 16,-1 15-8-16,7 10-4 16,10-5-16-16,13-9-17 15,14-10 23-15,4-13-37 16,0-13 0-16,24-11 5 16,5-11-8-16,2-9-2 15,0-5 0-15,-2-10-15 16,-2-5-18-16,-2-9-89 0,-5-18-189 15</inkml:trace>
  <inkml:trace contextRef="#ctx0" brushRef="#br0" timeOffset="17509.24">1450 5787 92 0,'0'0'57'0,"0"0"12"15,0 0 0-15,0 0-4 16,0 0 5-16,0 0-18 16,0-23 14-16,0 18 8 0,0 1-40 15,0 0 11 1,0 0 0-16,0 2-4 0,2-2 16 16,-2 2-30-16,0-1 1 15,0-1-6-15,2-3-13 16,-2 2 11-16,2 2-14 15,-2-1-1-15,2 2 22 16,-2-2-15-16,3 2 13 16,-3-1 3-16,0 3-18 15,0 0 18-15,0 0-7 16,0 0-19-16,0 0 7 16,0 17-9-16,0 17 0 15,0 16 14-15,0 7-1 16,0 3 16-16,0-1-9 15,-3-1-14-15,-3-6 28 0,2-4-34 16,2-7 9-16,2-7 13 16,0-8-17-16,2-5 3 15,16-8-2-15,6-5-5 16,3-4 27-16,-1-4-28 16,-1 0 1-16,-2 0-3 15,-6-1-3-15,-7-5-51 16,-10-2-55-16,0 0-100 15,-8-1-272-15</inkml:trace>
  <inkml:trace contextRef="#ctx0" brushRef="#br0" timeOffset="17735.2">1317 6019 835 0,'0'0'154'16,"0"0"-129"-16,0 0-22 15,0 0-2-15,0 0 27 16,0 0-28-16,102-66-21 16,-71 66-88-16,2 0-117 15,-6 6-16-15,-4 12-150 16</inkml:trace>
  <inkml:trace contextRef="#ctx0" brushRef="#br0" timeOffset="18491.87">1708 6109 440 0,'0'0'175'15,"0"0"-61"-15,0 0-51 16,0 0 31-16,0 0 5 16,120 14-46-16,-104-14-9 15,-3 0-26-15,-1 0-14 16,-5 0 7-16,-1-6-11 15,-2-2 0-15,-1-4-1 16,-3-1 1-16,0-3-3 16,0-2-5-16,-7-1 3 15,-13-1 1-15,0 3 4 16,2 6 0-16,1 7 6 0,1 4-2 16,1 0-4-16,-1 0 0 15,3 13 7-15,-1 10-5 16,7 5 3-16,3 4 0 15,4 5 20-15,0-1-17 16,0 0 20-16,6-3-9 16,10-4-17-16,0-4 17 15,4-4-19-15,-1-4 0 16,4-5-8-16,-3-4 6 16,3-7 1-16,-4-1-16 15,2 0-65-15,-2-1 3 16,-3-21-59-16,-3-7 50 0,-5-6 72 15,-6-4-27-15,-2 3 25 16,0 10 18-16,0 10 18 16,0 10 62-16,0 6-28 15,0 0-42-15,0 14-10 16,0 20 5-16,0 6 11 16,0 2 16-16,4 0-31 15,5-5 14-15,-3-9-14 16,2-6 1-16,-6-6 12 15,0-5-11-15,-2-5-1 16,0-6 6-16,0 0-5 16,0 0 35-16,0-3 21 15,0-16-29-15,0-8-22 16,0-3-2-16,0 0-6 0,0 2 5 16,0 2-2-16,0 6 0 15,4 3-3-15,9 5 0 16,5 0-10-16,5 4 2 15,1 2 5-15,-2 6-4 16,1 0-2-16,-3 4 3 16,-3 16 6-16,-3 7 0 15,-3 0 3-15,-4-1 2 16,-1-1-5-16,-2-1 0 16,2-4 0-16,-4-2-30 15,-2-2-62-15,0-5-112 0,-4-8-166 16</inkml:trace>
  <inkml:trace contextRef="#ctx0" brushRef="#br0" timeOffset="18636.9">2123 5918 785 0,'0'0'112'0,"0"0"-112"16,0 0-23-16,0 0-86 15,0 0-162-15</inkml:trace>
  <inkml:trace contextRef="#ctx0" brushRef="#br0" timeOffset="19260">2123 5918 235 0,'156'208'528'0,"-156"-185"-472"16,0 10 37-16,0 5-35 16,2-1 32-16,2-2-35 15,3 0-16-15,0-5-21 16,0-4-15-16,-3-5 3 16,0-10-6-16,-2-5 0 15,1-6 1-15,-3 0 9 16,0 0-10-16,0-3 20 0,0-22-4 15,0-8-9-15,0-12-7 16,0-4 0-16,-5 8-13 16,3 6 10-16,0 17 3 15,2 10 0-15,0 4-5 16,0 4 2-16,0 0-12 16,0 0 7-16,16 16-4 15,1 11 20-15,2 2-8 16,-6 3 0-16,-3-1 5 15,-2-3-8-15,-4-5 3 16,-2-8 0-16,-2-2-11 16,0-8 10-16,0-1 1 15,0-4-5-15,0 0 12 16,0 0-1-16,0-9-6 16,0-18 0-16,-2-8-5 0,-2-8 3 15,2-1 2-15,2 1-1 16,0 9 9-16,0 12-18 15,0 10 10-15,4 4-11 16,7 8 5-16,3 0-7 16,1 0 13-16,3 15 0 15,-3 8 6-15,-1 7-6 16,-1 0 0-16,-4 0 1 16,2 2-14-16,-2-3-11 15,2-1-51-15,3-5-49 16,-1-8-67-16,5-5-6 15,1-7-103-15</inkml:trace>
  <inkml:trace contextRef="#ctx0" brushRef="#br0" timeOffset="19658.18">2794 6102 651 0,'0'0'223'16,"0"0"-104"-16,0 0-30 15,0 0-32-15,-129-37-2 16,102 58-40-16,2 9-5 16,9 3 6-16,10 0-11 0,3-1 10 15,3-3-2 1,0-3-11-16,0-4 12 0,13-6-14 16,1-4 0-16,1-4-4 15,6-6 4-15,-1-2 0 16,5 0 0-16,-4-14-24 15,0-10 23-15,-6-4-20 16,-1 1 11-16,-3 8 8 16,-7 6-7-16,-4 9 9 15,0 4 3-15,4 0 11 16,2 12-24-16,0 16 17 16,1 9-7-16,-1 1 14 0,4-4-14 15,-2-2 0 1,5-6-6-16,1-6-58 0,-1-7-12 15,-1-5-47-15,-1-8-81 16,-3 0-81-16</inkml:trace>
  <inkml:trace contextRef="#ctx0" brushRef="#br0" timeOffset="19875.25">2923 5991 538 0,'0'0'272'15,"0"0"-183"-15,0 0-87 16,0 0 22-16,0 0 59 16,2 121-18-16,7-71-20 15,0 0-35-15,0-3 19 16,-1-5-29-16,1-2 0 0,1-7-3 16,-2-7 2-16,1-6-23 15,-3-13-49-15,2-7-66 16,1 0-149-16</inkml:trace>
  <inkml:trace contextRef="#ctx0" brushRef="#br0" timeOffset="20117.32">3085 6043 118 0,'0'0'706'0,"0"0"-603"15,0 0-89-15,0 0 50 0,0 0-5 16,0 0 3-16,-108 103-10 16,108-75-35-16,0 1 23 15,4-3-32-15,15-3-7 16,10 0 0-16,2-3-1 16,8-3-4-16,1-4-72 15,4-9-104-15,3-4-146 16</inkml:trace>
  <inkml:trace contextRef="#ctx0" brushRef="#br0" timeOffset="20924.02">3413 6019 738 0,'0'0'202'0,"0"0"-132"15,0 0-2-15,0 0 30 0,-129-20-45 16,102 32-37-16,2 12 3 15,7 2-17-15,3 2 12 16,3 0-3-16,8 1-8 16,4-3 12-16,0-4-15 15,0-4 0-15,10-5-5 16,5-4 2-16,5-5-6 16,3-4-6-16,-2 0-26 15,4-7 26-15,-5-16-12 16,-5-3 27-16,2 4-10 0,-11 8 18 15,-2 3-8 1,-2 11 25-16,-2 0 0 0,3 0-14 16,1 11-7-16,3 11-4 15,2 4 37-15,2-2-37 16,3-4 0-16,1-1 0 16,1-5-1-16,1-8-3 15,6-5-39-15,-1-1-22 16,3 0-29-16,-1-17-75 15,-2-10-48-15,-3-3 1 16,-9-6 40-16,-3-4 129 16,-7-4 47-16,0 1 108 15,0 7 69-15,-2 10 64 16,-9 9-26-16,-1 9-83 16,-1 8-53-16,-3 0-34 0,1 0-36 15,-1 20-7-15,3 9 7 16,9 5-2-16,4 4-7 15,0 7 0-15,4-1 2 16,12 3 1-16,6-4-3 16,-2 0 0-16,0-5-1 15,-2-4 2-15,-4-3-1 16,-4-7 0-16,-1-7 1 16,-9-4 4-16,0-7-5 15,0-4 0-15,0-2 5 0,0 0 0 16,0 0-5-1,-9-22 2-15,-1-12 9 0,0-9-22 16,6-1-4-16,4 3-17 16,0 13 26-16,0 10-8 15,2 6 7-15,12 6 3 16,5 3-6-16,2 3 8 16,3 0-5-16,1 0 7 15,-4 18-6-15,0 3 9 16,-8 1-3-16,1 4 0 15,-6-3 2-15,-1-1-10 16,-5 0-13-16,-2-6-102 16,0-4-71-16,0-10-394 15</inkml:trace>
  <inkml:trace contextRef="#ctx0" brushRef="#br0" timeOffset="21067.32">3812 5928 740 0,'0'0'154'0,"0"0"-143"16,0 0-11-16,0 0-77 15,0 0-94-15,0 0-327 16</inkml:trace>
  <inkml:trace contextRef="#ctx0" brushRef="#br0" timeOffset="21506.38">3812 5928 811 0,'15'-88'160'0,"-15"88"-137"0,0 12 3 16,2 22 30-16,8 14 33 16,-2 10-15-16,8 7-65 15,0 4 7-15,2-5-2 16,-3-4-8-16,-2-7 3 15,-1-7-9-15,-8-9 0 16,-2-9-5-16,-2-10 11 16,0-9-6-16,0-4 0 15,0-5 5-15,0 0 6 16,0-2-6-16,0-24 1 16,0-13 3-16,0-7-9 0,0 2 0 15,0 5-2-15,0 9 3 16,9 10-3-16,3 4 2 15,0 8-4-15,7 4-8 16,2 4 13-16,0 0-1 16,1 0 0-16,-5 12 7 15,0 8-7-15,-5 7 0 16,-2 1 0-16,-6 4 4 16,1 0-4-16,-5 0 0 15,0-1-4-15,0-2-101 0,0 0-63 16,0-7-218-1</inkml:trace>
  <inkml:trace contextRef="#ctx0" brushRef="#br0" timeOffset="21742.42">4504 6355 394 0,'0'0'653'0,"0"0"-551"15,0 0-52-15,0 0 25 16,0 0-9-16,0 0-56 0,27 105-9 16,-27-79-1-16,0 0-32 15,0-6-157-15,-11-8-387 16</inkml:trace>
  <inkml:trace contextRef="#ctx0" brushRef="#br0" timeOffset="23307.52">5376 5875 662 0,'0'0'159'16,"0"0"-103"-16,0 0 8 15,0 0 39-15,0 0-25 16,0 0-23-16,0 0-24 16,0-5-31-16,0 49 0 15,0 22 11-15,0 14 13 16,0 6 13-16,0-3-32 16,5-7-4-16,1-10 5 0,-2-10-6 15,5-7 0 1,-2-8-2-16,2-11-35 0,-2-8-45 15,-3-7-62-15,-4-10-141 16,0-5-239-16</inkml:trace>
  <inkml:trace contextRef="#ctx0" brushRef="#br0" timeOffset="23580.75">5423 5886 695 0,'0'0'125'0,"0"0"-102"0,0 0 9 15,0 0 57-15,0 0-23 16,116-99-44-16,-85 99 5 16,-4 11-26-16,-3 10 14 15,-9 5 15-15,-10 1-21 16,-5 1 24-16,0 0-4 15,-17 1 1-15,-8-1 10 16,-4-2-39-16,-2-4 7 16,2-1-8-16,4-1-11 15,4-3-58-15,9 1-71 16,1-4-117-16,3-3-157 0</inkml:trace>
  <inkml:trace contextRef="#ctx0" brushRef="#br0" timeOffset="23926.2">5784 5966 674 0,'0'0'300'16,"0"0"-184"-16,0 0-77 16,0 0 1-16,0 0-12 15,0 0-23-15,-34 49 30 16,20-14-13-16,6-6-20 0,4 1 12 15,4-4-9 1,0-1 4-16,6-5 4 0,14-6-11 16,2-4 10-16,5-3-12 15,0-7 0-15,2 0-1 16,-2 0 2-16,-7-21-1 16,-7-7 1-16,-9-8 9 15,-4-4-17-15,0-3 7 16,-17 5 0-16,-12 6-11 15,-4 10 11-15,-4 5-2 16,4 11-28-16,4 6-89 16,7 0-7-16,8 0-159 15,8 8-208-15</inkml:trace>
  <inkml:trace contextRef="#ctx0" brushRef="#br0" timeOffset="24406.05">6131 5849 918 0,'0'0'165'0,"0"0"-114"15,0 0 2-15,0 0-16 16,0 0-2-16,0 0-13 16,-100 31-18-16,88-4 5 15,6 0-9-15,6 5 0 16,0 5-6-16,0 1 12 15,4 7-6-15,14-3 2 0,-3 2 6 16,4-5-11-16,-1-5 3 16,-7-8 0-16,-3-6-4 15,-6-8 8-15,1-4-4 16,-3-8 2-16,0 0 9 16,0 0-3-16,0 0-8 15,-9-8 1-15,-6-17 2 16,-3-7-2-16,3-3-1 15,5-2 0-15,6 9 5 16,4 5-10-16,0 8 5 16,0 4-18-16,14 2 8 15,11 5 1-15,12 4-6 16,5 0 15-16,-2 9-21 0,1 14 19 16,-8 1-4-1,-9-2 6-15,-4 2-9 0,-11-2 9 16,-4-1-20-16,-5-1-19 15,0 0-54-15,-8-5-18 16,-11-4-181-16</inkml:trace>
  <inkml:trace contextRef="#ctx0" brushRef="#br0" timeOffset="24563.01">6247 5812 749 0,'0'0'221'16,"0"0"-183"-16,0 0-38 0,0 0-33 16,0 0-41-16,0 0-160 15,-31 60-253-15</inkml:trace>
  <inkml:trace contextRef="#ctx0" brushRef="#br0" timeOffset="24822.43">6247 5812 889 0,'125'-93'167'0,"-127"91"-91"16,2 2-6-16,0 0-42 16,0 30-20-16,0 17 40 15,8 13-4-15,8 6-17 0,-3 1-2 16,0 0-16-16,1-4 4 15,-3-2-13-15,-1-7 5 16,-2-3-16-16,-3-9-20 16,-3-6-56-16,-2-9-87 15,0-14-175-15,0-13-352 16</inkml:trace>
  <inkml:trace contextRef="#ctx0" brushRef="#br0" timeOffset="25058.39">6347 6102 763 0,'0'0'189'15,"0"0"-139"-15,0 0 16 16,0 0-2-16,0 0 7 16,0 0-46-16,139-65-17 15,-102 69-1-15,-3 16 2 16,-3 5-8-16,-6-2 0 15,-6 2 7-15,-1-1-7 16,-5-4-1-16,-1 0-61 16,-8-1-61-16,-4-11-124 15,0-7-306-15</inkml:trace>
  <inkml:trace contextRef="#ctx0" brushRef="#br0" timeOffset="25210.4">6619 5817 920 0,'0'0'178'16,"0"0"-173"-16,0 0-5 15,0 0-65-15,0 0-9 16,0 0-77-16,17 67-150 16,10-51-127-16</inkml:trace>
  <inkml:trace contextRef="#ctx0" brushRef="#br0" timeOffset="25472.26">6619 5817 206 0,'305'27'281'0,"-305"-52"-51"16,0 5-22-16,0 5-34 15,-4 4-36-15,-5 6-54 16,0 5-49-16,-2 0-27 16,-5 10 0-16,1 24 6 15,-3 16-14-15,7 15 17 16,11 11-15-16,0 5 31 15,0 1-25-15,6-3-4 16,11-7 13-16,-5-10-12 16,-1-7-5-16,-1-7 0 15,-4-4-7-15,-4-3 4 16,-2-7-65-16,0-8-43 16,-4-14-153-16,-16-12-365 0</inkml:trace>
  <inkml:trace contextRef="#ctx0" brushRef="#br0" timeOffset="25620.95">6757 6172 1039 0,'0'0'110'16,"0"0"-102"-16,0 0 31 16,0 0 4-16,149-56-27 15,-111 48-16-15,-4 3-171 16,-5-1-233-16</inkml:trace>
  <inkml:trace contextRef="#ctx0" brushRef="#br0" timeOffset="25988.54">7218 5336 690 0,'0'0'362'0,"0"0"-283"16,0 0-72-16,0 0-5 16,0 0-2-16,0 0 12 0,112 163-9 15,-68-66 13-15,-3 8-12 16,-4 2 26-16,-8-7 38 15,-6-5-22-15,-10-12-7 16,-9-7 0-16,-4-9-25 16,0-9 21-16,-2-4-24 15,-13-7-9-15,-1-3 4 16,-1-3-6-16,-2 3-2 16,1-6-42-16,3-3-86 15,4-10-180-15,2-19-550 16</inkml:trace>
  <inkml:trace contextRef="#ctx0" brushRef="#br0" timeOffset="26322.66">8092 6069 844 0,'0'0'311'16,"0"0"-203"-16,0 0-58 0,0 0-8 15,0 0-3-15,0 0 14 16,78-14-44-16,-33 14 4 15,-3 0-9-15,0 0 7 16,-4 0-17-16,-4 6 6 16,-8 4-25-16,-6 3-12 15,-6 0-75-15,-10-1-132 16,-4-1-229-16</inkml:trace>
  <inkml:trace contextRef="#ctx0" brushRef="#br0" timeOffset="26559.09">8170 6365 660 0,'0'0'268'0,"0"0"-179"15,0 0 72-15,0 0-47 16,0 0-53-16,122 28-27 15,-89-24-31-15,-1 3-6 16,-6-2-5-16,-5 1-77 16,-12-3-152-16,-9-3-632 15</inkml:trace>
  <inkml:trace contextRef="#ctx0" brushRef="#br0" timeOffset="29541.99">9489 5308 478 0,'0'0'160'16,"0"0"-45"-16,0 0-54 15,0 0 26-15,0 0-37 16,0 0-10-16,0 0 30 16,-7-33-50-16,7 33-18 15,0 1-2-15,0 20 0 16,0 11 0-16,0 9 7 0,0 8-1 16,0 1 28-1,0 0-25-15,0-5-6 0,0-6 10 16,0-6-6-1,0-10-4-15,0-8-3 0,0-8 6 16,0-5-5-16,0-2-1 16,0 0 0-16,0 0 20 15,0-6 0-15,0-12 33 16,0-8-29-16,5-11-13 16,1-5-2-16,-4-4-9 15,0-4 0-15,-2 3 0 16,0 6 4-16,0 12-4 15,0 10 0-15,0 14-13 16,0 5 7-16,0 0-101 0,0 7-132 16,0 10-341-16</inkml:trace>
  <inkml:trace contextRef="#ctx0" brushRef="#br0" timeOffset="30066.18">9869 5554 498 0,'0'0'202'0,"0"0"-75"0,0 0-39 16,0 0 18-16,0 0-15 15,0 0-40-15,-6-6 0 16,24 6-37-16,13 0-5 16,9 0 40-16,7 0-37 15,2 6 18-15,2 2-15 16,1 2-8-16,-4-2 0 15,-2-4-7-15,-7-4 0 16,-7 0-9-16,-10 0 3 16,-7 0-42-16,-3 0-41 15,-10 0-90-15,-2 0-26 16,0-4-245-16</inkml:trace>
  <inkml:trace contextRef="#ctx0" brushRef="#br0" timeOffset="30388.06">10128 5427 362 0,'0'0'240'16,"0"0"-115"-16,0 0 32 16,0 0-50-16,0 0-23 15,0 0 2-15,-6-25-44 16,6 25 12-16,0 0-24 15,0 0-5-15,0 0 19 16,0 0-38-16,0 0 5 16,0 3-11-16,0 19 10 0,2 16-7 15,2 10-3-15,-1 7 0 16,-3 2 8-16,2-5-8 16,0-4 0-16,2-8-1 15,3-2 3-15,0-4-11 16,2-1-59-16,-1-9-113 15,-1-7-158-15</inkml:trace>
  <inkml:trace contextRef="#ctx0" brushRef="#br0" timeOffset="33453.37">10619 5469 67 0,'0'0'71'16,"0"0"-37"-16,0 0-17 15,0 0-17-15,0 0 3 16,0 0-6-16,0 0-23 16,39 0 10-16,-36 0 7 15,-1 3 9-15,-2-2 0 0,2 2 0 16,0-1 3-16,0-2-1 15,-2 0-2-15,3 0 0 16,0 0 39-16,-3 0-5 16,2 0 31-16,0 0 12 15,0 0-5-15,2 0-2 16,-1 0-16-16,-1-2 7 16,0-2 27-16,2-3-46 15,0 0 1-15,2-1 5 16,0-1-24-16,-1 3 23 15,-1 3-15-15,-2-2-4 16,0 3 36-16,-2 0-44 0,0 2 15 16,0 0-5-1,0 0-29-15,0 0 10 0,0 20-11 16,0 15 0-16,0 6 30 16,-2 8-20-16,-4 1 18 15,-3 1 14-15,1-7-40 16,4-6 17-16,2-4-19 15,0-9 4-15,0-5 11 16,2-8-12-16,0-5-3 16,0-2 1-16,0-5 9 15,0 0-4-15,0 0 5 16,0 0-5-16,0 0 47 16,0-12-49-16,0-11 0 15,2-6-4-15,6-11 11 0,2-11-13 16,-1-6 2-16,-3-1 0 15,-4 0-7-15,0 8 7 16,-2 9-8-16,0 17 5 16,0 15-34-16,0 9-9 15,-15 11-173-15,-14 17-177 16,-2 9-192-16</inkml:trace>
  <inkml:trace contextRef="#ctx0" brushRef="#br0" timeOffset="35236.28">9003 6321 441 0,'0'0'115'0,"0"0"-40"16,0 0-13-16,0 0 5 15,0 0 42-15,0 0-29 16,0 0-12-16,-17-20-13 15,17 20-18-15,-3 0 18 16,3 0-21-16,0 0-17 16,0 0 23-16,0 0-37 15,0 0 3-15,0-3 1 16,0 3 5-16,0 0-3 0,0 0-9 16,0 0 0-1,0 0-5-15,22 0 15 0,7 0-10 16,12 9 10-16,5-1 0 15,3-2-4-15,4 0-6 16,5 0 0-16,7-4-1 16,9 2 15-16,6-2-14 15,7-2 11-15,8 2-4 16,6 1-1-16,-1 0-6 16,-2-1 0-16,-6 4-9 15,-3-2 12-15,-2-2-3 16,-2 0 1-16,-3 1 11 15,-2-3-7-15,-2 1-5 16,-4-1 0-16,-8 0 7 16,-3 2-3-16,-10-2-4 0,-6 0 1 15,-4 0 12 1,-8 0-5-16,-1 0-8 0,-8 0 0 16,-2 0 1-16,-6 0 7 15,-2 0-8-15,-5 0 4 16,-4 0 10-16,-3 0-14 15,-2 0 0-15,-2 0 0 16,0 0-3-16,0 0 7 16,0 0-4-16,0 0 0 15,0 0 11-15,0 0-19 16,0 0 8-16,0 4-50 16,-2 2 15-16,-20 6-114 0,-14 1-50 15,-8-5-210 1</inkml:trace>
  <inkml:trace contextRef="#ctx0" brushRef="#br0" timeOffset="36369.75">9883 6782 289 0,'0'0'146'0,"0"0"-112"16,0 0 25-16,0 0 52 16,0 0-21-16,0 0 3 15,34-42-21-15,-30 38-17 0,-2-1 30 16,-2 5-46-16,2 0 14 16,-2 0-23-16,0 7-25 15,0 23 17-15,0 10 28 16,0 7-29-16,0-1 24 15,-2 0-43-15,0-6 12 16,0-3-8-16,2-5 5 16,-2-6-6-16,-1-2-5 15,3-6 0-15,-2-3-6 16,2-4 6-16,0 1-5 16,-4-1-35-16,-2-2-81 15,-6 1-24-15,-1-8-157 0,-3-2-334 16</inkml:trace>
  <inkml:trace contextRef="#ctx0" brushRef="#br0" timeOffset="36635.49">9680 7014 630 0,'0'0'276'0,"0"0"-187"0,0 0-36 15,0 0-36-15,0 0 68 16,116-39-13-16,-78 37-53 16,-3 2 0-16,-2 0-19 15,-5 0-20-15,1 9 9 16,-5 7-105-16,-3-2-68 15,-4-1-197-15</inkml:trace>
  <inkml:trace contextRef="#ctx0" brushRef="#br0" timeOffset="82995.03">9003 6637 111 0,'0'0'53'15,"0"0"-4"-15,0 0 1 16,0 0 5-16,0 0-1 16,0 0-19-16,0 0 16 15,0 0-24-15,0-12 9 16,0 12 45-16,0-2-40 0,0 2 6 16,0 0 4-16,0 0-7 15,0 0 23-15,0 0-36 16,0 0-2-16,0-2 15 15,0 2-33-15,0-2 18 16,0 2 4-16,0 0-31 16,0 0 36-16,0 0-38 15,0 0 0-15,0 0 4 16,0 6 1-16,-5 22-5 16,-1 8 8-16,0 13-7 15,1-1 47-15,0 5-41 16,3 3 2-16,-3 0 30 15,-1 5-26-15,-5-3 26 0,2-6-1 16,0-1-31-16,2-12 13 16,5-2-20-16,0-7 0 15,2-7-2-15,0-8 7 16,0-2-10-16,0-6-4 16,0-2-100-16,0-5 10 15,0 0-76-15,7-5-124 16,6-21-186-16</inkml:trace>
  <inkml:trace contextRef="#ctx0" brushRef="#br0" timeOffset="83688.39">9208 6698 163 0,'0'0'344'0,"0"0"-173"16,0 0-97-16,0 0 33 15,0 0 4-15,0 0-36 16,-18-19 9-16,16 19-46 0,2 0-20 16,0 0 32-16,0 0-48 15,0 0 19-15,0-1-15 16,0 1 3-16,0 0 5 16,7 0-14-16,15 0 0 15,9 0 14-15,0 0-9 16,2 0-5-16,-1 0 0 15,-6 0 11-15,-3 0-15 16,-10 0 4-16,-3 0 0 16,-4 0-14-16,-6 0 15 15,0 0-1-15,0 0 0 16,0 0 13-16,0 0-15 0,0 0 2 16,0 0 0-16,0 0 4 15,0 0 0-15,0 3-4 16,0 8 0-16,0 4 8 15,-11 11-14-15,-3 7 6 16,4 4 0-16,-2 4 7 16,3 2 0-16,3 1-4 15,-1 0 7-15,5 0-5 16,0-3 10-16,-1-1-15 16,1-4 0-16,-1-1 6 15,1-5-2-15,0-5-4 16,2-2 0-16,-2-5 13 15,2-6-15-15,0-2 2 0,0-2 0 16,0-3-13-16,0 0-6 16,0-1-23-16,0-1-57 15,0-3-69-15,0 0-80 16</inkml:trace>
  <inkml:trace contextRef="#ctx0" brushRef="#br0" timeOffset="83967.04">9215 6971 747 0,'0'0'198'0,"0"0"-147"16,0 0 11-16,0 0-5 15,0 0-28-15,0 0 33 16,14-72-56-16,1 61 8 16,5 4-13-16,5-1 12 15,1 6-26-15,8 2 6 16,1 0-100-16,-3 5-88 16,-6 14-300-16</inkml:trace>
  <inkml:trace contextRef="#ctx0" brushRef="#br0" timeOffset="92760.8">10569 6733 275 0,'0'0'190'16,"0"0"-150"-16,0 0-19 15,0 0 49-15,0 0-9 16,0 0 11-16,0 0-4 0,0-7-39 16,0 7 20-16,0 0-23 15,0-2-1-15,0 2 30 16,0 0-38-16,0 0 20 16,0 0 7-16,0 0-30 15,0 0 23-15,0 0-37 16,0 6 3-16,0 20 2 15,-4 8 1-15,-5 8 14 16,0 0-7-16,2 3-7 16,-1-3 24-16,1-1-23 15,1-3-6-15,0-4 21 16,2-6-15-16,2-2-7 16,0-1 0-16,2-4 8 0,0-3-20 15,0-2-58-15,0-1-72 16,0-3-61-16,0-6-146 15</inkml:trace>
  <inkml:trace contextRef="#ctx0" brushRef="#br0" timeOffset="93456.26">10779 7044 614 0,'0'0'132'0,"0"0"-98"0,0 0-1 15,0 0-17-15,0 0 24 16,0 0 4-16,-23 36-9 16,13-8 23-16,1 5-54 15,4-1 0-15,0 0 16 16,5-2-16-16,0-2 9 15,0-3 10-15,2-4-22 16,15-5 18-16,0-4-19 16,3-6 2-16,1-1 1 15,1-5 3-15,-5 0-6 16,2 0 0-16,-6 0 8 0,-3-6-4 16,0-6-4-1,-1-2 0-15,-3 0-1 16,1-3 12-16,-2-3-11 0,-3-2 11 15,-2-2 0-15,0-3 0 16,0 3-11-16,-2 2 1 16,-16-4 14-16,3 0-7 15,-6 0-8-15,1 0 0 16,0 1 14-16,2 1-16 16,3 4 2-16,3-2 0 15,-1 0-6-15,1-2 7 16,4 0-1-16,-1-1 0 15,5 4 9-15,2 0-9 16,2 5 0-16,0 0 3 0,0-2-14 16,0-1 11-16,8 0-2 15,7 0-8-15,6 4 0 16,-3 1 8-16,2 3-13 16,-2 5-3-16,-1 5 5 15,-1 1-2-15,-3 0 8 16,1 9-5-16,-5 18 18 15,-5 8-6-15,0 4 0 16,-4 3 8-16,0-1-1 16,0-6-7-16,0 4 0 15,0-1-6-15,-11 4-3 16,-13-1-147-16,-12-6-372 16</inkml:trace>
  <inkml:trace contextRef="#ctx0" brushRef="#br0" timeOffset="101153.05">11485 6220 388 0,'0'0'243'16,"0"0"-98"-16,0 0-86 0,0 0 31 15,0 0-18-15,0 0-40 16,0 0 38-16,-8-6-47 15,8 6 13-15,0 0 56 16,0 0-92-16,0 0 16 16,0 0-16-16,0 0 13 15,23 0 7-15,14 0-14 16,5 0 6-16,2 0 1 16,1 0-1-16,-5 0-12 15,0 0 0-15,-2 0 9 16,-9 0-33-16,-9 0 24 15,-6 0-74-15,-10 0-50 0,-4 0-99 16,0 3-211 0</inkml:trace>
  <inkml:trace contextRef="#ctx0" brushRef="#br0" timeOffset="101342.68">11485 6220 558 0</inkml:trace>
  <inkml:trace contextRef="#ctx0" brushRef="#br0" timeOffset="101458.47">11485 6220 558 0,'40'221'53'0,"-40"-218"-26"15,10-3 8-15,11 2 126 0,6 0-13 0,9 2-85 0,-1-2-11 16,4 2-10-16,-2 0-41 16,-3-2 26-16,1 2-27 15,-6-2-11-15,-6 1-40 16,-1-3-186-16,-7 0-268 16</inkml:trace>
  <inkml:trace contextRef="#ctx0" brushRef="#br0" timeOffset="102108.04">12869 5681 614 0,'0'0'97'0,"0"0"9"0,0 0-43 16,0 0 0-16,0 0 45 15,0 0-83-15,31-97 26 16,-6 92-29-16,2 2-21 16,1 3 24-16,1 0-25 15,-2 18 0-15,-7 10-3 16,-7 3 15-16,-6 3-12 15,-7 2 0-15,0-2 13 0,-11 0-11 16,-14-1-2 0,-1-5 0-16,-5-4-8 0,0-6 15 15,2-1-7-15,4-8 0 16,7-2 7-16,7-3-17 16,4-4 10-16,5 0 0 15,2 0-5-15,0 0 12 16,0 0-7-16,0 0 0 15,0 0 11-15,0 0-17 16,0 0 6-16,2 0-2 16,22 0-9-16,5 0 21 15,8 2-10-15,-2 6 6 16,-1-3 9-16,-1 3-23 16,0 3 8-16,-2 1-52 15,-4-2-81-15,-4 2-271 0</inkml:trace>
  <inkml:trace contextRef="#ctx0" brushRef="#br0" timeOffset="102654.05">13631 5697 637 0,'0'0'119'0,"0"0"-22"15,0 0-33-15,0 0-9 16,0 0 3-16,0 0-50 16,-29 18-8-16,4 18 17 15,-6 11-1-15,-6 9 55 16,-6 8-48-16,-4 9-4 16,-6 7 60-16,-10 7-68 0,-6 4 14 15,-2-1 15 1,4-3-25-16,9 1 38 0,7-3-53 15,4-3 9-15,-1-4-1 16,-2-7 2-16,1-8-10 16,0-8 6-16,8-5 12 15,8-8-21-15,9-10 3 16,8-8 0-16,10-10-18 16,4-6 18-16,2-4-2 15,0-4-15-15,0 0-34 16,0 0 15-16,8 0-69 15,17-2-92-15,6-14-132 0,-2 0-235 16</inkml:trace>
  <inkml:trace contextRef="#ctx0" brushRef="#br0" timeOffset="103336.87">13199 6788 541 0,'0'0'177'16,"0"0"-104"-16,0 0-47 15,0 0 23-15,0 0 46 16,0 0-63-16,33-70-23 16,-11 65 5-16,3 5-3 15,-1 0-11-15,-3 6 7 16,-6 15 1-16,-9 1 12 15,-6 0-20-15,0 4 0 16,0 0 24-16,-19 0-14 0,-8 2 11 16,-2-1 7-16,2-7-27 15,5-2 30-15,6-8-31 16,10-4 0-16,1-4 5 16,5-2 6-16,0 0-11 15,0 0 6-15,0 0 7 16,0 0-4-16,0 0-9 15,7-2 0-15,6 2-17 16,5 0 8-16,4 0 4 16,0 0-8-16,5 7-17 15,-2 8 12-15,-3 2 6 16,-6-2 12-16,-8 2-13 16,-6-3 22-16,-2 2-9 0,0 0 0 15,-12 0 9-15,-20 2 39 16,-3-4-42-16,-6-2 1 15,1-3 20-15,5-4-15 16,4-5-10-16,6 0-2 16,5 0 5-16,9 0-25 15,2 0-9-15,3 0-69 16,6-3-90-16,0-13-319 16</inkml:trace>
  <inkml:trace contextRef="#ctx0" brushRef="#br0" timeOffset="103629.45">13544 6696 816 0,'0'0'170'15,"0"0"-166"-15,0 0 27 16,0 0 43-16,0 0-30 16,0 0 14-16,98-18-45 15,-54 15-13-15,3 3 25 16,0 0-22-16,-4 0-3 0,-8 0 0 16,-6 0-6-16,-14 0-19 15,-7 0-80-15,-8 0-72 16,0 0-75-16,-31 0-83 15</inkml:trace>
  <inkml:trace contextRef="#ctx0" brushRef="#br0" timeOffset="104054.71">13544 6696 643 0,'65'8'153'0,"-65"-8"-144"0,-2 2 25 15,-1 5 29 1,1 7-35-16,0 11 57 0,-3 3-33 16,0 0 6-16,1 0 3 15,2-8-50-15,2 0 7 16,0-3 9-16,0-3-26 16,0-6 15-16,0-3-16 15,0-2 0-15,0-1 0 16,9-2 8-16,5 0-8 15,5 0 0-15,8 0 10 16,0 2-22-16,4 0 12 16,0 6-27-16,-2 0 18 15,-2 4-12-15,-5 0 19 16,-6 1-2-16,-5-2 8 16,-4 1-10-16,-7 0 6 0,0 5 0 15,0-3 53-15,-7 0-36 16,-17 0 18-16,-8 1 11 15,-3 0-45-15,-6-3 15 16,-3 4-16-16,-5 0-19 16,-12-4-132-16,-5-3-659 15</inkml:trace>
  <inkml:trace contextRef="#ctx0" brushRef="#br0" timeOffset="109853.73">559 7845 279 0,'0'0'200'0,"0"0"-154"16,0 0-30-16,0 0-3 16,0 0-12-16,0 0 38 15,0 0 27-15,-11 74-25 16,11-39 16-16,0 9 13 15,0 11 2-15,0 12-6 16,-12 8-22-16,-5 10 62 16,-1 1-49-16,2 1-27 15,5-5 34-15,2-11-57 16,0-13 9-16,5-10-7 16,2-9-3-16,2-11 2 0,0-8-8 15,0-10 0 1,0-6-1-16,0-4 3 0,0 0-2 15,0 0 4-15,0 0 0 16,0-20-1-16,-5-15-3 16,-2-12-14-16,-1-10 4 15,1-14 0-15,-3-6-4 16,6-6 6-16,4 1-26 16,0 9 33-16,0 7-30 15,0 4 18-15,2 7 6 16,17 4-9-16,-1 5 9 15,1 5 5-15,6 4-4 16,-3 6-2-16,-2 7 4 0,9 8 4 16,-2 13-7-16,10 3 6 15,15 25 1-15,0 21-2 16,0 8 7-16,-9 1 6 16,-18-4-11-16,-10-5 0 15,-11-6 28-15,-4-6-11 16,0-2 17-16,-24 0 5 15,-16-6-10-15,-14-3 12 16,-3-9-38-16,3-6 4 16,5-3-2-16,18-5-1 15,11 0-4-15,9 0 0 16,4 0-19-16,7-13-53 16,0-5-151-16,0-4-410 15</inkml:trace>
  <inkml:trace contextRef="#ctx0" brushRef="#br0" timeOffset="110252.06">1381 7621 475 0,'0'0'440'0,"0"0"-331"0,0 0-80 15,0 0-27-15,-120 15 19 16,91 29 18-16,0 18 6 16,2 14 8-16,9 13-49 15,0 6 14-15,7 5 1 16,2 5-17-16,2 2 44 15,5 2-28-15,2-7-16 16,0-7 23-16,0-17-19 16,7-13-2-16,9-13 3 15,3-9 4-15,4-9-14 16,-3-4 3-16,-3-6 0 16,-3-6-13-16,-3-8-7 0,-1-3-57 15,0-7-48 1,6 0-72-16,-7-12-113 0</inkml:trace>
  <inkml:trace contextRef="#ctx0" brushRef="#br0" timeOffset="110873.09">1427 7970 372 0,'0'0'102'0,"0"0"-65"16,0 0 19-16,0 0 27 15,0 0 16-15,0 0-28 16,-10-5-21-16,7 5-5 16,1 0-33-16,-2 0 8 15,0 0-5-15,-2 0-6 16,2 5 23-16,2-3-22 0,0-1-2 16,2-1 12-1,0 0-15-15,0 0 16 0,0 0-7 16,0 0-12-16,0 0 26 15,0 0-26-15,0 0 3 16,0 0 9-16,0 0-8 16,0 0-4-16,0 0-2 15,0 0 5-15,0 0-3 16,0 0-2-16,0 0 0 16,0 4-3-16,0 15 12 15,0 9-9-15,0 15 15 16,0 7-5-16,4 10 26 15,2 5-12-15,6 1 6 16,1 3 4-16,1-3-30 0,-1-7 10 16,1-6-12-16,-5-8 7 15,-3-9-9-15,1-3 0 16,-3-7 0-16,1-9-6 16,-1 0-77-16,1-5-42 15,1-4-98-15,-4-4-222 16</inkml:trace>
  <inkml:trace contextRef="#ctx0" brushRef="#br0" timeOffset="111357.9">1878 8382 593 0,'0'0'223'0,"0"0"-164"16,0 0-27-16,0 0 22 16,0 0 28-16,0 0 7 15,-134-68-28-15,110 68-42 16,-3 10-3-16,4 14-8 16,2 6-7-16,7 6 6 15,5 3-4-15,5-1 7 16,4 1-9-16,0-7-1 15,2-6 8-15,13-6-5 0,3-4-3 16,5-6 0 0,1-8 3-16,2-2-7 0,-1 0 4 15,0-10 0-15,-4-15-5 16,-2-5 9-16,-5-7-4 16,-6-4 0-16,-3 6 4 15,-5 8-4-15,0 10 0 16,0 11 0-16,0 6 8 15,2 0-8-15,2 0 0 16,0 25 0-16,1 7 0 16,2 6 5-16,0-1-5 15,-3-6 0-15,2-4-6 16,1-1 6-16,-4-5-12 0,1-2-74 16,-2-3-47-1,-2-4-109-15,0-7-182 0</inkml:trace>
  <inkml:trace contextRef="#ctx0" brushRef="#br0" timeOffset="111739.1">1963 8291 734 0,'0'0'182'16,"0"0"-151"-16,0 0-26 0,0 0 14 15,0 0 38 1,0 0-28-16,104-84 0 0,-84 84-25 16,-7 0-1-16,1 0 19 15,-7 18-20-15,-1 6 8 16,-4 10 7-16,-2 7 3 16,0 8 37-16,0-2-40 15,0 2-4-15,0-7 22 16,0-5-32-16,-2-7 14 15,2-8-2-15,0-4-10 16,0-2 3-16,0-5-8 16,2-4 0-16,5-3-2 15,0-4 2-15,0 0 0 16,6 0-1-16,1 0 7 16,-1-16-14-16,1-2-12 0,-6-3-79 15,-6 3-29 1,-2-1-252-16</inkml:trace>
  <inkml:trace contextRef="#ctx0" brushRef="#br0" timeOffset="111972.43">1922 8520 763 0,'0'0'265'16,"0"0"-192"-16,0 0-54 16,0 0 31-16,0 0-12 0,0 0-2 15,72-95-22-15,-34 87-5 16,3 2-18-16,2 1-84 16,2 4-135-16,-10 1-218 15</inkml:trace>
  <inkml:trace contextRef="#ctx0" brushRef="#br0" timeOffset="112385.07">2537 8338 836 0,'0'0'109'0,"0"0"-94"0,-121 36 43 15,90-16 12-15,10 9-22 16,0 5 12-16,8 2-50 16,9 1-1-16,4-5 9 15,0-6-14-15,0-4 3 16,11-6-7-16,9-6 9 16,2-4-7-16,5-6-2 15,0 0 0-15,2-2 2 16,0-18 0-16,-3-6-4 15,-6-6-13-15,2-9 13 16,-5 4-18-16,-7 2 17 0,1 15 3 16,-9 10 5-16,0 8 3 15,-2 2 7-15,0 0-15 16,0 23 7-16,4 14-12 16,2 9 5-16,-2 2 0 15,7-4-3-15,3 1-48 16,1 0-90-16,3-9-115 15,2-8-273-15</inkml:trace>
  <inkml:trace contextRef="#ctx0" brushRef="#br0" timeOffset="112901.17">2943 8411 416 0,'0'0'499'15,"0"0"-377"-15,0 0-74 16,0 0 14-16,0 0 29 16,0 0-39-16,-112-59-15 15,94 84-30-15,1 10 2 16,-3 11 2-16,9 5-11 16,4-3 0-16,7-5 5 15,0-11 0-15,2-4-5 16,14-8 0-16,2-5 6 15,-1-5-11-15,6-9 5 0,-1-1 0 16,0 0-3-16,2-18 12 16,1-10-9-16,-4-8 0 15,-6-10-13-15,-4-9 7 16,-6-7-9-16,-5-5-16 16,0 1 26-16,0 3-50 15,-10 11 45-15,-1 12 9 16,5 14 2-16,2 10 13 15,1 10 6-15,1 6 5 16,2 0-7-16,0 0-17 16,0 14-1-16,0 16 0 15,0 14 1-15,5 6 19 16,5 7-20-16,-1 3 1 16,5 3 5-16,-3-4 0 15,-1-6-6-15,7-7 0 0,3-9-62 16,-1-5-38-1,2-10-66-15,-3-11-139 0,-1-11-261 16</inkml:trace>
  <inkml:trace contextRef="#ctx0" brushRef="#br0" timeOffset="113305.24">3378 8400 374 0,'0'0'335'0,"0"0"-176"16,0 0-69-16,0 0-4 0,0 0 20 16,-133-41-42-16,102 41-9 15,2 28-43-15,0 10 1 16,8 8 22-16,5 3-34 16,7-1 15-16,7-10-9 15,2-6-3-15,0-7 4 16,8-10-8-16,13-5 0 15,-4-3-5-15,6-7 11 16,1 0-6-16,3-4 0 16,0-18 2-16,2-9-7 15,-7-7-6-15,-6-8 10 16,-6 1-15-16,-5 3 16 16,-1 14 0-16,-4 12 3 0,0 12 1 15,0 4 17-15,0 0-21 16,5 6 1-16,-2 20-10 15,3 11 13-15,-2 5-4 16,3 2 0-16,-3 4-47 16,-1 0-88-16,-3 3-127 15,0-5-405-15</inkml:trace>
  <inkml:trace contextRef="#ctx0" brushRef="#br0" timeOffset="113545.33">3823 8737 748 0,'0'0'258'0,"0"0"-218"16,0 0-30-16,0 0 110 15,0 0-16-15,0 0-54 16,6 84-10-16,-6-47-38 15,0 5-1-15,-4 2-1 16,-11 4-57-16,-3-10-164 16,-3-13-472-16</inkml:trace>
  <inkml:trace contextRef="#ctx0" brushRef="#br0" timeOffset="113923.35">4480 8253 932 0,'0'0'196'0,"0"0"-179"15,0 0-6-15,0 0 25 16,0 0-22-16,0 0 44 16,14 141 6-16,3-60-53 15,1-1 13-15,0-1-20 16,-7-8-4-16,2-11 3 15,-3-5 7-15,-6-7-20 16,2-6-13-16,-6-6-80 16,0-10-62-16,0-15-213 15</inkml:trace>
  <inkml:trace contextRef="#ctx0" brushRef="#br0" timeOffset="114176.35">4608 8185 852 0,'0'0'101'0,"0"0"-101"16,0 0 25-16,0 0 62 16,0 0-23-16,0 0 27 15,83 45-61-15,-83-13 2 16,-2 3 11-16,-22 9-37 15,-4 2 3-15,-4 0-9 0,1-2-17 16,9-5-70 0,8-12-120-16,12-10-195 0</inkml:trace>
  <inkml:trace contextRef="#ctx0" brushRef="#br0" timeOffset="114551.84">4961 8268 948 0,'0'0'228'0,"0"0"-158"16,0 0-35-16,0 0-16 16,0 0 36-16,-114 77-43 15,108-30-3-15,4 6 9 0,2-3-12 16,0 1-6-16,22-9 0 15,5-8 11-15,2-10-15 16,5-10 4-16,3-8 0 16,1-6-4-16,-1-2 8 15,0-26-8-15,-11-10 3 16,-10-8 1-16,-14-13 6 16,-2-5-6-16,-13-3 0 15,-20 11-3-15,-8 12 11 16,-1 16-7-16,-1 13-1 15,3 12 2-15,7 3-13 16,6 3-25-16,5 26-69 0,4 6-85 16,10 0-240-16</inkml:trace>
  <inkml:trace contextRef="#ctx0" brushRef="#br0" timeOffset="115017.64">5311 8147 922 0,'0'0'221'16,"0"0"-166"-16,0 0-1 15,0 0-8-15,0 0-27 16,-123 34 8-16,112 6-27 16,7 7 0-16,4 1 7 0,0 4-7 15,11 0 0-15,11-1 0 16,3-2 6-16,2-7-11 15,-2-8 5-15,-6-8 0 16,-7-6-4-16,-6-8 10 16,-3-6-6-16,-3-6 0 15,0 3 8-15,0-3-1 16,0 0-5-16,-3 0-2 16,-11-4 1-16,-5-23 2 15,1-13-3-15,7-10 0 16,1-1-32-16,10 3 31 15,0 10-13-15,0 13 14 0,10 7-7 16,7 8-2-16,6 8 8 16,2 2 0-16,1 0 1 15,-2 0 4-15,1 18-4 16,-7 8 0-16,-3 5 9 16,-1 1-2-16,-7 2-7 15,-5 0 0-15,-2 1-15 16,0-1-55-16,0-4-122 15,0-12-319-15</inkml:trace>
  <inkml:trace contextRef="#ctx0" brushRef="#br0" timeOffset="115165.65">5454 8127 82 0,'0'0'854'0,"0"0"-748"16,0 0-84-16,0 0-21 15,0 0-2-15,0 0-51 16,-21 16-34-16,21 0-275 16</inkml:trace>
  <inkml:trace contextRef="#ctx0" brushRef="#br0" timeOffset="115400.88">5454 8127 818 0,'129'-109'264'16,"-129"109"-170"-16,0 0-26 0,0 14-42 16,0 27 16-1,2 15 23-15,5 13-36 0,4 4 12 16,4 6-33-16,1 2 19 16,-1-5-20-16,-1-9-2 15,-1-7-4-15,-3-8-1 16,-4-3-32-16,-3-7-2 15,-3-6-89-15,0-11-149 16,0-20-480-16</inkml:trace>
  <inkml:trace contextRef="#ctx0" brushRef="#br0" timeOffset="115629.98">5578 8467 765 0,'0'0'278'0,"0"0"-235"15,0 0 5-15,0 0 53 16,0 0-41-16,129-105-6 16,-93 105-45-16,0 0-3 15,-2 27 1-15,-5 4-1 16,-2 10-6-16,-4 4 0 16,-4-2 10-16,-4 2-20 15,-6-5-11-15,-6 0-88 16,-3-9-86-16,0-15-329 15</inkml:trace>
  <inkml:trace contextRef="#ctx0" brushRef="#br0" timeOffset="115767.06">5826 8143 791 0,'0'0'120'0,"0"0"-120"16,0 0-61-16,0 0-2 15,0 0 10-15,0 0-176 16</inkml:trace>
  <inkml:trace contextRef="#ctx0" brushRef="#br0" timeOffset="116021.69">6235 8108 476 0,'0'0'341'16,"0"0"-119"-16,0 0-65 15,0 0-82-15,0 0-18 16,0 0-36-16,-104 79-15 16,91-13 28-16,9 13-31 15,4 9 18-15,0 5 14 16,15-6-30-16,10-9 6 16,1-10-11-16,-4-13 3 15,-4-7-9-15,-3-5 7 16,-7-1-2-16,-4 1-28 15,-4-4-73-15,-6-10-154 16,-28-21-348-16</inkml:trace>
  <inkml:trace contextRef="#ctx0" brushRef="#br0" timeOffset="116201.48">6131 8583 1020 0,'0'0'271'0,"0"0"-243"15,0 0 7-15,116-90 17 16,-87 69-32-16,0 3 5 16,-2 4-25-16,-5 5-33 15,-2-2-46-15,-7 2-204 16,-8-3-392-16</inkml:trace>
  <inkml:trace contextRef="#ctx0" brushRef="#br0" timeOffset="116535.27">6541 7634 1056 0,'0'0'119'0,"0"0"-87"15,0 0-32-15,0 0 3 0,74 102 23 16,-18-22 8-16,1 14-29 16,-1 4 33-16,-5-1-31 15,-7 0 25-15,-10-5 0 16,-10-1-16-16,-12-7 28 16,-12-5-32-16,0-7 10 15,-14-4 6-15,-17 2-27 16,-7-1 5-16,-1-4-6 15,2-7-35-15,6-16-37 16,9-21-187-16,6-21-579 16</inkml:trace>
  <inkml:trace contextRef="#ctx0" brushRef="#br0" timeOffset="116827.33">7562 8244 1099 0,'0'0'242'0,"0"0"-196"15,0 0-37-15,0 0 10 16,0 0 27-16,0 0-42 15,55-9 27-15,-6 9-31 16,3 0 1-16,-1 0-5 0,-4 0 4 16,-10 4-23-16,-3 6-41 15,-14 4-72-15,-11 0-118 16,-9-1-328-16</inkml:trace>
  <inkml:trace contextRef="#ctx0" brushRef="#br0" timeOffset="117018.4">7644 8582 1068 0,'0'0'204'16,"0"0"-161"-16,0 0-28 0,0 0 29 15,151 0-32 1,-109 0-12-16,1 1-11 0,-12 8-173 15,-8-1-377-15</inkml:trace>
  <inkml:trace contextRef="#ctx0" brushRef="#br0" timeOffset="128366.64">8890 7988 241 0,'0'0'109'0,"0"0"-90"16,0 0 14-16,0 0 33 0,0 0-8 15,0 0 48-15,0 0-50 16,0 0-6-16,0 2 21 16,0-2-43-16,0 0 34 15,0 0-8-15,0 0-20 16,0 0 51-16,0-2-51 15,2-13-19-15,9-4-15 16,5 0 5-16,1 8-5 16,4 0 0-16,3 11 1 15,0 0-24-15,1 8 23 16,-3 21 0-16,-5 5-11 16,-3 1 16-16,-7 2-5 15,-3 0 0-15,-4-3 6 0,0-2-5 16,0-2-1-16,-15-3 0 15,-3-6 7-15,-2-5-1 16,-2-6-6-16,-3-3 0 16,0-6 9-16,4-1-2 15,0 0-7-15,3 0 0 16,5-3-7-16,7-5 9 16,2 6-2-16,4 0 0 15,0-1-9-15,0 3-9 16,0 0 9-16,0 0-12 15,10 0 8-15,15 15 19 16,2 3-6-16,1 2 0 0,1 1 6 16,0-3 22-16,0-1-26 15,0-1-2-15,-4-2 6 16,-3-1-2-16,-4-1-8 16,0 0-20-16,-3-1-121 15,-3 2-105-15,-6-3-334 16</inkml:trace>
  <inkml:trace contextRef="#ctx0" brushRef="#br0" timeOffset="128881.93">9653 8249 203 0,'0'0'394'0,"0"0"-254"15,0 0-58-15,0 0 0 16,0 0-32-16,0 0 20 15,-2-50-26-15,33 40-36 16,12 2 17-16,8 0-18 16,7 2 0-16,0 0 18 15,2 2-20-15,-8-2-5 16,-10 2 0-16,-11 2 7 0,-11 0-20 16,-9 2-19-1,-1 0-45-15,-8 0-1 0,-2 0-121 16,0 0 5-16,0 0-132 15</inkml:trace>
  <inkml:trace contextRef="#ctx0" brushRef="#br0" timeOffset="129197.66">9825 7917 443 0,'0'0'138'0,"0"0"-59"0,0 0 0 15,0 0 7-15,0 0-18 16,0 0 2-16,-6-24-70 16,10 32 7-16,14 26 24 15,0 13-23-15,-2 12 34 16,-6 5 13-16,-1 2-47 15,-1-6 21-15,-4 0-29 16,2-3 0-16,1-6-7 16,-1-7 7-16,2-6-3 15,-2-8-47-15,1-7-118 16,1-9-164-16</inkml:trace>
  <inkml:trace contextRef="#ctx0" brushRef="#br0" timeOffset="129571.32">10552 7950 467 0,'0'0'211'16,"0"0"-127"-16,0 0-1 15,0 0-25-15,0 0-52 16,0 0 10-16,0 34 62 15,0 6-36-15,0 5 31 16,0-1-59-16,6 4-11 16,1 3-1-16,-1 2-2 15,-3 6-6-15,-3-1-147 16,0-3-314-16</inkml:trace>
  <inkml:trace contextRef="#ctx0" brushRef="#br0" timeOffset="132981.81">8252 8729 172 0,'0'0'103'15,"0"0"-59"-15,0 0 27 16,0 0 2-16,0 0-20 15,0 0 44-15,0 0-55 16,0 0 6-16,0 0 13 16,0 0-38-16,0 0 23 15,0 0-28-15,0 0-14 16,0 0 23-16,2 0-21 16,1 0-6-16,5 0 1 15,6 0 13-15,3 1 1 16,8 1-8-16,2 1 0 15,8-3 35-15,8 0-38 0,6 0 19 16,5 0 5 0,-1 0-23-16,-2 0 28 0,-4 0-33 15,-1 0 0-15,0 0 0 16,-4 4 7-16,-3-2-7 16,0 1 16-16,-4-1-4 15,-1 3-5-15,-3-3-7 16,-2 0 0-16,2 1-11 15,0 0 22-15,3-1-11 16,1 0 0-16,8-2 16 16,-1 0-21-16,2 0 5 15,6 0 0-15,-4 0-2 16,6 0 2-16,3 0 0 16,1 0 0-16,5 0 14 15,1 0-14-15,5 0 0 0,4-2 1 16,-3-4-3-16,0-2 2 15,-1 0 0-15,-1 2-3 16,1 0 9-16,-5 2-6 16,-1 2 0-16,-10 2 2 15,-5 0-6-15,-3 0 4 16,-5 0 0-16,-2 0-6 16,-1 0 15-16,-2-2-9 15,1-1 0-15,-1 3 7 16,1-1-10-16,2 1 3 0,-1 0 0 15,3 0-7-15,-2 0 17 16,2 0-10-16,0 0 0 16,-1 0 8-16,5 0 3 15,1 0-8-15,6 0-3 16,0 0 10-16,-5 0 5 16,1 1-15-16,-9 2 0 15,-3-1 13-15,-4-2-16 16,-4 2 3-16,-8-1 0 15,-1-1-7-15,-3 3 13 16,-8-3-6-16,0 1 0 16,-3-1 9-16,-2 0-17 15,0 0 8-15,0 0 0 16,0 0-4-16,0 5-26 16,0-1-49-16,-4 3-64 0,-21 4-88 15,-8-5-123-15</inkml:trace>
  <inkml:trace contextRef="#ctx0" brushRef="#br0" timeOffset="135665.54">8691 9079 156 0,'0'0'298'16,"0"0"-223"-16,0 0-4 15,0 0-6-15,0 0 37 16,0 0 4-16,0 0-19 15,0-50-21-15,0 50-51 16,0 0 2-16,0 16-17 16,0 18 0-16,0 13 49 15,0 0-43-15,0 2 15 16,0-2-11-16,0-8-1 16,0-5 3-16,0-3-12 0,0-5 0 15,0-4-2-15,0-6 2 16,0-2 0-16,0 0-36 15,0-5-127-15,0-6-65 16,0-3-204-16</inkml:trace>
  <inkml:trace contextRef="#ctx0" brushRef="#br0" timeOffset="136106.07">8932 9079 714 0,'0'0'125'0,"0"0"-107"16,0 0 13-16,0 0-8 16,0 0 16-16,0 0 32 15,58-24-66-15,-29 19 14 16,-2 3-10-16,-8 2 5 15,-3 0-12-15,-7 0-2 16,-5 0 0-16,-2 0-6 16,-2 0 18-16,0 0-12 15,0 0 18-15,0 0-9 16,2 0 0-16,4 16-9 0,-4 7 2 16,0 9 39-16,-2 5-30 15,0 5 33 1,0 2-1-16,0-2-38 0,0 5 36 15,-4-7-39-15,-4-2 2 16,4-3 12-16,2-8-11 16,0-1-5-16,2-7 0 15,-2-6 16-15,2-2-21 16,-3-5 5-16,3 0-41 16,0-1-3-16,-4 0-102 15,-6-5-55-15,-5 0-182 16</inkml:trace>
  <inkml:trace contextRef="#ctx0" brushRef="#br0" timeOffset="136360.31">8938 9324 562 0,'0'0'335'16,"0"0"-225"-16,0 0-83 16,0 0 9-16,0 0-6 15,0 0 12-15,67-48-15 16,-24 38-21-16,3 6 4 16,-1 4-10-16,-3 0-42 0,-6 11-128 15,-12 8-288-15</inkml:trace>
  <inkml:trace contextRef="#ctx0" brushRef="#br0" timeOffset="138930.49">9927 9156 293 0,'0'0'150'0,"0"0"-69"16,0 0 10-16,0 0-21 15,0 0-9-15,0 0 70 16,0 0-68-16,0-61-18 16,0 61 32-16,0 0-60 15,0 0 9-15,0 0-26 16,0 20 18-16,0 18-14 16,0 9 1-16,0 3 5 15,0 1 13-15,0-7-14 16,0-4-9-16,8-6 0 15,3-4 8-15,-3-3-25 0,-1-6 17 16,0-2-56-16,-2-1-38 16,-3-9-173-16,-2-6-113 15</inkml:trace>
  <inkml:trace contextRef="#ctx0" brushRef="#br0" timeOffset="139222.19">9817 9315 569 0,'0'0'176'0,"0"0"-88"16,0 0-59-16,0 0 34 15,0 0-17-15,0 0 17 16,113-39 10-16,-75 36-51 16,0-1 5-16,0 1-27 15,-7 3 12-15,-4 0-30 16,-3 0-33-16,-6 0-90 16,-2 10-101-16,-6-2-229 15</inkml:trace>
  <inkml:trace contextRef="#ctx0" brushRef="#br0" timeOffset="139594.84">10516 9117 476 0,'0'0'249'0,"0"0"-127"15,0 0-112-15,0 0 5 16,0 0-6-16,0 0 11 15,5 71 73-15,-3-31-71 16,-2 5 9-16,2-1-23 16,0-2 4-16,-2-1-17 15,5 0 5-15,-3-2-25 16,2-1-50-16,0-8-164 16,4-12-139-16</inkml:trace>
  <inkml:trace contextRef="#ctx0" brushRef="#br0" timeOffset="140197.68">10812 9238 439 0,'0'0'366'15,"0"0"-265"-15,0 0-101 16,0 0 2-16,0 0 26 15,-93 110-12-15,88-76 30 16,5 0-9-16,0-5-31 16,0-3 18-16,9-3-24 15,9-6 2-15,-1-4 2 16,2-8-2-16,-1-5-2 16,1 0 2-16,2 0 7 15,1 0 2-15,-4-13-11 0,-2-1 0 16,-6 0 5-16,-1-3 6 15,-7 4-10-15,-2 0 18 16,0-1-15-16,0 0 18 16,0 2-22-16,-15-2 7 15,-5 2-1-15,-3-2-5 16,-3 0-1-16,-3-3 0 16,0 2 17-16,0-3-24 15,2-5 7-15,1 0 0 16,5-2-8-16,4-1 15 15,5 1-7-15,6 5 0 16,6 3 13-16,0 1-23 0,0-1 10 16,9 3 0-16,11 0-17 15,2 2 17-15,7 2 0 16,2 6-1-16,3 2-21 16,-3 2 10-16,-2 0-26 15,-9 9 29-15,-5 10-11 16,-6 5 24-16,-7 2-4 15,-2 2 5-15,0 3 7 16,0 1-6-16,-13-2-6 16,0-1 0-16,2-4-4 15,0 2 4-15,6 1-13 16,3-4-143-16,0-9-281 16</inkml:trace>
  <inkml:trace contextRef="#ctx0" brushRef="#br0" timeOffset="140681.25">12042 8534 719 0,'0'0'245'16,"0"0"-165"-16,0 0-45 15,0 0 39-15,0 0-25 16,0 0 14-16,-8-14-41 16,12 11-8-16,23 3 4 15,10 0-18-15,5 0 0 0,3 0-6 16,0 0 14-16,-8 0-8 15,-2 4 0-15,-10 6-31 16,-2-1-30-16,-5 3-123 16,-9 0-125-16,-9-2-238 15</inkml:trace>
  <inkml:trace contextRef="#ctx0" brushRef="#br0" timeOffset="140965.15">12134 8934 620 0,'0'0'137'16,"0"0"-89"-16,0 0 29 15,0 0 7-15,0 0 17 16,0 0-48-16,75 2-17 16,-50 0 2-16,4 1-33 15,4 0 0-15,-2 1-5 16,0 3-26-16,-2 2-48 16,-8-1-153-16,-6-2-278 0</inkml:trace>
  <inkml:trace contextRef="#ctx0" brushRef="#br0" timeOffset="142196.99">13031 8046 245 0,'0'0'165'16,"0"0"-60"-16,0 0 16 15,0 0-32-15,0 0 12 16,0 0-18-16,-15-8-26 0,15 6 31 15,0 0-56-15,0 0 20 16,0-2-5-16,0-5-42 16,5 4 11-16,16-4-16 15,8 4 0-15,2 1-12 16,6 4 16-16,-6 0-4 16,-5 0 0-16,-6 0 8 15,-6 8-17-15,-5 2 9 16,-9 0 0-16,0 2-13 15,0 5 21-15,-18-1-8 0,-4 2 0 16,-3-3 16-16,1-2-15 16,3-3-1-16,4-4 0 15,3-3-14-15,8 3 22 16,1-3-8-16,3-3 0 16,2 0 16-16,0 0-32 15,0 0 16-15,0 2-49 16,2 1 39-16,16 6-27 15,4 3 32-15,5 6 2 16,4 5-22-16,0 4 20 16,-4 1-22-16,-6-3 23 15,-11-4-21-15,-3-4 27 16,-7-7-2-16,0-3 5 16,0 0 10-16,-7 0 4 15,-17 2 34-15,-8 1-22 0,-5-3 35 16,-3-3-60-16,4-2 5 15,2-2-3-15,10 0 6 16,6 0-18-16,7 0 4 16,7 0-53-16,4 0-6 15,0 5-142-15,0 2-143 16,7-4 37-16</inkml:trace>
  <inkml:trace contextRef="#ctx0" brushRef="#br0" timeOffset="142661.47">13736 7930 434 0,'0'0'221'16,"0"0"-168"-16,0 0-53 15,0 0 0-15,0 0 75 16,0 0-20-16,-65 123 23 16,40-65-2-16,-8 15-52 0,-3 8 60 15,-5 14-45 1,-5 3-7-16,-3 1 33 0,-4 7-49 15,-3-4 10-15,0-1-14 16,5-7-2-16,2-7 8 16,6-11-18-16,6-8 0 15,8-11-6-15,7-10 12 16,4-9-6-16,9-12 0 16,-2-6 9-16,4-6-16 15,5-7 7-15,0-2-13 16,2-1 13-16,0-1-47 15,0-3 11-15,0 0-39 0,0 0-70 16,0 0-75-16,13-12-183 16</inkml:trace>
  <inkml:trace contextRef="#ctx0" brushRef="#br0" timeOffset="143274.56">13345 9045 669 0,'0'0'208'0,"0"0"-88"0,0 0-63 15,0 0-54-15,0 0 54 16,0 0-57-16,79-73 0 16,-42 73-3-16,1 0 6 15,-5 16-3-15,-6 6 0 16,-11 1 5-16,-9-1-6 16,-7 0 1-16,0 0 0 15,0-2 19-15,-11-1-11 16,-7-5 10-16,1-3 15 15,3-2-25-15,3-8 43 16,1 2-40-16,6-3 3 0,-3 0 18 16,3 0-24-16,0 0-8 15,4 0 0-15,0 0 13 16,0 0-34-16,0 0 15 16,0 0-37-16,2 0 18 15,15 0-46-15,8 0 42 16,2 14-7-16,-7 1-33 15,-3 2 54-15,-5-3-14 16,-3-2 29-16,-7-4 1 16,-2 0 12-16,0 2 6 15,0-2 61-15,-18 2-22 16,-8 3 27-16,-7-3-49 16,-4-3-20-16,-1-1 10 0,5-1-19 15,8-2-7-15,4 0 0 16,5-3-30-16,5 0-25 15,1 0-94-15,8 0-119 16,2-5-207-16</inkml:trace>
  <inkml:trace contextRef="#ctx0" brushRef="#br0" timeOffset="143546.6">13811 8912 746 0,'0'0'258'0,"0"0"-140"15,0 0-50-15,0 0-52 16,0 0 2-16,0 0 24 16,34-25-39-16,6 22-3 15,0 3 0-15,0 0 15 16,-2 0-34-16,-7 0 18 15,-7 0-67-15,-8 0-23 16,-9 2-87-16,-7 5-64 16,0-2-68-16</inkml:trace>
  <inkml:trace contextRef="#ctx0" brushRef="#br0" timeOffset="143917.67">13811 8912 579 0,'9'-7'159'16,"-11"7"-103"-16,0 0-13 16,0 13-11-16,-3 5 94 15,5 4-59-15,0 1-53 16,0-2 33-16,0-2-40 16,0-4 10-16,0-4 3 15,2-3-17-15,3-6 15 16,-1 0-18-16,3-2 0 0,6 0 4 15,7 2 3 1,7 4-7-16,4 6 0 0,-2 7-13 16,0 2 13-16,-6 0-55 15,-8-2 27-15,-6-5 15 16,-7-3 12-16,-2-4 1 16,0 2 29-16,-2 1 3 15,-25-1 57-15,-13 4-27 16,-4-1-37-16,-1 0 11 15,7-2-32-15,9 0-4 16,6 6 0-16,4-2-108 16,7-3-315-16</inkml:trace>
  <inkml:trace contextRef="#ctx0" brushRef="#br0" timeOffset="171970.39">534 10033 594 0,'0'0'96'0,"0"0"-34"15,0 0-12-15,0 0-38 16,0 0 28-16,0 0 59 0,0 0-31 15,-60-52-1-15,58 52-6 16,2 0-56-16,-3 0 31 16,3 0-36-16,0 28 0 15,0 22 4-15,0 19 1 16,0 18 16-16,0 3-10 16,0 3 0-16,0-4 19 15,-8-8-23-15,1-8 11 16,3-8 0-16,2-9-10 15,2-12-8-15,0-10 0 16,0-5 6-16,0-9-18 16,0-10 12-16,0-4-39 0,2-6-11 15,0 0-58-15,0-2 48 16,0-24 7-16,-2-14 5 16,0-15-66-16,-2-10 10 15,-16-5 95-15,-1-7-5 16,-2-3 20-16,1 0-6 15,5 0 1-15,3 0 0 16,8 0 60-16,4 10-43 16,0 7-2-16,11 17 49 15,13 13-49-15,13 14 10 16,5 10-17-16,16 9 5 16,4 0-16-16,9 13 2 15,-9 13 0-15,-14 6 13 16,-17 4-6-16,-25 7 4 0,-6 3 28 15,-2 6-4-15,-33 0 46 16,-19-1-42-16,-8-6-18 16,-1-10 12-16,5-8-23 15,14-5-10-15,10-10 0 16,10-9-60-16,8-3-31 16,7 0-154-16,7-26-337 15</inkml:trace>
  <inkml:trace contextRef="#ctx0" brushRef="#br0" timeOffset="172319.54">1281 9817 719 0,'0'0'197'16,"0"0"-168"-16,0 0-13 16,-147 69-7-16,113-12 11 15,5 17 51-15,7 14-41 16,4 13 26-16,7 2-30 16,7-7 4-16,4-9 13 15,0-11-34-15,2-9-7 0,16-11 6 16,3-7-1-1,2-13-4-15,2-6-3 0,-3-8-2 16,4-5-11-16,1-8-9 16,2-6-45-16,4-3-66 15,-1-9-104-15,-8-23-270 16</inkml:trace>
  <inkml:trace contextRef="#ctx0" brushRef="#br0" timeOffset="172573.37">1388 10013 864 0,'0'0'229'16,"0"0"-186"-16,0 0-37 16,0 0 6-16,-13 111-3 15,13-45 44-15,0 6-28 16,0 3 13-16,0-1-28 15,0-3-8-15,0-5 8 16,2-3-8-16,2-5-2 16,0-3 0-16,5-9-71 15,5-8-8-15,3-12-106 16,4-18-189-16</inkml:trace>
  <inkml:trace contextRef="#ctx0" brushRef="#br0" timeOffset="173070.37">1577 10194 918 0,'0'0'177'16,"0"0"-128"-16,-127 8-41 16,83 17 0-16,7 3 35 15,11 2-15-15,8 0 14 16,14 4-42-16,4-2 7 15,0 0 16-15,22 1-13 16,12-8-3-16,10 0-7 16,5-5 16-16,2-6-17 0,0-5 1 15,-3-6 0-15,-6-3-24 16,-7 0 24 0,-4-9-12-16,-4-14 7 0,-6-7-24 15,-6-8 27-15,-11-5-21 16,-4-3-4-16,0-2 19 15,0 5 2-15,-15 14 6 16,3 11 21-16,1 9-8 16,1 9 34-16,-4 3-47 15,-4 29 7-15,2 14-16 16,3 8 14-16,9 4-5 16,4-1 14-16,0-5-7 15,0-4 7-15,15-5-14 0,8-7 5 16,-1-8-3-16,0-6-1 15,0-8-1-15,1-5 0 16,-1-7-13-16,2-2 12 16,3-2-21-16,2-23-91 15,0-9-75-15,-6-8-347 16</inkml:trace>
  <inkml:trace contextRef="#ctx0" brushRef="#br0" timeOffset="173638.19">2050 10172 731 0,'0'0'261'0,"0"0"-239"16,0 0-7-1,-14 103 31-15,14-52 9 0,0-4-16 16,0-1 11-16,0-3-47 16,0-7 13-16,2-4-16 15,0-6 9-15,-2-8 2 16,0-7-11-16,0-8 0 15,0 0 6-15,0-3 5 16,0 0 8-16,0-3 15 16,0-26-32-16,0-18-2 15,-2-9-17-15,0-1-1 16,2 11 13-16,0 19-23 16,4 11 23-16,10 16-6 15,5 0-31-15,2 5 29 16,-1 21 9-16,0 6 4 15,-2 2-3-15,-7 1 16 0,-5-3-13 16,-1-4 0-16,-2-2 6 16,-3-3 17-16,0-9-19 15,0-6 4-15,0-4 4 16,0-4 5-16,0 0-17 16,0 0 17-16,0-7-16 15,0-23 10-15,0-12-11 16,4-8-8-16,2 1-2 15,5 9-6-15,1 14 14 16,-3 14-12-16,4 10-15 16,-2 2 17-16,2 7 3 0,1 20 9 15,-3 8 4 1,-2 2 6-16,-4 2-5 0,1-2-5 16,-1-2 10-16,-1-1-18 15,2-1 8-15,6-3-77 16,1-5-68-16,8-12-192 15,10-11-217-15</inkml:trace>
  <inkml:trace contextRef="#ctx0" brushRef="#br0" timeOffset="174235.72">2636 10381 726 0,'0'0'270'0,"0"0"-102"16,0 0-85-1,-123-20-19-15,105 20-26 0,0 20-37 16,5 15 18-16,0 9-19 16,5 1 0-16,8-5-8 15,0-4 11-15,2-8-3 16,17-9 0-16,3-6-8 16,9-9-8-16,3-4 15 15,-5-1-5-15,2-26-5 16,-14-4-11-16,-3 6 22 15,-5 4 0-15,-5 11 10 16,-2 8-11-16,0 2 1 0,4 0 0 16,0 8-16-1,1 17 20-15,6 2-4 0,1 2 0 16,-2-9-47-16,5-10-18 16,0-8-21-16,1-2 0 15,2-8 42-15,0-22-18 16,-2-8 62-16,-5-2 54 15,-11-5-13-15,-2 3 4 16,0 1-31-16,-6 9 12 16,-7 10 80-16,3 11-40 15,4 6-18-15,6 5-25 16,-2 0-12-16,-1 10-15 16,3 22 4-16,0 9 0 15,0 5-3-15,0 0 7 16,3-3-4-16,9-5 0 0,2-6 5 15,-5-8-14 1,1-6 9-16,-6-3 0 0,-4-8 14 16,0 2-8-16,0 1 10 15,-4 1 28-15,-19 6-24 16,-6-3 3-16,2 0-23 16,5-4-26-16,9 0-11 15,8-2-143-15,5 2-271 16</inkml:trace>
  <inkml:trace contextRef="#ctx0" brushRef="#br0" timeOffset="174441.39">3478 10619 995 0,'0'0'166'0,"0"0"-131"16,0 0 4-16,0 0 78 15,0 0-82-15,-27 121-33 16,18-81-2-16,5 8-8 16,4 1-95-16,0-3-218 15</inkml:trace>
  <inkml:trace contextRef="#ctx0" brushRef="#br0" timeOffset="174742.13">4199 10197 1170 0,'0'0'191'0,"0"0"-161"16,0 0-17-16,0 0-13 15,-35 106 0-15,35-30 35 16,0 5-30-16,4 1 3 16,14 3-6-16,-3-2 13 0,-3-7-21 15,-1-5 6-15,-5-11-36 16,2-9 18-16,-4-14-60 16,-2-10-25-16,-2-15-60 15,0-12-147-15,0-9-143 16</inkml:trace>
  <inkml:trace contextRef="#ctx0" brushRef="#br0" timeOffset="174948.27">4207 10192 513 0,'0'0'209'0,"0"0"-118"16,0 0-66-16,115-64 9 15,-91 64-3-15,-3 2 71 16,-13 20-27-16,-3 10-52 0,-5 8 77 15,0 9-52-15,-29 9-22 16,-9 2-21-16,-6 9-5 16,-3 4-15-16,7-7-123 15,13-12-169-15,20-20-254 16</inkml:trace>
  <inkml:trace contextRef="#ctx0" brushRef="#br0" timeOffset="175687.16">4558 10269 452 0,'0'0'544'0,"0"0"-431"16,0 0-109-16,0 0-3 16,-22 124 76-16,17-73-43 0,5-1 3 15,0-5-30-15,2-7 4 16,17-4-5-16,0-14-6 15,4-6-2-15,-1-10-11 16,1-4 11-16,-4-4 2 16,2-22 0-16,-9-11 14 15,-4-6 1-15,-8-6-14 16,0-7 11-16,-25 1 24 16,-8 6-33-16,-3 12 19 15,0 14 12-15,3 15-28 16,6 8 6-16,12 0-12 15,6 0-43-15,9 15-3 0,0-5-82 16,19-2 36-16,19-8 11 16,5 0-4-16,-1 0 46 15,5-13-6-15,-3-2 45 16,-1 0 37-16,-7 4 7 16,-12 3 0-16,-13 5 20 15,-6 2 18-15,-5 1 36 16,0 0-68-16,0 0-38 15,0 12-12-15,0 16 16 16,0 10-14-16,0 6-2 16,0 1 13-16,10-2-16 15,6 2 3-15,3-1 0 0,-2 2-8 16,1-3 18-16,-3-2-10 16,-6-5 0-16,1-10 5 15,-8-4-4-15,-2-8 0 16,0-8-1-16,0-2 12 15,0-4-2-15,0 0-10 16,0 0 11-16,0-26-11 16,0-20 0-16,0-21-20 15,0-4 0-15,8 11 10 16,8 18-3-16,4 20 13 16,2 12 0-16,1 7 0 15,-2 3-6-15,2 0 6 16,-3 11 0-16,-7 9-2 0,-1 0 13 15,-8 4-11-15,-1 4 3 16,-3 1 5-16,0 2-16 16,0 1 0-16,0-1-151 15,-5-7-133-15</inkml:trace>
  <inkml:trace contextRef="#ctx0" brushRef="#br0" timeOffset="175815.3">5135 10289 178 0,'0'0'880'0,"0"0"-765"16,-55-113-115-16,48 107 15 16,7 6-15-16,0 0-81 0,0 2-137 15,0 14-249-15</inkml:trace>
  <inkml:trace contextRef="#ctx0" brushRef="#br0" timeOffset="176028.9">5135 10289 833 0,'150'-191'274'16,"-150"186"-170"-16,0 5-1 15,0 0-66-15,0 11-10 16,6 29-12-16,7 20-5 16,3 15 59-16,-1 4-69 15,-3 1 4-15,-1-6-6 16,-2-1 2-16,0-7-8 15,-2-6-40-15,-3-5-56 0,-4-9-80 16,0-13-201-16</inkml:trace>
  <inkml:trace contextRef="#ctx0" brushRef="#br0" timeOffset="176235.5">5318 10554 785 0,'0'0'344'15,"0"0"-259"-15,0 0-24 16,0 0-24-16,0 0 3 16,0 0 13-16,138-85-49 15,-103 85-2-15,-1 15-2 0,-5 11 10 16,-5 6-21-16,-1 5 9 16,-6 3-77-16,-1 4-41 15,-7 1-262-15</inkml:trace>
  <inkml:trace contextRef="#ctx0" brushRef="#br0" timeOffset="176402.37">5697 10247 1203 0,'0'0'115'16,"0"0"-108"-16,0 0 5 15,0 0-7-15,0 0-5 16,0 0 0-16,-31-49-125 0,31 52-91 15,2 8-13 1,11 0-40-16,3-11-5 0</inkml:trace>
  <inkml:trace contextRef="#ctx0" brushRef="#br0" timeOffset="176587.39">5697 10247 421 0,'35'-78'347'16,"-35"67"-105"-16,0 9-83 16,0 2-26-16,0 0-112 15,0 34-2-15,4 26-4 16,10 21 11-16,-1 12 23 15,6 5-49-15,-6-1 7 16,3-6 0-16,-1-9-7 16,-1-11 0-16,-1-9-4 0,-3-10-1 15,-2-3-11 1,-6-8-40-16,-2-6-93 0,0-15-168 16</inkml:trace>
  <inkml:trace contextRef="#ctx0" brushRef="#br0" timeOffset="176759.18">5748 10607 1078 0,'0'0'148'16,"0"0"-135"-16,0 0 40 16,0 0-31-16,0 0-14 15,138-68-8-15,-107 62-18 0,9 1-98 16,3-1-63-1,3 0-173-15</inkml:trace>
  <inkml:trace contextRef="#ctx0" brushRef="#br0" timeOffset="177044.04">6118 9850 970 0,'0'0'193'16,"0"0"-113"-16,0 0-45 16,0 0-35-16,0 0 0 15,0 0 14-15,100 127-14 0,-48-43 47 16,-4 7-46-16,-10 2 6 16,-9-5 21-16,-13-5-23 15,-10-7 18-15,-6-1-9 16,0-7-7-16,-18-4 19 15,-6-6-26-15,0-7-9 16,1-11-8-16,8-11-96 16,8-15-160-16,4-14-495 15</inkml:trace>
  <inkml:trace contextRef="#ctx0" brushRef="#br0" timeOffset="177329.49">7141 10305 1325 0,'0'0'157'0,"0"0"-142"16,0 0-17-16,0 0 7 15,0 0-5-15,0 0 24 16,68-4-12-16,-20 2-9 16,-6 2-3-16,0 0-29 0,-9 0-3 15,-4 4-74-15,-9 12-105 16,-13 5-211-16</inkml:trace>
  <inkml:trace contextRef="#ctx0" brushRef="#br0" timeOffset="177521.2">7141 10305 1147 0,'149'288'238'16,"-149"-286"-200"-16,0-2-32 15,0 0 0-15,4 0 13 16,19 0-19-16,8 0-6 0,7 0-6 15,-5 0-159-15,-4 0-446 16</inkml:trace>
  <inkml:trace contextRef="#ctx0" brushRef="#br0" timeOffset="181800.81">8500 9983 353 0,'0'0'260'16,"0"0"-124"-16,0 0-52 15,0 0-9-15,0 0 12 16,0 0-55-16,0 0 20 0,-29-19-5 16,29 12-37-16,0 1 26 15,0-4-21-15,0-1 6 16,0 1 29-16,0-1-49 16,0 0 29-16,0-3-22 15,6-1 2-15,14 2-6 16,9 5-4-16,5 6 0 15,6 2-11-15,-3 0 13 16,-6 12-2-16,-8 6 0 16,-9 3 11-16,-10 0-21 15,-4 2 10-15,0-1 0 16,-8 6-7-16,-21 0 12 16,-8 0-5-16,-7 0 0 15,2-3 11-15,1-7-14 16,6-4 3-16,8-4 0 0,2-4-4 15,10-2 4-15,6-3 0 16,5-1 7-16,4 0 4 16,0 0-8-16,0 0-3 15,0 0 0-15,0 0 0 16,20 0 0-16,9 0 0 16,6 0-6-16,4 0 14 15,-2 11-8-15,1-1 0 16,-3 3 4-16,-1-2-14 15,-1 3 10-15,-6 1-9 16,-4-1-44-16,-1 4-119 16,-5-2-48-16,-3-2-257 0</inkml:trace>
  <inkml:trace contextRef="#ctx0" brushRef="#br0" timeOffset="182121.6">9121 9866 773 0,'0'0'184'16,"0"0"-144"-16,0 0-18 16,0 0-16-16,0 0-2 15,-56 109 43-15,18-43-1 0,-8 7 17 16,-5 7-31-1,-5 5-8-15,-2 3 10 0,2-1-29 16,5-2 8-16,0-10-7 16,7-6 4-16,3-7-3 15,5-7-7-15,7-7 0 16,4-7-1-16,10-11 3 16,5-6-6-16,7-5-10 15,3-6-95-15,0-2-20 16,3-8-113-16,14-3-173 15</inkml:trace>
  <inkml:trace contextRef="#ctx0" brushRef="#br0" timeOffset="182619.19">8796 10676 446 0,'0'0'393'0,"0"0"-305"16,0 0-43-16,0 0-42 15,113-41 9-15,-86 41 16 16,-4 9-23-16,-13 9 8 16,-5 2 19-16,-5 6 3 15,0 0 26-15,-15 4-42 16,-12-2 1-16,2-1 14 0,0-7-30 15,10-6 4-15,5-7-6 16,4-4 7-16,6-3-3 16,0 0-6-16,0 0 0 15,0 0 2-15,0 0-2 16,0 0-2-16,6 2-36 16,13 5 4-16,8 7 28 15,0 9-4-15,0 1-19 16,-10-3 4-16,-1-4 1 15,-12-2 24-15,-4-5 1 16,0-1 4-16,0 1 60 16,-22 1-30-16,-14 1 3 0,-4-4 5 15,1-5-40-15,2 0 2 16,8-3-5-16,12 0-7 16,3 0 0-16,9 0-90 15,5 0-72-15,0-17-118 16</inkml:trace>
  <inkml:trace contextRef="#ctx0" brushRef="#br0" timeOffset="182944.81">9186 10673 604 0,'0'0'447'0,"0"0"-359"16,0 0-71-16,0 0 9 0,0 0-12 15,0 0-2-15,0 47-1 16,9-10 16-16,4 2-27 16,2 2 27-16,8-6-22 15,-1 2-4-15,1-3-1 16,-2-4 9-16,0-3-8 16,-5-10-1-16,-7-5 0 15,-7-6 24-15,0-3-22 16,-2-1 24-16,0 2 6 15,-4 1-24-15,-21 2 16 16,-6-3-24-16,-1-1-2 0,3-3-5 16,0 0-63-1,0 0-51-15,-2 0-182 0,-2-17-473 16</inkml:trace>
  <inkml:trace contextRef="#ctx0" brushRef="#br0" timeOffset="183094.41">9302 10651 1097 0,'0'0'154'0,"0"0"-109"15,120-18-23-15,-80 18-15 16,-2 0-2-16,-7 0-5 16,-7 18-142-16,-10 2-269 0</inkml:trace>
  <inkml:trace contextRef="#ctx0" brushRef="#br0" timeOffset="187283.53">427 12348 332 0,'0'0'161'15,"0"0"-68"-15,0 0-30 16,0 0 20-16,0 0-35 16,0 0 19-16,-22-104 48 15,22 92-65-15,-2 3 47 0,2 7-22 16,-2 2-21-16,2 0-36 15,0 13-18-15,-3 31 0 16,3 18-4-16,0 13 12 16,0 5-8-16,0 3 0 15,0-7 0-15,0-3-2 16,0-7 7-16,0-7-5 16,-4-7 0-16,0-10 8 15,-2-9-18-15,2-12 5 16,4-10-13-16,-2-8 5 15,2-3-20-15,-2 0 33 16,-5-15 7-16,1-20 0 16,-6-11-14-16,3-10 3 0,-1-9 3 15,0-7-7-15,1-9-8 16,3-1 15-16,4-1-1 16,2 2-1-16,0 12 1 15,22 10 2-15,12 12 0 16,3 13 0-16,3 16 1 15,3 16-1-15,-1 2 0 16,0 28-2-16,-3 12-8 16,-10 4 10-16,-12-3 0 15,-8-2-1-15,-9-5 11 16,0-2-4-16,-20 0 18 16,-17 0-17-16,-9-4 36 0,0-3-25 15,1-5-17-15,3-4 5 16,13-2-6-16,7-4-7 15,9 4-60-15,10 0-108 16,3 4-129-16</inkml:trace>
  <inkml:trace contextRef="#ctx0" brushRef="#br0" timeOffset="187621.39">1298 12069 752 0,'0'0'117'16,"0"0"-114"-16,-122 120 9 15,86-42-7-15,7 16 11 16,7 4 7-16,9 5-1 16,8-4 25-16,5-7-20 15,0-9-17-15,9-11 0 16,16-12-3-16,2-8-7 16,6-10 0-16,2-7-14 15,3-4-11-15,3-11-157 0,-6-12-167 16</inkml:trace>
  <inkml:trace contextRef="#ctx0" brushRef="#br0" timeOffset="188319.06">1501 12620 786 0,'0'0'206'15,"0"0"-165"-15,0 0-28 16,36-125-4-16,-11 99 2 16,-4 10-11-16,0 10 0 0,-1 6-1 15,-1 9-4-15,4 35 5 16,0 11 1-16,-4 16 2 16,-3 4 31-16,-7-1-28 15,-7-4 12-15,-2-7 7 16,0-9-24-16,0-5 23 15,-11-9 0-15,-9-2-20 16,-4-5 25-16,-3-12-27 16,0-7 1-16,-2-9 7 15,0-5-4-15,-2-6 12 16,0-25-15-16,2-9 5 16,-2-11-6-16,6-1-2 15,10 2-12-15,7 6 10 0,8 8-9 16,10 3 7-16,23 5-2 15,11 4 3-15,8 4-8 16,8 6 11-16,3 6 0 16,-1 4-6-16,-2 2 8 15,-11 2-4-15,-9-3 2 16,-9 2-19-16,-11-4-2 16,-4-3-13-16,-5-4 15 15,-2-6 18-15,-2-4-30 16,-3-4 31-16,-4-6-5 15,0 0 14-15,0-2-11 16,0 1 2-16,-11 5 0 0,-3 8 34 16,2 10-1-16,-2 10-5 15,-4 0-14-15,-2 30 1 16,0 14-22-16,9 11 11 16,9 5-4-16,2-2 14 15,2-5-7-15,20-7-7 16,5-9 0-16,2-5 11 15,-1-9-16-15,-1-5 5 16,-2-7 0-16,0-11-5 16,1 0-19-16,1-6-29 15,0-22-12-15,-1-11-153 16,-6-11-180-16</inkml:trace>
  <inkml:trace contextRef="#ctx0" brushRef="#br0" timeOffset="188516.05">2148 12226 586 0,'0'0'199'16,"0"0"-180"-16,-21 113 25 15,21-49 33-15,0 6-20 16,0-2-34-16,5-1-9 16,6-5 8-16,0-2-18 15,-2-3-4-15,0-5 0 16,0-3-6-16,0-11-49 15,-1-8-188-15,2-12-235 16</inkml:trace>
  <inkml:trace contextRef="#ctx0" brushRef="#br0" timeOffset="188935.94">2337 12759 843 0,'0'0'351'16,"0"0"-282"-16,0 0-30 16,0 0-28-16,0 0-2 15,0 0-8-15,106-54-1 16,-83 42 0-16,-7 0-8 16,-5-1 8-16,-7-1-19 0,-4-4-3 15,0-6-35 1,0-3 36-16,-17 0-9 0,-6 4 30 15,-1 6 6-15,1 6 18 16,4 11 11-16,-2 0-29 16,-1 4 5-16,7 24-8 15,1 9-3-15,7 5 0 16,7 7 33-16,0-1-31 16,7 0 14-16,15-1-13 15,3-7 4-15,0-6-4 16,4-8-3-16,-4-8 0 15,2-6-9-15,2-8 9 16,-2-4-21-16,-2 0-55 0,2-18-43 16,-2-18-52-16,-8-12-169 15,-3-11 17-15</inkml:trace>
  <inkml:trace contextRef="#ctx0" brushRef="#br0" timeOffset="189059.11">2337 12759 315 0</inkml:trace>
  <inkml:trace contextRef="#ctx0" brushRef="#br0" timeOffset="189167.37">2337 12759 315 0,'229'-303'333'0,"-238"294"-137"0,7 9-79 0,0 0-38 0,2 6-74 0,0 27 6 16,0 8 68-16,0 8-34 16,6 2 7-16,11 3-25 15,-5-7-15-15,5 2 3 16,-2-4-10-16,-1-8-5 16,1-5 0-16,-9-5-12 15,4-9-24-15,1-6-91 0,-1-12-65 16,4 0-210-16</inkml:trace>
  <inkml:trace contextRef="#ctx0" brushRef="#br0" timeOffset="189363.07">2651 12560 580 0,'0'0'275'0,"0"0"-184"15,0 0-25-15,0 0 8 16,-96 126-55-16,96-99 8 0,9-5 2 16,22-2-24-16,4-4 37 15,6-4-39-15,-1-2-1 16,-7-2-4-16,-1-2-18 16,-8 2-67-16,-7 1-128 15,-3-1-318-15</inkml:trace>
  <inkml:trace contextRef="#ctx0" brushRef="#br0" timeOffset="189587.91">3430 12997 499 0,'0'0'563'16,"0"0"-506"-16,0 0-39 16,0 0-11-16,-15 104-7 15,13-51 0-15,2 2-2 16,0 8-66-16,0-4-105 16,4-7-248-16</inkml:trace>
  <inkml:trace contextRef="#ctx0" brushRef="#br0" timeOffset="189881.21">4180 12606 958 0,'0'0'236'0,"0"0"-233"16,-16 107 5-16,16-43 21 16,0 4-9-16,6 1 13 15,10-1-7-15,1-2-17 16,-3 0-6-16,-1-6-3 0,-1-4 4 16,-6-12-19-1,-1-12-33-15,-3-13-62 0,-2-13-43 16,0-6-142-16,0-14 35 15</inkml:trace>
  <inkml:trace contextRef="#ctx0" brushRef="#br0" timeOffset="190125.29">4311 12501 417 0,'0'0'112'15,"0"0"-33"-15,147 72-51 16,-125-41 117-16,-17 1-19 16,-5 4-14-16,0 2-18 0,-23 5-64 15,-10 0 2-15,-5-7-20 16,2-6-5-16,10-8-14 16,6-12 1-16,6-8-89 15,9-2-18-15,-1-6-129 16,6-20-250-16</inkml:trace>
  <inkml:trace contextRef="#ctx0" brushRef="#br0" timeOffset="190850.53">4520 12548 194 0,'0'0'679'0,"0"0"-604"16,0 0-43-16,0 0 50 15,-11 127 1-15,11-87-64 16,0-2-8-16,7-4 27 16,10-6-35-16,2-5 12 15,0-7-11-15,1-11 5 16,1-2 2-16,-2-3-10 16,2-5 6-16,-5-19 9 15,-5-10-8-15,-11-10-8 16,0-2 0-16,-9-1 5 15,-16 9-9-15,-2 8 8 0,-2 14-4 16,-4 8 28-16,0 8-23 16,1 0-5-16,8 3 0 15,11 16 4-15,5 1-18 16,8-2 14-16,0 0-11 16,16-2-2-16,11-8 0 15,2-3-10-15,2-5 2 16,-1 0-26-16,-1-2 22 15,-6-15-14-15,0-1 1 16,-7 0 27-16,-10 0 22 16,-3 4 5-16,-1 5 70 15,-2 6-42-15,0 3 19 16,4 0-63-16,0 0 2 16,3 21-12-16,5 10 11 15,0 6-1-15,2 1 2 0,-3-1 8 16,0 4-12-16,-1-2 2 15,-2-7 0-15,-3-6-1 16,-1-6 7-16,-2-4-6 16,-2-6 1-16,0-4 12 15,0-2-14-15,0-4 1 16,0 0 0-16,0 0 19 16,0-22-19-16,0-12 0 15,0-1-16-15,5 8-25 16,4 10 41-16,6 12-17 15,5 5-35-15,5 0 46 16,4 3-11-16,0 16 13 16,-2 1-1-16,-5-1-11 0,-8 2 16 15,-6-3-3-15,-6 2-5 16,-2 0 2-16,0 2-15 16,0-1-47-16,-8-10-168 15</inkml:trace>
  <inkml:trace contextRef="#ctx0" brushRef="#br0" timeOffset="191001.52">5135 12441 758 0,'0'0'21'0,"0"0"-21"16,0 0-176-16,0 0-227 0</inkml:trace>
  <inkml:trace contextRef="#ctx0" brushRef="#br0" timeOffset="191237.29">5135 12441 907 0,'127'-54'126'15,"-127"91"-124"-15,0 20 75 16,0 10 33-16,11 5-61 16,5 1-3-16,-3-5-13 15,-1-2-32-15,-3-3 15 0,-3-5-16 16,-2-1 0-16,-4-5-3 16,0-8-50-16,0-8-51 15,0-13-90-15,0-18-210 16</inkml:trace>
  <inkml:trace contextRef="#ctx0" brushRef="#br0" timeOffset="191450.46">5186 12807 186 0,'0'0'795'0,"0"0"-653"16,0 0-14-1,0 0-72-15,0 0-27 0,114-88 7 16,-60 88-26-16,-1 0-10 15,-4 0 11-15,-6 14-5 16,-15 6-6-16,-6 4 0 16,-8 6-19-16,-9 1-22 15,-5 1-79-15,0-4-154 16,-12-8-413-16</inkml:trace>
  <inkml:trace contextRef="#ctx0" brushRef="#br0" timeOffset="191601.97">5458 12650 886 0,'0'0'242'0,"0"0"-205"0,0 0-37 15,0 0-86-15,0 0-91 16,0 0-250-16</inkml:trace>
  <inkml:trace contextRef="#ctx0" brushRef="#br0" timeOffset="191834.58">5853 12309 553 0,'0'0'271'0,"0"0"-80"16,0 0-26-16,0 0-111 15,0 0-15-15,-52 120 47 16,39-48-62-16,4 11 12 16,7 3 8-16,2-1-40 0,0-2 22 15,0-7-26 1,0-5 1-16,2-3-3 0,1-2 7 15,-3-2-6-15,0-7 1 16,0-12-70-16,-16-13-4 16,-4-16-144-16,-5-16-198 15</inkml:trace>
  <inkml:trace contextRef="#ctx0" brushRef="#br0" timeOffset="191952.78">5647 12868 893 0,'0'0'236'0,"0"0"-150"0,0 0-53 16,135-75-6 0,-93 67-27-16,-5 2-12 15,-3 4-66-15,-8 0-194 0,-7 0-413 16</inkml:trace>
  <inkml:trace contextRef="#ctx0" brushRef="#br0" timeOffset="192249.21">5953 11919 937 0,'0'0'188'15,"0"0"-130"-15,0 0-47 0,0 0-5 16,0 0-6-16,105 170 22 15,-52-73-8-15,3 5 30 16,-5 1-11-16,-15-3-19 16,-12-7 31-16,-13-9-40 15,-11-10 26-15,0-5-6 16,-15-7-20-16,-14-1 9 16,-4-5-14-16,4-3-17 15,2-7-11-15,9-13-109 16,7-18-202-16</inkml:trace>
  <inkml:trace contextRef="#ctx0" brushRef="#br0" timeOffset="192515.17">6842 12366 1158 0,'0'0'247'0,"0"0"-206"15,0 0-32-15,0 0 3 16,0 0-4-16,0 0-8 16,160-4 10-16,-115 11-10 0,-7-1 0 15,-7-1-13 1,-9 4-28-16,-6-1-78 0,-12 0-135 15,-4-1-197-15</inkml:trace>
  <inkml:trace contextRef="#ctx0" brushRef="#br0" timeOffset="192738.44">6856 12705 838 0,'0'0'342'0,"0"0"-234"0,0 0-64 15,0 0 27-15,0 0-27 16,0 0-40-16,148 0 9 16,-103 5-13-16,-5 10-23 15,-4 1-65-15,-12 6-238 16</inkml:trace>
  <inkml:trace contextRef="#ctx0" brushRef="#br0" timeOffset="196532.15">8082 11761 288 0,'0'0'144'16,"0"0"-69"-16,0 0-6 15,0 0-10-15,0 0 5 16,0 0-17-16,0 0 7 16,-4-43 25-16,4 40-57 15,0-4 69-15,0 5-24 16,0 2-29-16,0 0 25 15,0 0-59-15,0 0 25 0,0 0-27 16,0 0 10-16,0 12-16 16,0 17 14-16,-4 9-8 15,2 4 49-15,0 2-51 16,-3-1 14 0,3-3-14-16,0 1 12 0,0-3-8 15,2-4-4-15,0-4 0 16,0-4-9-16,0 0 8 15,0-2-52-15,0 0-120 16,0-12-260-16</inkml:trace>
  <inkml:trace contextRef="#ctx0" brushRef="#br0" timeOffset="196972.51">8564 11761 592 0,'0'0'267'0,"0"0"-194"0,0 0-46 16,0 0 16-16,0 0-33 15,0 0 48-15,-87 112 6 16,60-49-38-16,-4 12 17 16,-2 6-18-16,-1 10-10 15,-5 6 19-15,1 1-27 16,-5 1-6-16,1-6 1 15,2-2 8-15,-1-7-11 16,6-7 1-16,2-8 0 16,1-7-3-16,8-15 6 15,6-6-3-15,7-11 0 16,6-8-5-16,5-4-38 16,0-7-122-16,0-8-120 15,0-3-499-15</inkml:trace>
  <inkml:trace contextRef="#ctx0" brushRef="#br0" timeOffset="197932.53">8395 12576 462 0,'0'0'138'15,"0"0"-58"-15,0 0 32 16,0 0-3-16,0 0-32 0,0 0-35 15,-16-14 20 1,16 12-42-16,0-5 13 0,0 2 4 16,14-4-36-16,8 4 11 15,2 0-12-15,5 3 1 16,-2 2-5-16,2 0 4 16,-4 8 0-16,-6 10-4 15,-7 5 6-15,-5-1-2 16,-7 0 3-16,0 1-1 15,-5 1 25-15,-15-2-22 16,0-2 4-16,0-6 4 16,6-7-7-16,6-2 7 15,3-3 11-15,5-2-17 16,-2 0 32-16,2 0-38 16,0 0-1-16,0 0 8 0,0 0-8 15,0 0 0-15,0-2 0 16,0 2-48-16,0 0 17 15,20 0-28-15,6 12 43 16,6 12-7-16,-1 9-50 16,-7-1 58-16,-3-4 5 15,-8-4 10-15,-9-4-9 16,-4-2 18-16,0-2-4 16,0-2 37-16,-21 2-21 15,-13-3 22-15,-11-5-5 16,-1-6-27-16,-6-2 33 15,10 0-42-15,6-7-1 0,10-9-2 16,8 0-27-16,9-4-54 16,9 0-90-16,0-2-263 15</inkml:trace>
  <inkml:trace contextRef="#ctx0" brushRef="#br0" timeOffset="198330.46">8843 12541 62 0,'0'0'760'0,"0"0"-624"16,0 0-49-16,0 0-59 16,0 0 18-16,0 0 15 15,22-22-44-15,24 22 12 16,10 0-28-16,2 0 0 15,-4 0 8-15,-3 0-4 16,-8 7-5-16,-12-1 0 0,-14-3-12 16,-7 1-9-16,-10 1-101 15,0 3-45-15,-12 0-50 16,-19-1-30-16</inkml:trace>
  <inkml:trace contextRef="#ctx0" brushRef="#br0" timeOffset="198713.96">8843 12541 559 0,'33'-32'278'0,"-33"32"-210"15,0 0-54-15,-2 0 24 16,2 2-25-16,-2 21 65 16,-1 7-5-16,1 2-28 0,2-1 13 15,0 3-32 1,0-9-2-16,0-2 0 0,0-7-16 15,5-2-8-15,3-6 0 16,6-2 9-16,6-3-7 16,4 0-2-16,10-1 0 15,4 4-6-15,2 0-16 16,-2 6 0-16,-7 4-1 16,-6-2 4-16,-8 4 9 15,-5-4 10-15,-6 1 0 16,-2-1 12-16,-4-2-12 15,0 2 40-15,0 2-2 0,-2 0-20 16,-22 3 28 0,-8-2-22-16,-7 1-14 0,-9 2-1 15,-2 3-9-15,-6 3-37 16,-4-1-151-16,-1-10-506 16</inkml:trace>
  <inkml:trace contextRef="#ctx0" brushRef="#br0" timeOffset="-184293.65">646 14231 186 0,'0'0'122'0,"0"0"-40"16,0 0 20-16,0 0-86 15,0 0 15-15,0 0 22 16,0 0-41-16,0 0 4 16,-65 0-16-16,59 0 0 15,0 3-13-15,0 4 1 16,2-3-42-16,-1-1 22 15,3-3 23-15,0 3 9 0,0-3 2 16,2 0 5-16,0 0 30 16,0 0-35-1,0 0 4-15,-2 0 5 0,2 0-4 16,0 0 14-16,0 0 16 16,0 0 0-16,0 0 46 15,0 0-22-15,-3 0 0 16,3 0 5-16,-5 0-48 15,5 0 40-15,-2 0-11 16,2 0-43-16,0 8 12 16,0 26-10-16,0 21-6 15,0 6 59-15,0 7-58 16,0 6 34-16,-6 2-8 16,-5 6-16-16,-3 1 42 15,1 0-40-15,0-5 1 0,-3-5 0 16,1-7-8-16,-1-8 0 15,5-5-6-15,3-11 5 16,8-8-11-16,0-9 6 16,0-7-48-16,0-6-33 15,8-12-87-15,7 0-43 16,-1-12-45-16,-1-26-214 16</inkml:trace>
  <inkml:trace contextRef="#ctx0" brushRef="#br0" timeOffset="-183977.09">532 14432 763 0,'0'0'114'16,"0"0"-40"-16,45-117-53 16,-10 82-21-16,17 8 0 15,17 5 45-15,8 7-7 16,8 15-9-16,-6 0-4 15,-22 18-15-15,-17 19 8 16,-20 3-15-16,-20 9-3 16,0 2 40-16,-40 6-21 15,-18 1 14-15,-15 0-2 16,-14-5-28-16,-2-7 44 16,13-5-45-16,14-15-1 0,25-12 4 15,20-8-1-15,8-4-8 16,7-2-21-16,2-2-75 15,0-22-58-15,18-9-326 16</inkml:trace>
  <inkml:trace contextRef="#ctx0" brushRef="#br0" timeOffset="-183617.33">1470 14172 573 0,'0'0'200'16,"0"0"-142"-16,0 0-23 0,0 0 23 15,0 0 10-15,0 0 28 16,-82-54-59-16,52 86-32 16,-7 20 20-16,-8 19-20 15,1 13 45-15,0 13-12 16,5 8-32-16,8 5 46 15,13-5-41-15,9-7-2 16,9-13 7-16,0-16-2 16,9-9-14-16,13-10 0 15,3-5 10-15,2-9-11 16,-1 0 1-16,8-10 0 16,-1-3-12-16,0-6 8 15,3-8-49-15,-3-3-32 0,4-6-36 16,-4-15-68-16,0-28-198 15</inkml:trace>
  <inkml:trace contextRef="#ctx0" brushRef="#br0" timeOffset="-183376.67">1458 14428 884 0,'0'0'151'0,"0"0"-151"0,0 0 0 15,-8 117 13 1,8-51 0-16,0 12 28 16,0 7 4-16,0-6-19 0,0-5 7 15,2-9-33-15,4-7 0 16,-3-6-9-16,0-6 0 16,-3-5-54-16,0-9-37 15,0-14-100-15,-3-16-44 16,-12-2-76-16</inkml:trace>
  <inkml:trace contextRef="#ctx0" brushRef="#br0" timeOffset="-182673.62">1252 14867 706 0,'0'0'235'0,"0"0"-170"16,0 0-56-16,0 0-2 0,0 0 6 15,120-26 65 1,-55 20-31-16,10-3-29 0,4 0 11 15,-6-3-22-15,-7-1-7 16,-10 3 0-16,-14-4 8 16,-13 1-15-16,-10 4 7 15,-9-8 0-15,-7 0-11 16,-3-3 11-16,0-5-2 16,-18 6 0-16,-11-2-7 15,-6 11 4-15,-2 10 5 16,0 0 0-16,-1 14 1 15,5 17 3-15,4 13-4 16,10 2 4-16,15 8 5 0,4 3 15 16,0-7-8-16,29-6-12 15,4-3 14-15,8-12-11 16,1-6-7-16,4-5 0 16,2-4 9-16,-1-12-8 15,-3-2-1-15,-4 0 0 16,-5-2-17-16,-6-16 8 15,-6-13-11-15,-5-4 18 16,-9-18-34-16,-5 7 34 16,-4 5-40-16,0 18 42 15,0 16 18-15,0 7-17 16,0 13 0-16,0 21-1 0,0 12 2 16,-2 4 6-1,2-2-8-15,0-11 0 0,0-3-7 16,0-10 17-16,0-8-10 15,2-5 4-15,3-10 8 16,-5 1-6-16,0-2-6 16,2 0 11-16,0-16 15 15,5-16-21-15,4-8-5 16,5-4 0-16,4 7-13 16,0 10 8-16,-1 14 5 15,2 13-2-15,-1 0-16 16,5 22 20-16,-4 8-2 15,2 7 5-15,-7 1 5 16,-1 0-11-16,-2 3 1 0,-1-6-21 16,-3 2-28-16,-3-5-96 15,-2-10-28-15,-4-10-114 16,0-12-108-16</inkml:trace>
  <inkml:trace contextRef="#ctx0" brushRef="#br0" timeOffset="-182511.7">2272 14607 51 0,'0'0'659'0,"0"0"-555"15,0 0-104-15,0 0-152 16,0 0 53-16,0 0 14 16,-9 42-119-16</inkml:trace>
  <inkml:trace contextRef="#ctx0" brushRef="#br0" timeOffset="-181728.18">2272 14607 301 0,'248'139'440'15,"-248"-103"-379"-15,0 6-3 16,-3 9 18-16,-6-5-37 16,2-6 15-16,5 0 13 15,2-9-43-15,0-3-10 16,0-14 1-16,0-4-11 15,0-6-2-15,0-4-2 0,5 0 12 16,8 0 2-16,9-6-7 16,7-11-4-16,10 4 0 15,3 3 9-15,-3 6-12 16,2 4 11-16,-5 0-6 16,-5 0 8-16,0 0-13 15,-6 0 0-15,1 0-5 16,-4 4 5-16,-1 0-10 15,-2-3-40-15,-3 2-72 16,-3 3 28-16,-1-2-52 16,-4-4-24-16,5 0 93 15,-1 0 48-15,1-16 29 16,5-4 29-16,-7-6-13 16,-4 3 74-16,0 5 39 15,-7 4-15-15,0 5-27 0,0 4-23 16,0 5 36-16,0 0-54 15,0 0-42-15,0 10 11 16,-2 12-15-16,-6 6 0 16,4-1 0-16,2-1 4 15,2-8-4-15,0-6 0 16,0-6 2-16,0-2-14 16,0-4 12-16,14 2 0 15,1 0 7-15,8 0 0 16,1 2-1-16,0 0-6 0,3-4 14 15,-2 4-16 1,-3-4 2-16,-5 0-13 0,4 0-19 16,-3-8-52-16,-5-10 17 15,0-6-20-15,-8-7 17 16,-3-3 64-16,-2-8-4 16,0-11 10-16,-4-2 3 15,-8 6 5-15,4 13 19 16,3 18 85-16,5 15-24 15,0 3-38-15,0 7-50 16,0 27 0-16,5 19 32 16,12 5-7-16,-3 4 7 15,1-4-14-15,-1-3-9 16,-1-5-7-16,1-1-2 16,-1-5 0-16,1-4-8 0,-1-9-53 15,3-8-11-15,-1-12-43 16,5-11-62-16,2-2-45 15,-2-30-167-15</inkml:trace>
  <inkml:trace contextRef="#ctx0" brushRef="#br0" timeOffset="-181511.54">3563 14851 649 0,'0'0'244'0,"0"0"-209"16,0 0-28-16,0 0 5 15,-119 92 9-15,101-55 38 0,9-10 3 16,7 4-46 0,2-9 12-16,0-4-21 0,23 0 0 15,6-8-4-15,8-2-3 16,5-4-45-16,8-4-33 16,4-4-89-16,-2-22-69 15,-4-6-26-15</inkml:trace>
  <inkml:trace contextRef="#ctx0" brushRef="#br0" timeOffset="-180894.55">3563 14851 481 0,'200'16'288'0,"-236"-16"-164"15,-2 14-13-15,3 8-42 16,6 6-19-16,4 2 35 16,9-2-50-16,10-1-7 15,6-1-12-15,0-6-10 0,0 0-3 16,2-10-3-1,16 0 0-15,1-6-9 0,6-4 9 16,6 0 0-16,-4 0 0 16,-2-4 3-16,-3 4-8 15,-4 0 5-15,0 0 0 16,-3 12-2-16,1 2 8 16,-1-1-6-16,1 1 0 15,-3-10-12-15,1-2 6 16,-1-2-29-16,3 0 11 15,-1-13 12-15,4-12 0 16,-9-8 12-16,-3-1-1 16,-5-6 8-16,-2-1-8 0,0 5 1 15,-7 10 0-15,-5 12 46 16,5 4-32-16,0 10 13 16,7 0-27-16,-3 18 7 15,3 18-12-15,0 13 5 16,10 3 0-16,16 0 3 15,3-7 2-15,2-5-5 16,-4-4 0-16,-2-8 9 16,-9-3-6-16,-8-10-3 15,-5-2 5-15,-3-7 13 16,0-5-14-16,0-1 4 16,-17 0-6-16,-2-3 9 0,-1-23-13 15,5-11 2-15,5 1-11 16,6 6 6-16,4 12-14 15,0 5 17-15,2 13-2 16,16 0-1-16,5 6 2 16,2 17 3-16,0 0 0 15,0 4-5-15,-3-7 5 16,0 0-13-16,1-5-55 16,-1-10-93-16,1-5-64 15,-8 0-250-15</inkml:trace>
  <inkml:trace contextRef="#ctx0" brushRef="#br0" timeOffset="-180575.19">4201 14612 866 0,'0'0'199'0,"0"0"-127"0,0 0-58 16,0 0 18-16,0 0-32 15,0 0 3-15,-11 89 82 16,11-30-65-16,0-5-14 15,3-1 0-15,11-13 10 16,3-4-15-16,3-13-1 16,3-4 0-16,0-6-13 15,4-7 13-15,-2 0 0 16,-2 0 0-16,-6 2 14 16,-1 6-16-16,-1 8 2 15,-3 2 0-15,-1 5 11 0,-3-1-11 16,-4-5 0-16,4 7-5 15,-2-7-39-15,-3 1-67 16,-3 0-66-16,0-1-233 16</inkml:trace>
  <inkml:trace contextRef="#ctx0" brushRef="#br0" timeOffset="-180411.77">4808 15187 1075 0,'0'0'121'16,"0"0"-104"-16,0 0-14 0,0 0 48 16,0 0-12-16,0 0-24 15,39 117-15-15,-33-77-31 16,-2-4-138-16,-2-2-200 16</inkml:trace>
  <inkml:trace contextRef="#ctx0" brushRef="#br0" timeOffset="-178794.05">5468 14709 538 0,'0'0'172'0,"0"0"-81"15,0 0-29-15,0 0 25 16,-23-102-2-16,23 102 30 0,0 8-97 16,0 39-9-16,11 23 29 15,5 15 17-15,-3 1-9 16,-2-14-46-16,-2-9 3 16,0-19-1-16,-3-13 3 15,-1-12-5-15,0-9 0 16,-3-8 11-16,0-2-12 15,-2 0 1-15,2-14 0 16,5-16 15-16,-1-14-12 16,6-14-3-16,-3-15 0 15,2-11 5-15,0 7-13 16,2 21 6-16,-2 22 2 16,1 26-11-16,1 8 0 0,5 1 11 15,4 33 0-15,2 6 11 16,3 5-10-16,-2 1-1 15,0-3 0-15,-1-9-1 16,4-4 4-16,-1-8-3 16,4-12 0-16,1-8 10 15,-1-2-12-15,2 0 2 16,-2-21 0-16,0-10-13 16,-6-6 12-16,-9-6-2 15,-11-10-4-15,-5 1-1 16,-5 8 7-16,-17 7-4 15,-3 19 5-15,-4 18-9 0,2 0 9 16,-4 29 0 0,3 13-1-16,5 10 11 0,12-6-5 15,6 3-5-15,5-1 0 16,0-8 20-16,14 1-16 16,8-9 2-16,7-1 0 15,2 0 2-15,0-9-11 16,6-4 3-16,2-6 0 15,1-1-14-15,12-11-6 16,6 0-53-16,2-5-34 16,5-25-62-16,-7-11-40 15,-8-12-12-15,-11-7 54 16,-15-8 51-16,-15 7 116 16,-9 2 45-16,0 13 164 15,-16 16 29-15,-9 11-24 0,-4 12-103 16,-2 7-40-16,-4 4 0 15,1 22-53-15,3 11 17 16,6 8 3-16,8-2-36 16,8-2 37-16,6-10-39 15,3-3 1-15,0-6-1 16,10-4 2-16,7-8-2 16,4-4 0-16,-1-6 6 15,-1 0-10-15,4-6 4 16,-3-22 0-16,0-16-17 15,-2-7-3-15,-3 7 11 16,-5 12 7-16,-4 18-3 0,-1 14-5 16,1 20 0-16,6 30 6 15,1 16-9-15,0 5 18 16,-2-8-5-16,-2-13 17 16,-2-6-16-16,-3-14 39 15,-4-2-15-15,0-3-15 16,-9-1 33-16,-18-4-36 15,-6-4 13-15,-2-7-16 16,6-9 11-16,4 0-30 16,5 0 15-16,9-9-55 15,4-13-19-15,7 0-161 16,0-8-253-16</inkml:trace>
  <inkml:trace contextRef="#ctx0" brushRef="#br0" timeOffset="-178410.23">6918 14697 973 0,'0'0'187'15,"0"0"-113"-15,-128-37-68 16,75 37 15-16,0 11-3 16,9 19 40-16,7 10-35 15,13 1-16-15,8 1 10 16,14-2-17-16,2-5 0 15,0-9-9-15,21-3 12 0,8-8-3 16,6-7 0 0,5-6 6-16,2-2-23 0,1-6-2 15,-6-22-12 1,-3-7 20-16,-7 3 1 0,-7 6 10 16,-9 12 0-16,-5 12 4 15,1 2-13-15,0 0 9 16,2 23 0-16,-1 5 19 15,-1 4-17-15,0 3 12 16,0-3-14-16,-1-6 6 16,-1-5-22-16,1-4 11 15,2-5-69-15,0-8-33 16,5-4-78-16,3 0-30 16,2-30-108-16</inkml:trace>
  <inkml:trace contextRef="#ctx0" brushRef="#br0" timeOffset="-178213.27">7066 14377 848 0,'0'0'203'15,"0"0"-194"-15,0 0 12 16,-2 111-8-16,2-45 64 16,0 5-31-16,2 1-2 15,10 3-43-15,-5-3 3 16,-3 1-8-16,-4-6 3 15,0-4-56-15,0-8-62 16,-13-15-162-16,-7-15-136 0</inkml:trace>
  <inkml:trace contextRef="#ctx0" brushRef="#br0" timeOffset="-178003.18">6973 14770 844 0,'0'0'101'0,"0"0"-82"15,0 0 10-15,130-41 33 16,-86 41 55-16,-2 25-56 16,-1 7-29-16,-8 5-12 15,-4-2-7-15,-2 0-10 16,-8-1-3-16,-5 0 9 16,-5-1-23-16,-9-1-40 0,0-6-75 15,0-10-123 1,-11-12-347-16</inkml:trace>
  <inkml:trace contextRef="#ctx0" brushRef="#br0" timeOffset="-177852.2">7241 14526 840 0,'0'0'132'0,"0"0"-132"16,0 0-183-16,0 0 149 15,0 0 19-15,0 0-70 16,87 93-130-16,-56-77-144 15</inkml:trace>
  <inkml:trace contextRef="#ctx0" brushRef="#br0" timeOffset="-177644.25">7241 14526 201 0,'265'40'298'0,"-265"-57"-83"0,0 5-40 16,0 8-30-16,-6 4-45 16,-2 0-20-16,-3 21-46 15,-5 32-20-15,1 25 23 16,-1 19 16-16,8 2-38 15,3 0 21-15,5-19-24 16,0-13-7-16,0-7 9 16,2-4-6-16,7-1-8 15,-2-14 0-15,-2-2-12 16,-5-12-11-16,0-10-70 16,0-12-109-16,0-5-90 15,-8-22-233-15</inkml:trace>
  <inkml:trace contextRef="#ctx0" brushRef="#br0" timeOffset="-177519.07">7423 15052 331 0,'0'0'522'16,"0"0"-402"-16,0 0-84 15,136-54-30-15,-95 45 16 16,1 4-22-16,-5 1-4 16,-3 4-50-16,-8-7-277 15</inkml:trace>
  <inkml:trace contextRef="#ctx0" brushRef="#br0" timeOffset="-177208.44">7747 14116 954 0,'0'0'117'0,"0"0"-117"15,0 0 8-15,0 0-8 16,0 0 17-16,117 129 77 16,-70-53-22-16,0 9-39 15,-4 0 20-15,-8-1-26 16,-8-4-4-16,-14-1 31 16,-9-4-51-16,-4-9 23 0,0-6 2 15,-21-3-26-15,-10-3 29 16,-3-4-31-16,0-5 0 15,3-10-15-15,7-4-2 16,10-7-45-16,10-12-69 16,4-12-315-16</inkml:trace>
  <inkml:trace contextRef="#ctx0" brushRef="#br0" timeOffset="-176878.84">8513 14514 1116 0,'0'0'207'16,"0"0"-173"-16,0 0-17 15,0 0-6-15,0 0 5 16,120-46 45-16,-62 40-54 16,4 4 17-16,-1 2-24 15,-3 0 8-15,-3 0-11 16,-8 0 3-16,-9 8-4 16,-12 1-13-16,-10 5-68 0,-13 3-24 15,-3 1-87-15,-11 1-153 16</inkml:trace>
  <inkml:trace contextRef="#ctx0" brushRef="#br0" timeOffset="-176588.62">8616 14832 979 0,'0'0'163'0,"0"0"-109"16,0 0-16-1,0 0 87-15,0 0-60 0,156-27-22 16,-106 18-3-16,-3 5-40 16,3 0 19-16,-6 4-19 15,-4 0 11-15,-7 0-23 16,-4 0 12-16,-4 7-31 15,-5 4-6-15,-5 7-89 16,-10-1-164-16,-5-14-386 16</inkml:trace>
  <inkml:trace contextRef="#ctx0" brushRef="#br0" timeOffset="-173644.19">9576 14365 222 0,'0'0'115'0,"0"0"-65"15,0 0 37-15,0 0-8 16,0 0 26-16,0 0-31 16,0 0-20-16,-42-16 11 15,39 16-22-15,1 0 6 16,2 0 62-16,0 0-83 15,0 0-1-15,0 0 0 0,-3 0-20 16,3 0 20-16,0 0-20 16,0 0-4-16,0 0 25 15,3 0-26-15,17 2 22 16,13 7 10-16,15-4-17 16,12 1 18-16,15-3-28 15,12 0-6-15,4-3 15 16,5 2-5-16,2 1-6 15,0-3 3-15,1 6-6 16,-4-4 10-16,-3 3-12 16,-6 2 0-16,-5 0 1 15,-6-5 10-15,-1 3-11 16,-5-1 2-16,-5-2 6 16,-1-1-3-16,-10-1-5 15,-1 0 0-15,-6 0 1 0,-3 0 3 16,1 0-4-16,-2 0 0 15,6-1 8-15,-7-1-5 16,5 2-3-16,0-2 0 16,1 2 0-16,2 0 7 15,-4 0-7-15,-8 0 0 16,-10 0 7-16,-4 0-11 16,-8 0 4-16,-4 0 0 15,-2 0-11-15,-7 0 13 16,1 0-2-16,-3 0 0 0,0 0 10 15,0 0-11 1,0 0 1-16,0 0 0 0,0 0-2 16,0 0 3-16,0 0-1 15,0 0 0-15,0 0-2 16,0 0-5-16,0 0-49 16,0 2-76-16,-14-2-79 15,-22 0-398-15</inkml:trace>
  <inkml:trace contextRef="#ctx0" brushRef="#br0" timeOffset="-172359.18">10527 14806 358 0,'0'0'125'16,"0"0"-56"-16,0 0 18 0,0 0 18 15,0 0-4-15,0 0-10 16,0-70-14-16,0 66-38 16,0 1 14-16,0 3-2 15,0 0-33-15,0 0 8 16,0 21-26-16,-2 15 0 15,0 13 39-15,0 6-5 16,0 7-5-16,2-4-8 16,0-4-12-16,0-4 33 15,0-5-34-15,0-5-7 16,0-8 11-16,0-6-11 16,0-4-1-16,0-8 0 15,2-3 4-15,0-4-12 0,-2 1-40 16,0-5-76-16,0-1-63 15,-4-2-176-15</inkml:trace>
  <inkml:trace contextRef="#ctx0" brushRef="#br0" timeOffset="-172046.52">10324 15065 617 0,'0'0'162'0,"0"0"-150"16,0 0 9-16,0 0 68 16,0 0-6-16,0 0 3 15,43-3-9-15,-10 3-35 16,1 0 0-16,1 0-37 15,1 0 6-15,1 0-11 16,-1 0 10-16,5 0-22 16,1 0-3-16,1 0-67 15,-1 0-32-15,-9 0-144 16,-15 2-311-16</inkml:trace>
  <inkml:trace contextRef="#ctx0" brushRef="#br0" timeOffset="-171711.55">11097 14890 671 0,'0'0'158'0,"0"0"-70"0,0 0-48 16,0 0 21-16,0 0-25 15,0 0 19-15,0 0 32 16,8 76-48-16,-4-41 11 16,-2 2-33-16,0-1-5 15,0-1 2-15,-2-2-13 16,0 1-1-16,0 3 0 15,0-1-69-15,0-1-36 16,0-8-70-16,-6-4-196 16</inkml:trace>
  <inkml:trace contextRef="#ctx0" brushRef="#br0" timeOffset="-171113.33">11421 14984 559 0,'0'0'363'16,"0"0"-252"-16,0 0-75 16,0 0-30-16,0 0 45 15,0 0-7-15,-7 22-37 16,-9 18 62-16,1 6-49 16,3 3-16-16,4-5 28 15,6-4-32-15,2-4 17 16,0-9 4-16,4-4-19 15,14-10 9-15,4-3-11 16,7-7 0-16,4-3 9 0,6 0-7 16,-4 0-2-16,-6-9 0 15,-5-8 13-15,-8-1-12 16,-5-4-1-16,-4 0 1 16,-5-5-4-16,-2-1 7 15,0 1-4-15,-7 1 1 16,-10 3 10-16,-6 1-14 15,-2 4 3-15,-4 0 0 16,-2 0-15-16,2 0 11 16,0-2 4-16,5 0-3 15,8-1 3-15,3-3-4 16,4 2 4-16,7-5 0 16,-1 1-12-16,3 3 1 0,0-4-9 15,0 8 15 1,12 2-37-16,5 3 23 0,8 4 2 15,2 6-7-15,2 4 15 16,0 0 3-16,0 0 6 16,-7 14-4-16,0 10 10 15,-10 11-6-15,-8 0 0 16,-4 10 4-16,0 0 17 16,-11-1-21-16,-11-3 0 15,-3 4-3-15,3-5-63 16,5-10-168-16,-2-11-476 15</inkml:trace>
  <inkml:trace contextRef="#ctx0" brushRef="#br0" timeOffset="-170457.73">10322 13785 252 0,'0'0'244'0,"0"0"-178"16,0 0-32-16,0 0 64 15,0 0 55-15,0 0-93 16,139 11 41-16,-84-8-27 16,3 4-42-16,-5 0-1 0,-5-1-13 15,-11 2-12 1,-8 1-2-16,-14-5-4 0,-5 0-24 15,-8-2-58-15,-2 0-80 16,0-2-65-16,-2 0-73 16</inkml:trace>
  <inkml:trace contextRef="#ctx0" brushRef="#br0" timeOffset="-170175.68">10609 13600 261 0,'0'0'307'0,"0"0"-193"15,0 0-44-15,0 0 23 16,0 0-16-16,0 0-29 16,-6-5-41-16,6 22 1 15,0 9 0-15,0 9-8 16,0 6 0-16,0 0 13 15,4 0 16-15,6-7-14 16,0-2-15-16,1 1-3 16,-1-10 3-16,0 3-76 15,1-5-74-15,1-5-76 16,1-10-301-16</inkml:trace>
  <inkml:trace contextRef="#ctx0" brushRef="#br0" timeOffset="-169912.86">11193 13530 789 0,'0'0'191'16,"0"0"-142"-16,0 0-41 15,0 0 10-15,0 0 88 16,7 105-42-16,-7-57-12 0,2 4-24 16,1-2-28-16,-1 5 12 15,-2 3-12-15,0 5-26 16,0-3-177-16,-16-5-407 16</inkml:trace>
  <inkml:trace contextRef="#ctx0" brushRef="#br0" timeOffset="-150934.65">9888 13644 35 0,'0'0'121'16,"0"0"-13"-1,0 0 22-15,0 0-18 0,0 0-16 16,0 0 26-16,0 0-51 16,2 0-31-16,-2-1 31 15,0-1-45-15,0-1 10 16,0 3-3-16,0 0-33 16,0 0 53-16,0 0-36 15,0-1 3-15,0 1 35 16,0-2-55-16,-5 2 19 0,-7 0-19 15,-5 0 7 1,-7 0-7-16,-3 6 0 0,-2 16 0 16,-2 6-4-16,7 5 10 15,1 0-6-15,9 6 0 16,12 3 7-16,2-3-5 16,0-3-2-16,14-5 0 15,9-4-6-15,6-5 14 16,2-10-8-16,2-2 4 15,3-6 10-15,4-4 14 16,2 0-27-16,3-12 1 16,-1-16 18-16,-3-9-8 15,-6-7-7-15,-6-8-5 16,-9-9 11-16,-11-5 8 16,-9-4-19-16,0 3 0 0,-20 5 8 15,-11 9 5-15,-5 15-13 16,-4 7 0-16,-9 17 14 15,-7 11-19-15,0 3 5 16,-2 3-31-16,3 28-25 16,4 12-130-16,1 5-136 15,4 3-302-15</inkml:trace>
  <inkml:trace contextRef="#ctx0" brushRef="#br0" timeOffset="-134171.71">9821 14929 18 0,'0'0'194'15,"0"0"-95"-15,0 0-47 16,0 0 6-16,0 0-5 16,0 0 20-16,0 0-18 15,0 0 2-15,0 0 8 16,0 0-28-16,0 0 7 16,0 0-5-16,0 0-14 15,0 0 33-15,0 0-22 16,0 0 9-16,0 0 27 15,0-8-52-15,0-9-11 0,0 0 1 16,0-3 1-16,0-1 9 16,-11 3-20-16,-5 2 0 15,1 4 20-15,-1 4-7 16,-5 4-13-16,-5 4 0 16,-2 0 12-16,-7 24-15 15,7 13 3-15,4 7 0 16,3 2-10-16,10-1 17 15,4-3-7-15,7-6 0 16,0-6 9-16,0-4-13 16,12-3 4-16,8-5 0 15,2-6-1-15,0-7 5 16,5 0-4-16,0-5 13 0,2 0-13 16,0-22 28-1,-3-9-27-15,-4-7 4 0,-3-6 1 16,-6 2 0-16,-5 1-6 15,-3 9 0-15,0 12 13 16,-5 12-15-16,2 8 2 16,0 0-3-16,2 10-7 15,7 22 2-15,3 10 8 16,1 9 0-16,-1-3 16 16,-1 2-17-16,-3-5 1 15,0-9 0-15,-5 0-1 16,-3-8 9-16,-2-2-8 0,0-3 20 15,-7-2-17 1,-24-2 42-16,-14 3-42 0,-10-9 1 16,-5-4 4-16,4-3-7 15,7-4-2-15,13-2-46 16,9 0-232-16</inkml:trace>
  <inkml:trace contextRef="#ctx0" brushRef="#br0" timeOffset="-133304.4">12073 14162 433 0,'0'0'177'16,"0"0"-9"-16,0 0-53 0,0 0-14 16,0 0-44-16,0 0-3 15,-6 0-24-15,17 0-29 16,18 0 73-16,6 0-23 16,8 0-14-16,1 5 4 15,1 0-39-15,-1-3 25 16,-2 2-27-16,-3 0 2 15,-6 0-7-15,-6 0 5 16,-7 1-7-16,-4 2-39 16,-5 4-103-16,-9 3-60 15,-2 0-143-15,0-2-234 16</inkml:trace>
  <inkml:trace contextRef="#ctx0" brushRef="#br0" timeOffset="-133087.39">12363 14423 506 0,'0'0'349'16,"0"0"-240"-16,0 0-41 16,0 0 38-16,0 0-37 15,0 0-16-15,120-1-52 16,-79 1 17-16,1 0-34 15,-5 1 16-15,-8 17-118 0,-20 1-170 16,-9-2-474-16</inkml:trace>
  <inkml:trace contextRef="#ctx0" brushRef="#br0" timeOffset="-127304.2">13619 13228 159 0,'0'0'116'16,"0"0"-41"-16,0 0 7 15,0 0-64-15,0 0 39 16,0 0 3-16,0 0-14 16,0-26-10-16,0 24-28 15,0 0 44-15,0-1 25 16,0 2-47-16,0-2 16 0,0 3-17 15,0 0-26 1,0 0 14-16,0 0-17 0,0 3 0 16,0 19-8-16,3 10 18 15,6 5 2-15,0 4 37 16,-1-2-41-16,1-1 67 16,-4-2-63-16,0-3 16 15,-1-4 10-15,0-3-35 16,1-5 24-16,-1-5-27 15,0-3 10-15,-1-4-8 16,0 3-2-16,-1-3 0 16,0 1-5-16,2 2-36 15,-2 0-69-15,-2-2-156 16,0-8-197-16</inkml:trace>
  <inkml:trace contextRef="#ctx0" brushRef="#br0" timeOffset="-126788.39">12963 14045 223 0,'0'0'146'0,"0"0"-78"16,0 0-20-16,0 0 54 15,0 0-16-15,0 0-11 16,0 0 6-16,8 0-64 16,8 2 15-16,13 3 51 15,13-5-42-15,14 1 32 16,24 2-34-16,16 0 7 16,15 2 19-16,5-1-47 15,-4 1 13-15,-5-2-6 0,-10-1-21 16,-10-1 36-16,-11 2-40 15,-14-3 0-15,-10 2-2 16,-17-2 10-16,-10 1-8 16,-11 2 0-16,-8 0-40 15,-6 8-18-15,0 1-103 16,-33 6-10-16,-21-4-204 16</inkml:trace>
  <inkml:trace contextRef="#ctx0" brushRef="#br0" timeOffset="-126286.22">13176 14500 669 0,'0'0'167'15,"0"0"-97"-15,0 0-30 16,0 0 28-16,0 0-11 16,0 0-48-16,80-50 31 0,-41 58-26 15,-2 14 7 1,-8 6 36-16,-4 1-34 0,-12 3-7 16,-9 6-8-16,-4-2-1 15,-6 4 1-15,-25 1-8 16,-9-5 0-16,-10-4-7 15,4-7 12-15,5-10-5 16,10-6 0-16,10-9 5 16,5 0-5-16,3-6 0 15,3-6 0-15,4-2-5 16,3 5 10-16,3 4-5 16,0 5 0-16,0 0-12 15,0 0 6-15,19 1 5 16,6 13 1-16,5 0 12 15,6 3-10-15,-1-5 11 0,3-1-8 16,0-3 7-16,-7 1-17 16,-4-3 5-16,0 0-46 15,-3 0-61-15,1-2-125 16,-8-3-232-16</inkml:trace>
  <inkml:trace contextRef="#ctx0" brushRef="#br0" timeOffset="-125897.83">13588 14414 791 0,'0'0'158'0,"0"0"-121"15,0 0 4-15,0 0 77 16,0 0-53-16,0 0-24 15,114-5-15-15,-74 5-23 16,3 7 15-16,-1 0-18 16,-2 7 0-16,-11 4 6 15,-7 1 1-15,-9 3-7 16,-5 2 9-16,-8 7-3 16,0 4 11-16,0 10-4 15,-16 2-9-15,-7 4 39 16,2-2-37-16,-2-1 8 15,3-2-3-15,0-5-3 16,2-1 2-16,5-4-10 0,1-1 0 16,4-3-5-16,1-6 10 15,3-6-5-15,4-4 0 16,0-6-59-16,0-2-19 16,0-8-137-16,-2 0-222 15</inkml:trace>
  <inkml:trace contextRef="#ctx0" brushRef="#br0" timeOffset="-125693.2">13662 14824 891 0,'0'0'175'0,"0"0"-42"15,0 0-81-15,0 0-8 16,0 0-7-16,152-86-31 15,-75 86 6-15,11 0-12 16,-9 16-33-16,-7 12-37 16,-18 4-159-16,-23-2-310 15</inkml:trace>
  <inkml:trace contextRef="#ctx0" brushRef="#br0" timeOffset="-122341.43">280 15917 250 0,'0'0'363'0,"0"0"-234"15,0 0-34-15,0 0-16 16,0 0-26-16,-42-108-44 16,42 96 40-16,0 6 7 15,0-4-38-15,0 6 17 16,0 4-8-16,0 0-6 15,0 0-9-15,0 14-9 16,2 22-3-16,16 17 14 16,-2 11-12-16,-3 6 23 15,-2 6-23-15,-4 1 4 0,-1-4 3 16,-1-7-6 0,1-8-3-16,4-7 3 0,-4-7 3 15,1-8-8-15,-1-6 2 16,-1-7-20-16,2-6-46 15,-1 2-71-15,-1-9-114 16,-3-10-134-16</inkml:trace>
  <inkml:trace contextRef="#ctx0" brushRef="#br0" timeOffset="-121984.81">207 15859 514 0,'0'0'142'0,"0"0"-86"15,0 0 19-15,-2-122-24 16,17 101-19-16,5 11 9 16,7 10-28-16,9 0 1 15,8 22-14-15,5 15 0 16,0 10 32-16,-6-2 0 15,-10 1 8-15,-8-5-6 16,-12-5 1-16,-11-2 18 16,-2-6-10-16,0-1-7 0,-20-9 16 15,-4-4-27 1,1-2 3-16,1-3-7 0,0-4-13 16,2-5-1-16,7 0-7 15,3 0-16-15,4 0 2 16,3 4-103-16,1-2-96 15,2 1-223-15</inkml:trace>
  <inkml:trace contextRef="#ctx0" brushRef="#br0" timeOffset="-121586.85">1047 15791 558 0,'0'0'240'0,"0"0"-109"16,0 0-26-16,0 0-45 15,0 0 27-15,0 0-51 16,-73-26-26-16,48 58-4 15,-4 20 1-15,2 7 0 16,0 11 14-16,7 12-15 16,7 11 37-16,6 1-34 15,7-7-5-15,0-6 16 16,11-15-11-16,12-11-9 16,3-7 0-16,6-4 7 0,-3-6-1 15,0-4-6-15,0-9 0 16,0-5-9-16,2-6 6 15,2 0-34-15,5-10-65 16,2-4-101-16,-5-4-171 16</inkml:trace>
  <inkml:trace contextRef="#ctx0" brushRef="#br0" timeOffset="-121243.14">1356 15929 709 0,'0'0'199'16,"0"0"-160"-16,0 0-34 16,0 0 26-16,-33 103 52 15,29-43-32-15,4 11-2 16,0-1-11-16,0-1 18 15,0-7-16-15,2-11-26 16,6-7 22-16,4-8-32 16,-1-6-2-16,0-7 7 15,3-6-4-15,-1-2-5 16,1-7 0-16,3-2 1 0,1-2-12 16,7-4-1-16,3 0-44 15,6 0-46-15,6 0-110 16,-2 0-165-16</inkml:trace>
  <inkml:trace contextRef="#ctx0" brushRef="#br0" timeOffset="-120837.18">1869 16350 262 0,'0'0'499'0,"0"0"-340"16,0 0-38-16,-141-62-48 15,108 62 6-15,2 0-9 0,4 18-49 16,8 14-14 0,2 9 20-16,11-1-26 0,6-4 17 15,0-1-11-15,0-7 1 16,15-7-1-16,5-7-7 16,1-2 0-16,0-7-4 15,2-5 4-15,2 0 0 16,-1 0 0-16,0-20 5 15,-1-5-11-15,-3-10 6 16,-7-4-10-16,-3 3 5 16,-6 3-18-16,-2 15 13 15,-2 10 2-15,0 8 16 0,2 0-16 16,3 5 5 0,-1 16 3-16,0 12 18 0,3-3-18 15,2 6 13-15,2-8-13 16,-2 2 6-16,5-1-18 15,-4-3-9-15,7-4-104 16,-2 0-34-16,3-12-184 16</inkml:trace>
  <inkml:trace contextRef="#ctx0" brushRef="#br0" timeOffset="-120456.33">1896 16175 574 0,'0'0'203'0,"0"0"-45"0,0 0-80 16,0 0-46-16,0 0 8 16,0 0-22-16,125-78 4 15,-88 98-3-15,-1 12-13 16,-5 10 14-16,-8 7-5 15,-8-1-2-15,-9 2 41 16,-6-1-28-16,0 0 15 16,0 0-9-16,0-4-19 15,0-10 19-15,0-6-24 16,0-7-4-16,0-4 14 0,0-4-11 16,0-6-6-16,5 1 0 15,0-9 10-15,3 0-17 16,1 0 6-16,5 0 0 15,-1 0-8-15,1-9-28 16,-3-9-71-16,-9 0-148 16,-2-4-411-16</inkml:trace>
  <inkml:trace contextRef="#ctx0" brushRef="#br0" timeOffset="-120231.5">1934 16334 912 0,'0'0'206'0,"0"0"-119"15,0 0-36-15,0 0 10 16,0 0-51-16,0 0 1 16,0 0-9-16,139-55 4 15,-98 55-12-15,-1 9-59 16,-2 13-84-16,-1 6-27 15,-3-5-243-15</inkml:trace>
  <inkml:trace contextRef="#ctx0" brushRef="#br0" timeOffset="-119824.88">2736 16310 363 0,'0'0'340'0,"0"0"-161"16,0 0-60-16,-121-20-29 15,68 20-4-15,4 0 15 16,6 0-68-16,8 12 9 16,6 14-24-16,6 2-15 15,8 3 28-15,4-3-30 16,6 2 3-16,5-8 0 16,0-4 3-16,0-4-7 15,14 0 0-15,8-9 3 16,4 2-5-16,5-7 2 15,6 0 0-15,-2 0-4 16,-3-18-8-16,-5-8 1 0,-8-4 10 16,-5 6-9-16,-3 2-1 15,-3 7 8-15,0 12 3 16,-4 3-5-16,0 0 7 16,3 0-4-16,-3 14 1 15,3 7 1-15,0 8 1 16,2 1-1-16,1 2-9 15,4-6-60-15,-1-3-93 16,6-1 5-16,0-8-59 16,1-10-56-16,3-4-91 15</inkml:trace>
  <inkml:trace contextRef="#ctx0" brushRef="#br0" timeOffset="-119658.98">2736 16310 262 0</inkml:trace>
  <inkml:trace contextRef="#ctx0" brushRef="#br0" timeOffset="-119308.22">2736 16310 262 0,'200'80'332'0,"-200"-100"-142"0,0 2-39 0,-15-2-57 0,-1 8-19 16,-2 2 52-16,0 10-68 15,1 0-27-15,-4 0-5 16,3 22-24-16,1 10 6 16,7 9 7-16,6-5-15 15,4 4 24-15,0-8-24 16,0-1 1-16,16-10-2 15,1-2 3-15,2-5-3 0,-1-6 0 16,-1-2 8 0,6-6-19-16,-1 0 11 0,0-6-19 15,0-16 13-15,-3-9-21 16,-9-4-2-16,-8-16-18 16,-2-8-24-16,0-11 2 15,-10-6-12-15,-13 3 25 16,1 11 53-16,4 18 3 15,4 16 0-15,8 15 36 16,2 13 27-16,4 0-2 16,0 0-61-16,0 27 6 15,0 13-2-15,0 14 12 16,4 4 38-16,9 9-26 16,3-8-4-16,-3-1 6 0,1-8-30 15,-1-6 0-15,-4-4 1 16,4-8-1-16,2-1-2 15,2-9-55-15,3 1-52 16,-1-14-24-16,6-4-165 16,-5-5-205-16</inkml:trace>
  <inkml:trace contextRef="#ctx0" brushRef="#br0" timeOffset="-118906.56">3303 16387 600 0,'0'0'204'0,"0"0"-79"16,0 0-2-16,0 0-40 15,0 0-19-15,0 0-18 16,-122-49-27-16,91 75 23 16,6 6-19-16,10-1-11 15,6 5 14-15,9-9-24 16,0 1 11-16,0-7-2 15,9 2-7-15,4-9 4 16,3-6-8-16,-3-4 0 16,5-4-3-16,2 0 4 0,6 0-1 15,1-4 0 1,-4-18 2-16,-5-1-6 0,-7-9-12 16,-7 2-2-16,-4 8 17 15,2 8-8-15,-2 9 9 16,0 5 1-16,0 0 3 15,2 5-8-15,5 17 1 16,3 5 3-16,2 8 3 16,5-3 2-16,-2 5-5 15,-1 3 0-15,-1 5-9 16,-7 3-83-16,4-2-125 16,-2-6-178-16</inkml:trace>
  <inkml:trace contextRef="#ctx0" brushRef="#br0" timeOffset="-118696.74">3810 16661 708 0,'0'0'285'0,"0"0"-222"15,0 0-3-15,0 0 37 16,0 0-14-16,0 0-27 15,8 94-39-15,-8-54-15 16,0 5-4-16,0-1-26 16,3-8-227-16,11-12-592 15</inkml:trace>
  <inkml:trace contextRef="#ctx0" brushRef="#br0" timeOffset="-117524.27">4554 16207 525 0,'0'0'236'0,"0"0"-14"15,0 0-129-15,0 0-33 0,0 0-45 16,0 0-11-16,11 86 30 16,13-23 8-16,-3-9-36 15,-4-1 19-15,-1-12-24 16,-3-13-1-16,-1-3 11 16,-4-6-7-16,-3-11 4 15,-5-4-8-15,2-4 9 16,-2 0 1-16,0 0 10 15,0 0 24-15,0-23-15 16,-11-3-23-16,-3-9-6 16,3-6 0-16,3 0 6 15,2-2-11-15,6 2 5 16,0 9 0-16,0 10-6 16,10 8 5-16,3 6 1 0,3 8 0 15,-3 0-3-15,7 3-1 16,3 20 4-16,-1 9 0 15,2-2-8-15,1 7 15 16,2-2-7-16,-3-2 3 16,2-7 3-16,1-3 0 15,0-5-6-15,0-4 0 16,-2-6-1-16,-1-8 7 16,2 0-6-16,3 0 0 15,2-5 4-15,-1-12-4 16,-6-6 0-16,-8-5 0 15,-9-2-9-15,-7-1 2 16,0 3 7-16,0 7 0 0,-7 2 6 16,-4 5-7-16,-2 6 1 15,-1 8 0-15,-4 0-6 16,2 0 7-16,1 18-1 16,-1 8 0-16,8 6 2 15,5 3 1-15,3-3-3 16,0 0 0-16,3-5 13 15,15-5-5-15,-1-1-8 16,8-2 3-16,-3-5 6 16,0-4-10-16,5-2 1 15,2-4 0-15,8-4-9 16,6 0-30-16,6 0-64 0,5 0-78 16,-7-22-157-16,-5-11-129 15</inkml:trace>
  <inkml:trace contextRef="#ctx0" brushRef="#br0" timeOffset="-117105.65">5574 16370 503 0,'0'0'374'16,"0"0"-198"-16,0 0-66 15,-127-18-12-15,84 27-44 16,1 17-2-16,9 2-17 16,8 6-29-16,10-6 20 15,11 2-23-15,4-5-2 16,0-4 16-16,0 2-12 15,13-11-5-15,5-2 0 0,4-2 5 16,2-8-12 0,5 0 7-16,3 0-7 0,-6-4 4 15,-3-22-29-15,-6-2 25 16,-5-7-5-16,-6-1-42 16,-1 14 22-16,-3 12 12 15,0 10 20-15,2 0-6 16,6 18 0-16,1 18 6 15,6 1 3-15,1 7 2 16,1-4 4-16,-2 1 1 16,-3-5 6-16,-8-5 36 15,-6 0-35-15,0-5 8 0,0-2 15 16,-20-2-30 0,-7 1 25-16,-4-14-35 0,2-1 3 15,5-8-7-15,1 0 3 16,3 0-18-16,3 0-45 15,-1-21-106-15,2-12-275 16</inkml:trace>
  <inkml:trace contextRef="#ctx0" brushRef="#br0" timeOffset="-116638.18">6071 16347 573 0,'0'0'232'16,"0"0"-77"-16,0 0-1 15,0 0-35-15,-127-63-55 16,73 63-18-16,1 14-26 16,4 12-6-16,9 6 19 15,11 1-29-15,9-3 3 16,9 0-2-16,7-8 5 15,1-2-7-15,3-4-3 16,0-5 0-16,0-4-9 16,11-5 9-16,7-2 0 15,11 0-3-15,4 0 2 16,1-5 0-16,-3-18-28 0,-5-9-4 16,-5-8 30-1,-5 2-47-15,-8 10 34 0,-1 5 14 16,-5 13 4-16,0 10 13 15,3 0-9-15,2 10-1 16,4 16 18-16,0 6-6 16,0 3-4-16,-2 3-8 15,2-3 4-15,3-3-14 16,1-3 5-16,1-6-46 16,3-3-49-16,4-8-60 15,4-8-86-15,-5-4-143 16</inkml:trace>
  <inkml:trace contextRef="#ctx0" brushRef="#br0" timeOffset="-116465.33">6071 16347 794 0</inkml:trace>
  <inkml:trace contextRef="#ctx0" brushRef="#br0" timeOffset="-116309.75">6071 16347 794 0,'112'-220'233'0,"-112"220"-155"0,0 6-54 0,0 28-1 0,-5 12 86 15,5 11-54-15,0 3-8 16,0 3-34-16,0-5 9 16,0-5-2-16,11-7-18 15,4-6 9-15,1-6-11 16,-3-6-1-16,1-1-16 16,-3-6-28-16,-1-7-93 0,-8-9-91 15,-2-5-390-15</inkml:trace>
  <inkml:trace contextRef="#ctx0" brushRef="#br0" timeOffset="-116134.86">6077 16463 681 0,'0'0'299'0,"0"0"-148"15,0 0-47-15,0 0-35 16,0 0-29-16,0 0-22 0,108-62 15 15,-64 62-33 1,5 14 0-16,-9 7 1 0,0 6 3 16,-9 0-4-16,-4 1 0 15,-4 2 7-15,-7-2-19 16,-6-2 9-16,-3 0-78 16,-5 2-62-16,-2-5-133 15,0-15-394-15</inkml:trace>
  <inkml:trace contextRef="#ctx0" brushRef="#br0" timeOffset="-115951.56">6231 16159 786 0,'0'0'157'0,"0"0"-84"15,0 0-73-15,0 0-49 16,0 0 40-16,0 0-83 15,56 125-168-15,-27-85-267 16</inkml:trace>
  <inkml:trace contextRef="#ctx0" brushRef="#br0" timeOffset="-115672.2">6854 16159 697 0,'0'0'216'0,"0"0"-54"0,-117-23-61 16,80 23-10 0,2 23-48-16,12 22-28 0,4 4 28 15,9 18-30-15,8 0 12 16,2 5 18-16,0-6-29 16,0-7 8-16,12-5-9 15,-1-5-7-15,1-3 4 16,-3-10-10-16,-1-6 0 15,-2-4-5-15,-4-6 5 16,0-3-24-16,-2-4-43 16,0-4-77-16,-2-9-79 15,-19 0-201-15</inkml:trace>
  <inkml:trace contextRef="#ctx0" brushRef="#br0" timeOffset="-115498.83">6543 16504 631 0,'0'0'323'16,"0"0"-184"-16,0 0-55 16,120-27 20-16,-75 27-71 15,2 0-21-15,-4 0-7 16,-6 8-5-16,-3 2-19 16,-3 2-100-16,-7-1-122 15,-8-4-321-15</inkml:trace>
  <inkml:trace contextRef="#ctx0" brushRef="#br0" timeOffset="-115160.55">6978 15871 509 0,'0'0'374'16,"0"0"-274"-16,0 0-97 15,0 0 38-15,100 113 59 16,-44-51-13-16,-1 9 2 0,-3 6-44 16,-13-1 27-16,-7-4-25 15,-12-9-15-15,-9-5 17 16,-8-8-47-16,-3-1 9 15,-3-5 4-15,-17 2-12 16,-2-5 1-16,-3-1-4 16,0-4-15-16,2-1-17 15,-2-3-72-15,2-18-159 16,6-14-343-16</inkml:trace>
  <inkml:trace contextRef="#ctx0" brushRef="#br0" timeOffset="-114617.24">8179 16230 733 0,'0'0'272'0,"0"0"-152"16,0 0-59-16,0 0 27 0,0 0-39 16,0 0-2-16,82 10-12 15,-53 0-30-15,0 2 19 16,0 0-24-16,0-2 1 16,-2 4-13-16,-5-2 10 15,0 2-36-15,-2 0-47 16,-7-2-152-16,-5 2-228 15</inkml:trace>
  <inkml:trace contextRef="#ctx0" brushRef="#br0" timeOffset="-114376.18">8248 16522 845 0,'0'0'173'16,"0"0"-76"-16,0 0 15 15,0 0-32-15,0 0-34 16,131 0-42-16,-95 5 10 16,1 4-14-16,0 3-22 15,-6 2-85-15,-2-6-161 16,-10-2-360-16</inkml:trace>
  <inkml:trace contextRef="#ctx0" brushRef="#br0" timeOffset="-97456.65">9716 15912 233 0,'0'0'93'0,"0"0"-12"15,0 0 13-15,0 0 4 16,0 0-25-16,0 0 11 0,0 0-22 15,0 0-16-15,-74-27 9 16,70 23-29-16,0 4 22 16,2 0-23-16,0 0-6 15,-1 0 23-15,3-1-34 16,0 1 14-16,0-4 6 16,0-1-19-16,0-3 36 15,0-2-34-15,13-2-2 16,12 6-17-16,8 2 8 15,5 4 0-15,2 0 1 16,-4 14 10-16,-7 8-15 16,-7 5 4-16,-6-1 0 15,-7 6-1-15,-7 0 7 0,-2 2-6 16,0 0 9 0,-15 4-3-16,-8-6-2 0,-4-5-4 15,0-9 0-15,3-8-1 16,-2-6 6-16,1-4-5 15,0-4 4-15,1-14 6 16,1-10-12-16,8-2 2 16,6 5 0-16,7 9-9 15,2 7 9-15,0 4 0 16,11 5 0-16,16 0 6 16,6 0-6-16,5 0 0 15,2 6 0-15,-4 6-1 0,4 2 1 16,-7 0 0-1,1 3-3-15,1 1-9 0,-6 0-83 16,0 0-56-16,-6 4-116 16,-10-12-181-16</inkml:trace>
  <inkml:trace contextRef="#ctx0" brushRef="#br0" timeOffset="-96679.68">10893 15781 814 0,'0'0'234'0,"0"0"-175"15,0 0-44-15,0 0-7 0,0 0 89 16,0 0-24-16,58 145-58 15,-49-101 3-15,-3 2-18 16,-4 2 0-16,-2 3-5 16,0 5-16-16,-2 3-95 15,-23-5-78-15,-10-10-328 16</inkml:trace>
  <inkml:trace contextRef="#ctx0" brushRef="#br0" timeOffset="-96215.13">9404 16495 650 0,'0'0'126'0,"0"0"-65"16,0 0 30-16,0 0-12 16,0 0 12-16,0 0-23 15,-9-36-19-15,20 28-20 16,28-2-19-16,19 0 32 0,30 1-2 15,40 2-10-15,30 0 33 16,35 7-43-16,19 0-1 16,0 0 3-16,-10 0-17 15,-21 2 14-15,-28 15-19 16,-30-3 1-16,-23-6 1 16,-24 2-2-16,-18-2 0 15,-16-2 0-15,-15-2-5 16,-14 4-4-16,-8-6-64 15,-5 10-71-15,-11-4-62 16,-31 7-129-16</inkml:trace>
  <inkml:trace contextRef="#ctx0" brushRef="#br0" timeOffset="-94611.6">9896 16817 287 0,'0'0'148'16,"0"0"-75"-16,0 0 50 15,0 0 8-15,0 0-38 16,0 0-8-16,-27-30-40 16,27 24-12-16,0-2-16 15,0 8 12-15,21 0-2 16,1 0-25-16,5 14 6 0,0 12 17 15,-8 1-17-15,-2 1 15 16,-9-2-14-16,-4 4-8 16,-4-2 21-16,-2 3-20 15,-27 1-2-15,-8-6 5 16,-7-3 1-16,-4-6-4 16,4-7-2-16,3-6 0 15,6-4-5-15,4 0 9 16,6-4-4-16,6-6 0 15,9 2 5-15,6-1-14 16,4 8 9-16,0 1-10 16,11 0 8-16,25 0-3 15,8 1 5-15,5 16 23 0,2 1-23 16,-2-4 19 0,-1 0-19-16,-4 0 2 0,-7 3-6 15,-1-7 3-15,-7 2-18 16,-2-2-78-16,-5-2-93 15,-9-2-199-15</inkml:trace>
  <inkml:trace contextRef="#ctx0" brushRef="#br0" timeOffset="-94263.25">10222 16857 824 0,'0'0'94'0,"0"0"-43"0,0 0-27 16,0 0 36-16,143-70 13 15,-105 70-55-15,-1 4 18 16,-3 18-26-16,-3 5-1 16,-7 4 32-16,-3 6-28 15,-6-3 16-15,-2 3 15 16,-6 2-29-16,-2-2 13 15,-5-5-8-15,0 3-14 16,0-3 23-16,0-6-26 16,0-2 0-16,-5-2-3 15,-2-4 10-15,0-2-15 16,1-1 5-16,-1-1-29 0,1-2-15 16,-1 2-118-16,-6-5-86 15,-8-9-281-15</inkml:trace>
  <inkml:trace contextRef="#ctx0" brushRef="#br0" timeOffset="-94021.39">10384 17069 702 0,'0'0'254'16,"0"0"-163"-16,0 0-12 0,0 0-24 15,0 0 27-15,0 0-52 16,12-19-13-16,24 19 11 16,10 0-14-16,3 0 2 15,2 5-16-15,5 3 5 16,2-2-15-16,6 2-32 16,3-4-115-16,-1-4-212 15</inkml:trace>
  <inkml:trace contextRef="#ctx0" brushRef="#br0" timeOffset="-93571.52">12029 16490 945 0,'0'0'148'15,"0"0"-74"-15,0 0-48 16,0 0 14-16,0 0 30 16,0 0-23-16,94 0-12 15,-46 1-19-15,2 7-11 16,-4-3 4-16,1 0-9 15,-7-1 0-15,-5 5-6 16,-3-6-40-16,-10 8-73 16,-9 1-128-16,-10-3-182 15</inkml:trace>
  <inkml:trace contextRef="#ctx0" brushRef="#br0" timeOffset="-93323.24">12134 16745 829 0,'0'0'181'16,"0"0"-133"-16,0 0 3 15,0 0 48-15,0 0-23 16,0 0-61-16,137-8-11 0,-100 8-1 15,-2-4-3-15,1 4-9 16,-1 0-104-16,-1-8-191 16,-12-3-488-16</inkml:trace>
  <inkml:trace contextRef="#ctx0" brushRef="#br0" timeOffset="-92496.33">12804 15880 489 0,'0'0'159'0,"0"0"-43"15,0 0 8-15,0 0-27 16,0 0-38-16,0 0-6 15,5-75-16-15,22 67-33 16,2 8 26-16,0 0-15 16,2 1-13-16,-7 19 23 0,-2 3-24 15,-6 3 4 1,-7-4 9-16,-7 1-11 0,-2-1 10 16,0 2-11-16,-9 2 0 15,-13 0 9-15,-1-8-5 16,2 0-6-16,2-8 0 15,3-2 11-15,6-3-10 16,5-5-1-16,5 0 0 16,0 0 2-16,0 0 2 15,0 0-4-15,0 0 0 16,0 0-19-16,0 0 14 16,0 0-41-16,21 14-1 15,6 4 35-15,4 3 5 16,2-2 5-16,-7 3 0 0,-4-10 4 15,-8 2-4-15,-7-8 2 16,-5 6 0-16,-2-1 15 16,0 3-14-16,-6 6 24 15,-19 0 16-15,-8 0-36 16,-5-2 14-16,1 0-19 16,2-8 0-16,6 2-13 15,5-6-12-15,6-1-49 16,5-5-63-16,6 0-230 15</inkml:trace>
  <inkml:trace contextRef="#ctx0" brushRef="#br0" timeOffset="-92163.77">13366 15970 833 0,'0'0'145'0,"0"0"-102"16,0 0-27-16,0 0 18 15,0 0 37-15,-54 105 22 16,25-35-54-16,-2 11-14 16,-3 5 37-16,1 3-40 15,-2-9-2-15,-1-8 22 0,-4 1-36 16,2-6 15-16,2-5-8 15,-1 0-10-15,3-8 7 16,3-5-10-16,2-3 0 16,4-6-3-16,5-5-20 15,7-3-46-15,2-6-87 16,6-12-139-16,5-10-222 16</inkml:trace>
  <inkml:trace contextRef="#ctx0" brushRef="#br0" timeOffset="-91729.93">13203 16809 775 0,'0'0'203'0,"0"0"-138"0,0 0-62 16,0 0 48-16,0 0 35 15,0 0-44-15,96 16-3 16,-79 4-16-16,-5 3-20 15,-8-2 21-15,-4 2-22 16,0 3 3-16,-2-2 8 16,-14 2-10-16,-8-8-3 15,2-6 0-15,-7-1 9 16,0-8-6-16,0-3-3 16,2 0 0-16,4 0-3 0,8-3 8 15,4-8-5 1,6 8 0-16,5-1 0 0,0-1-11 15,0 2 11-15,0 3-5 16,10 0-7-16,13 0 16 16,2 0-4-16,4 12 7 15,0 2-5-15,2-2 22 16,-2 2-21-16,0 0-2 16,-4-6-1-16,-5 2 4 15,0 2-4-15,-4-6 0 16,-5 6-51-16,0-2-53 15,-4-2-117-15,-7-3-249 16</inkml:trace>
  <inkml:trace contextRef="#ctx0" brushRef="#br0" timeOffset="-91366.25">13509 16769 788 0,'0'0'140'0,"0"0"-62"16,0 0 14-16,0 0-32 15,0 0 10-15,0 0-45 16,0 0-24-16,93-69 5 16,-78 69 2-16,6 0-8 15,1 23 11-15,0 5-10 0,0 6 30 16,-3 3 2-16,-4 3-16 15,-7 1 26-15,0 4-24 16,-6-5 13-16,-2 1-2 16,0-6-20-16,0 0 13 15,0-2-23-15,0-2 0 16,-2-4 0-16,-4-5 0 16,2 4-1-16,-4-4-29 15,1-4-49-15,1 1-59 16,-4-13-162-16,1-6-371 15</inkml:trace>
  <inkml:trace contextRef="#ctx0" brushRef="#br0" timeOffset="-91168.58">13640 17023 1057 0,'0'0'162'16,"0"0"-80"-16,0 0-16 15,0 0-26-15,0 0-20 16,0 0-12-16,140-53-1 16,-68 49-14-16,7 4-11 15,4 0-98-15,-10 0-150 16,-19-6-749-16</inkml:trace>
  <inkml:trace contextRef="#ctx0" brushRef="#br0" timeOffset="-74013.5">10284 15961 4 0,'0'0'100'15,"0"0"-70"-15,0 0 3 16,0 0 0-16,0 0 11 15,0 0 16-15,-64-23-4 16,57 20-3-16,2 2-10 0,-1 1-1 16,-1 0 11-16,-2 0 2 15,0-5-30 1,2 5 25-16,-1-3 5 0,3-1-29 16,-1 4 58-16,4 0-48 15,-1 0-13-15,1 0 11 16,2 0-30-16,0 0 12 15,0 0-2-15,0 0-8 16,0 0 10-16,0 0-16 16,0 0 0-16,0 0 15 15,2 0-6-15,14 0 13 16,4 0 7-16,6 0-26 16,8 0 33-16,2 0-7 15,2 0-22-15,3 0 24 16,2 0-20-16,-1 0-1 0,-6 0 3 15,-5 0-3-15,-11 0-8 16,-7 0-2-16,-3 0 0 16,-6 0-8-16,1 0 8 15,-5 0-31-15,0 0-20 16,0 0-38-16,0 0 9 16,0 0-58-16,0 0-30 15,-3 0-15-15,-17 0-291 16</inkml:trace>
  <inkml:trace contextRef="#ctx0" brushRef="#br0" timeOffset="-73829.3">10284 15961 132 0</inkml:trace>
  <inkml:trace contextRef="#ctx0" brushRef="#br0" timeOffset="-73632.63">10284 15961 132 0,'-2'-269'213'0,"-4"265"-93"0,4 4-78 0,-2 0 3 0,2 0-37 16,-2 4-5-16,2 18 75 15,2 6-7-15,0 7-21 0,0 5 12 16,18 2-5-1,-1 2 18-15,2-3-40 0,-7-1-6 16,0-4 12-16,-3 4-38 16,-5-8 14-16,-4-2-5 15,2 1-2-15,-2-7-7 16,2-2-3-16,3-5-1 16,0-1-9-16,-1-1-96 15,5 0-49-15,0-12-119 16</inkml:trace>
  <inkml:trace contextRef="#ctx0" brushRef="#br0" timeOffset="-69852.69">25415 15594 486 0,'0'0'162'16,"0"0"-27"-16,0 0-56 15,0 0 28-15,0 0-31 16,0 0-35-16,0 0 36 15,0-31-66-15,16 27 20 16,11-2-5-16,8 2-19 16,9-6 24-16,6 6-28 15,6 0 8-15,-1-2-7 16,5 6-4-16,2 0-5 16,-2 0-36-16,1 0-184 15,-6-4-374-15</inkml:trace>
  <inkml:trace contextRef="#ctx0" brushRef="#br0" timeOffset="-69100.36">29934 15477 409 0,'0'0'248'16,"0"0"-78"-16,0 0-22 16,0 0-61-16,0 0-9 15,0 0 27-15,0-23-67 16,6 20 13-16,12-1-17 16,4 2-21-16,-2 2 27 15,7 0-40-15,2 0 0 16,2 0-9-16,3 16 8 0,-3 14-7 15,-6-4-128-15,-8-8-328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8T06:32:39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11073 4212 327 0,'0'0'119'0,"0"0"-46"15,0 0-66-15,0 0 40 16,0 0 14-16,0 0 12 16,-16-114 14-16,16 103-25 15,0 4-21-15,-2 5 25 16,2 0-59-16,-2 2 17 0,2 0-17 16,-2 0 6-16,-5 27-14 15,-2 20 1-15,-6 22 0 16,-8 18 1-1,1 15 4-15,0 13-5 0,-1 11 26 16,1 8-18-16,3 13 19 16,-4 7-9-16,-4 8-13 15,0 3 46-15,-2-4-39 16,2 0 2-16,8-6 15 16,5-4-23-16,8-6 15 15,1-2-21-15,5 3 10 16,0 6 0-16,0-4-10 0,-4 2 0 15,-4-10-1-15,2-9 11 16,-7-5-10-16,1-14 0 16,-1-9 6-16,-2-12-11 15,3-12 5-15,0-7 0 16,0-10-5-16,3-8 13 16,5-9-8-16,4-10 0 15,0-6 5-15,0-7-18 16,2-2 13-16,11-2 0 15,1-2-9-15,3-1 13 16,6-1-4-16,-1 1 0 16,9-1 6-16,5 1-13 15,9-1 7-15,12-4 0 0,13 0-7 16,16-2 17 0,13-3-10-16,16-1 0 0,15 1 8 15,12 4-4-15,7-1-4 16,7-1 0-16,9 4-7 15,9-2 14-15,11 10-7 16,8 1 0-16,6 1 13 16,3 4-13-16,14-1 0 15,1-4 0-15,10-1-6 16,-2-6 8-16,-9 1-2 16,-4 3 0-16,-11 1 10 15,-14 2-14-15,-4-4 4 0,11-2 0 16,19-2 33-1,30 0 17-15,22 5-14 0,16 5-36 16,0 2 13-16,-2 2-10 16,-10 0-3-16,-6-2 0 15,1 0-10-15,2 1 15 16,2-4-5-16,-6 0 0 16,-3-1 9-16,-7-6-9 15,-7-1 0-15,2-5 0 16,-8-1-15-16,-10 0 23 15,-13 0-8-15,-13-1 0 16,-12-1 8-16,-8-3-11 16,-10-2 3-16,-3 0 0 0,-12 0-12 15,-4 0 16 1,-5 0-4-16,-6-2 0 0,-9-5 8 16,-5 2-13-16,-7-4 5 15,-8 4 0-15,-5-6-2 16,-4 2 9-16,-7-4-7 15,0-1 0-15,-2 0 8 16,-1-2-17-16,9-3 9 16,0 1 0-16,2 4-10 15,4 0 12-15,0 2-2 16,-4 3 0-16,-2-2 11 16,-3 4-17-16,-11 0 6 15,-11 1 0-15,-5-2-4 16,-11-2 11-16,-13 0-7 0,-7-2 0 15,-12-2 6-15,-9-4-4 16,-4-11-2-16,-5-7 0 16,-1-12-5-16,1-19 12 15,1-17-7-15,-1-19 0 16,3-12 3-16,-3-7-26 16,7-9 23-16,0-4-5 15,9-11-11-15,4-8-2 16,3-10 18-16,0-6-20 15,-3-15 16-15,-8-11-16 16,-1 5 20-16,-4-2-13 16,-4 5 8-16,-1 12-22 15,1-1 17-15,-5 3 10 16,4 5-2-16,-1 6-18 0,-3 3 19 16,3 6-17-16,-1-3 6 15,-2 12-16-15,0 12 23 16,0 8 2-16,1 15-4 15,-1 0-16-15,-5 4 20 16,-2 9 3-16,1 5-22 16,-5 7 26-16,0 9-4 15,0 11 0-15,0 12 9 16,0 8-17-16,0 7 8 16,-7 6 0-16,-1 5-8 15,-1 7 11-15,-1 4-3 16,4 2 0-16,-3 4 15 15,-2 0-23-15,0 3 8 0,-12 7 0 16,-6 0-18-16,-6 0 19 16,-12 0-1-16,-11 13 0 15,-16 2 13-15,-12 2-22 16,-13-3 9-16,-14-2 0 16,-13-2-9-16,-20-1 13 15,-18-5-4-15,-15-4 0 16,-10 0 12-16,-5 0-17 15,-4 0 5-15,-3 0 0 16,-8-4-7-16,-12-2 12 16,-8-2-5-16,-10 3 0 0,-6 5 10 15,2 0-12 1,1 0 2-16,-1 6 0 0,-10 4-11 16,-11 2 16-16,-17 2-5 15,-7 3 0-15,-1 3 12 16,6 0-20-16,5-1 8 15,-8 2 0-15,-8-1-8 16,0 2 10-16,0 0-2 16,11 1 0-16,13 1 20 15,1 0-34-15,-1 0 14 16,-1 1 0-16,7 1-9 16,11-3 14-16,16 0-5 15,19-5 0-15,10-6 14 16,10-4-27-16,9-6 13 0,4-2 0 15,7 0-8-15,20 0 13 16,11 0-5-16,15-6 0 16,12-2 12-16,4 2-20 15,12 4 8-15,5 2 0 16,13 0-15-16,3 0 15 16,-2 16 0-16,3 0 0 15,2-2 17-15,3-2-26 16,18-2 9-16,3-4 0 15,5 2-11-15,11-4 15 16,-3 1-4-16,3 0 0 16,-2 2 15-16,-7-4-29 15,-5-3 14-15,-3 0-20 0,-7 0-3 16,2-12-16-16,7 3-11 16,4-2 48-16,9 1 2 15,-1 2-2-15,-4 0 2 16,0 0 0-16,-9 0 1 15,-4 6-1-15,0 0-1 16,-2 2-10-16,9 0-8 16,14 0 11-16,6 14-48 15,-1 18-107-15,-3 7-62 16,-3-5-271-16</inkml:trace>
  <inkml:trace contextRef="#ctx0" brushRef="#br0" timeOffset="3620.31">14645 6126 116 0,'0'0'170'15,"0"0"-111"-15,0 0-6 16,0 0 4-16,0 0-36 16,0 0 31-16,0 0-25 15,0 0-17-15,40-20 33 16,-36 16-40-16,-2 2 27 16,-2 2 33-16,0-3-50 15,0 3 31-15,0 0-28 16,0 0-15-16,0 0 31 0,0 0-23 15,0 0-9-15,0 0 10 16,0 0 1-16,0 0-3 16,0 0-8-16,0 0 0 15,0 0 17-15,0 0-16 16,0 0 19-16,-2 0 12 16,0 0-31-16,-2-1 29 15,2 1-30-15,-3 0 2 16,-4 0 1-16,4 0 0 15,-5 0-3-15,0 0 11 16,1 0 1-16,3 0 10 16,4 0-22-16,0 0 8 0,-1 0-4 15,1 0-3-15,0 0-1 16,0 0 9-16,-1 0 4 16,3 0-5-16,0 0-2 15,0 0 0-15,0 0 26 16,0 0-32-16,0 0 0 15,0 0 8-15,0 0 8 16,0 0-16-16,0 0 0 16,0 0 6-16,0 0-9 15,0 0 3-15,0 0 0 16,0 0-9-16,0 0 8 16,0 13 1-16,14 8 0 15,6 7 14-15,4 6 21 0,-2 3-23 16,-1-2 10-1,-6-2 10-15,-3-3-18 0,-10 3-13 16,-2 0-1-16,0 10 12 16,-39 10-6-16,-30 13-6 15,-26 0-100-15,-24-12-119 16</inkml:trace>
  <inkml:trace contextRef="#ctx0" brushRef="#br0" timeOffset="5151.14">5468 9562 145 0,'0'0'153'16,"0"0"-82"-16,0 0-12 16,0 0 0-16,0 0-18 0,0 0 27 15,-10-16-34-15,10 8-19 16,0 2 27-16,0 0-40 16,0 2 19-16,2-2 22 15,-2 1-29-15,2 2 31 16,0-1-12-16,-2-1-12 15,4 2 34-15,-4-2-54 16,0 2 15-16,2-2 9 16,-2 5-22-16,0-1 15 15,0 1-18-15,2 0 0 16,2 0-18-16,3 0 21 16,4 6-3-16,5 14 0 15,-1 4 15-15,3 8-9 0,0 4-6 16,-3 1 1-16,-4 3 18 15,-6-4-7-15,-5 0-9 16,0 1 27-16,-9 1-27 16,-16 4 24-16,-6 3-27 15,-7-1 2-15,3-6-5 16,1-2 3-16,8-7-58 16,8-12-168-16,4-15-504 15</inkml:trace>
  <inkml:trace contextRef="#ctx0" brushRef="#br0" timeOffset="79995.9">20181 7426 74 0,'0'0'27'16,"0"0"-10"-16,0 0-4 16,0 0-5-16,0 0 38 15,0 0-20-15,0 0-5 16,0 0 20-16,14-20-31 16,-14 18 9-16,0-4 4 15,0 2-21-15,0 0 80 16,0 2-51-16,0 2-29 15,0 0 11-15,0 0-3 16,0 0 3-16,0 0 5 16,0-2-15-16,0 2 29 0,0 0-32 15,0 0 4 1,0 0-4-16,0 0 3 0,0 0-3 16,0 0 0-16,6 0 8 15,-1 0-10-15,3 0 2 16,2 0 0-16,-1 4-8 15,4 2 16-15,-2-2-8 16,4 2 0-16,4 2 7 16,0-2-10-16,1 2 3 15,5 0 0-15,-2 2-7 16,4 1 17-16,4 1-10 16,2-3 0-16,7 4 7 0,2-4-5 15,3 3-2-15,-1-1 0 16,1-1-6-16,-1-4 13 15,1-1-7-15,2-2 5 16,0-3 3-16,-1 0 5 16,4 0-12-16,-4 0-1 15,1 0 29-15,-3-4-21 16,-1-4 3-16,-3-1 12 16,0 1-20-16,-2 2 19 15,-2 1-22-15,-3-2 0 16,1 4 0-16,-1 1 4 15,-2-1-4-15,0 3 0 16,3 0 13-16,-1 0-14 0,3 0 1 16,1 0 0-16,2 0 2 15,1 0-1-15,-3 0-1 16,3 0 0-16,-1 0 11 16,-4-1-11-16,-1-4 0 15,-3 2 0-15,-4-3 4 16,0 0 2-16,-4-2-6 15,2-1 0-15,-2 4 12 16,3-2-14-16,-3 1 2 16,1 1 0-16,3 0-3 15,-1 1 5-15,-1-1-2 16,0 0 0-16,0-1 11 0,-6 0-13 16,1 2 2-1,-2-2 0-15,-4-1 23 0,-2 4-21 16,-5 1 16-16,-2 0-9 15,0 0 5-15,-5 2-4 16,2-2-10-16,-2 2 0 16,0 0-20-16,0 0-91 15,-16 4-124-15,-16 2-108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8T06:34:22.3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24586 2918 20 0,'0'0'68'0,"0"0"-7"15,0 0-13-15,0 0 3 16,0 0 35-16,0 0-52 16,0 0 11-16,-4-15 4 15,4 11-48-15,-3 2 29 16,3 2-22-16,0 0 9 16,0 0-21-16,0-2 4 15,0 2-11-15,0 0 8 16,0 0-23-16,9 0 26 15,22 0-13-15,12 0 26 0,11 9-7 16,5 0-6-16,11 0 0 16,5 2 0-16,6-1 7 15,6 0-7-15,6 0 0 16,10 2 8-16,1-2-5 16,3 0-3-16,-4-1 0 15,-6-4-4-15,4-1 17 16,2-1-13-16,3-3 0 15,4 0 5-15,8 0-18 16,2 0 6-16,5 0-12 16,0 0-15-16,-5 2-15 15,1 1 48-15,-4 2-26 16,-3 1 27-16,-5 2-9 0,-9 2-10 16,-8 0 2-16,-13 2 5 15,2 1 18-15,2 0-6 16,2-3 0-16,1 0 8 15,-1-5-10-15,0 0 2 16,-3-1-55-16,-2-4 42 16,-2 0-20-16,-9 0 14 15,-4 0 13-15,-9 0 6 16,-8 0-5-16,-1 0 22 16,-2 0-7-16,0 2-4 15,5 0-6-15,8-2-1 16,0 0-9-16,3 0 12 15,-3 0-7-15,-7 0-24 0,-5 0 29 16,-8 0-14 0,-1 0 1-16,-4 0-1 0,2 0 14 15,3 0 1-15,-5 0-1 16,-4 0-10-16,0-2-37 16,0-2 28-16,3-2-41 15,-5 0 60-15</inkml:trace>
  <inkml:trace contextRef="#ctx0" brushRef="#br0" timeOffset="7906.18">2709 4682 100 0,'0'0'110'0,"0"0"-66"16,0 0-18-16,0 0-11 15,0 0 58-15,0 0-11 16,0 0-36-16,0 0 13 16,11 0-33-16,-9 0 6 15,-2 0 2-15,0 0-7 16,0 0-7-16,0 0 0 16,0 0 8-16,0 0-8 15,0 0 0-15,0 0 0 0,0 0 9 16,0 0 1-1,0 0-5-15,0 0 12 0,0 0-14 16,0 0 14-16,0 0-17 16,0 0 0-16,0 0 32 15,0 0-17-15,0 5 14 16,0 1-5-16,0-1-21 16,5-1 32-16,-3 2-31 15,3-2 0-15,-1 3 48 16,5-1-52-16,-1 0 20 15,6 2 15-15,1-2-25 16,6-3 30-16,1 4-34 0,3-3 3 16,1 0 30-1,1-2-36-15,2-1 13 0,2 2 7 16,0-3-22-16,-2 0 35 16,4 0-36-16,-2 0 2 15,-1 0 2-15,1 0 5 16,-4 0-9-16,-5 0 1 15,1 2 12-15,-6 0-15 16,1-1 2-16,-3 4 0 16,4-3-6-16,-2 0 12 15,3 2-6-15,1-2 0 16,3 1 15-16,2 2-21 16,5-3 6-16,6-2 0 15,-2 2 3-15,5-2 2 16,0 3-5-16,3-3 0 0,-1 1 13 15,-2 0-8-15,-2 2-5 16,-4-1 0-16,-3 0-11 16,2 0 19-16,-2 2-8 15,3-1 0-15,-1 0 9 16,5-1-11-16,-1 0 2 16,4 0 0-16,1 0-8 15,-2-2 12-15,3 0-4 16,-1 0 0-16,-2 3 11 15,0-2-18-15,0 2 7 16,-2-2 0-16,0 1-4 16,0 0 5-16,-2 0-1 0,-3 1 0 15,5-2 13-15,-1-1-21 16,2 0 8-16,1 0 0 16,-1 0-2-16,0 0 10 15,1 0-8-15,0 0 0 16,0-4 15-16,0 2-15 15,-2 0 0-15,0 0 0 16,1 2-10-16,0-1 13 16,-3-3-3-16,-1 1 2 15,-6 1 10-15,-2 2-13 16,-8 0 1-16,-3 0 0 16,1-2-2-16,-5 2 8 15,1 0-6-15,-1 0 5 0,-1 0 5 16,0 0-3-16,-2 0-7 15,0 0 0-15,0 0 5 16,0 0 1-16,2 0-6 16,0 0 0-16,5 0 15 15,-1 0-17-15,1 0 2 16,3 0 0-16,4 0-7 16,-3 0 15-16,3 0-8 15,-4 0 4-15,-3 0 11 16,-5 0-13-16,0 0-2 15,1 0 0-15,1 2-8 16,1 0 13-16,-1 1-5 0,-5-3 0 16,2 1 14-1,-6-1-18-15,3 0 4 0,-5 3 0 16,0-3-9-16,0 0 10 16,-2 1-1-16,0-1 1 15,0 0 18-15,0 0-25 16,0 0 6-16,0 0 0 15,0 0-12-15,0 2 13 16,0-2-1-16,0 0 0 16,0 0 13-16,0 0-17 15,0 0 4-15,0 0 0 16,0 0-11-16,0 0 11 16,0 0 0-16,0 0-2 15,0 0 18-15,0 0-19 16,0 0 3-16,0 0 0 0,0 0-7 15,0 0 7-15,0 0 0 16,0 0-2-16,0 0 13 16,0 0-14-16,0 0 3 15,0 0 0-15,0 0-5 16,0 0 5-16,0 0 0 16,0 0-3-16,0 0 11 15,0 0-8-15,0 2 0 16,0-2 3-16,0 0-6 15,0 0 3-15,0 0 0 16,0 0-7-16,0 0 15 16,0 0-8-16,0 0 0 0,0 0 5 15,0 0-8-15,0 0 3 16,0 0 0-16,0 0-8 16,0 0 12-16,0 0-4 15,0 0 0-15,0 0-20 16,0 5 3-16,0 5-140 15,4-1-198-15,-4 2 0 16</inkml:trace>
  <inkml:trace contextRef="#ctx0" brushRef="#br0" timeOffset="-131982.32">1992 16557 128 0,'0'0'90'0,"0"0"-41"16,0 0-10-16,0 0-14 15,0 0 10-15,0 0 15 16,0 0-8-16,0 0 1 16,0 0-38-16,0 5 8 0,0-2-6 15,6 3 1-15,3 3 13 16,-1-1-9-16,2 2-6 15,-1-6 18-15,-1 0-20 16,2 2 13-16,3-2 20 16,3 0-3-16,-1-4 25 15,3 4-43-15,-3-4-8 16,6 0 34-16,1 0-17 16,0 0 22-16,3 0-13 15,1-4-33-15,-3 0 24 16,-1 0-22-16,0-2-1 0,-1 2 10 15,0-4-2 1,4 2-8-16,0-2 15 0,-1 4-16 16,5-2 15-16,2 1-16 15,3 5 0-15,-3 0-4 16,-2 0 8-16,-2 0-4 16,-8 0 0-16,2 0 10 15,1-3-14-15,0 3 4 16,2-9 0-16,1 6-7 15,-2 1 11-15,1-7-4 16,0 9 0-16,1 0 9 16,-3-3-15-16,1 3 6 15,-4 0 0-15,0 0-7 16,0 0 8-16,1 0-1 16,3 0 0-16,4 0 9 0,4 0-14 15,5 0 5-15,1 0 0 16,3 0-8-16,-1 0 8 15,-2 0 0-15,1 0-3 16,0-4 5-16,-5 2-4 16,1-1 2-16,-3 1 0 15,1 2-6-15,-4 0 6 16,4-3 0-16,-1 3-1 16,-3 0 4-16,1 0-3 15,0 0 0-15,2 0 4 16,0 0-9-16,1 0 5 15,-1 0 0-15,2 0-3 0,1 3 7 16,-2-1-4 0,1 3 0-16,0-1 4 0,1-4-8 15,-1 0 4-15,0 0 0 16,3 0-3-16,1 0 5 16,6 0-2-16,2 0 0 15,4-9 7-15,5 4-13 16,3-4 6-16,3 0 0 15,-2-4-6-15,0-1 6 16,-2 4 0-16,-7 2 0 16,0 8-10-16,-4 0 8 15,-1 0-19-15,-2 0 12 16,-1 0 7-16,-6 8-9 16,1-2 11-16,-1 2 0 15,3 1-1-15,1-4-13 0,3-1 8 16,2-4-1-16,3 0 3 15,-1 0-12-15,1 0 8 16,-7 0-10-16,-1 0 0 16,-6 0 11-16,-4 0-3 15,-3 5 6-15,1-5-4 16,0 3 3-16,2-1 5 16,4-2 0-16,3 4 5 15,2-4-7-15,4 0 2 16,0 0 0-16,6 0 2 15,0 0 7-15,10 0 4 16,4 5-7-16,8-5 4 0,1 4-10 16,4-4 0-16,4 0 0 15,2 0-3-15,0 0 7 16,0 0-4-16,-1 0 0 16,0 0 1-16,-5 0-13 15,2 0 12-15,-4 3 0 16,-1-3-10-16,-3 0 13 15,-3 0-3-15,1 0 0 16,2 0 6-16,-1 0-9 16,0 0 3-16,-1-7 0 15,-2 2-5-15,-3 1 10 16,-6 4-5-16,-5 0 0 16,-4 0 2-16,-2 0-11 0,-1 0-2 15,3 0 11 1,6 4-8-16,3 1 3 0,6-5 5 15,3 0 0-15,1 0 1 16,2 0-7-16,-4 0 6 16,-1 0 0-16,-1 0-6 15,1 0 2-15,-3 0-6 16,2 0 9-16,5-5-26 16,-3 5 17-16,5-6-21 15,0 3 3-15,-1-2 25 16,3 1-6-16,-5 4 8 15,-1 0 1-15,-5 0-24 0,-2 0 20 16,-4 0-22-16,-6 0 0 16,0 0 17-16,-4 0-18 15,-6 0 25-15,-2 0-3 16,-1 0 10-16,-1 0-1 16,1 0-1-16,3-8 14 15,3 2 18-15,5-2-34 16,8 2 10-16,1-2-10 15,3 4 7-15,3-2-9 16,-1-2 1-16,-1-2 0 16,3 1-6-16,4 2 11 15,3 0-5-15,4 0 0 16,5-4 4-16,0 3-4 16,5-1 0-16,4 0 0 15,-2 1 1-15,1-1 8 0,-4 0-9 16,1 3 32-16,-10 4-18 15,-4 2-4-15,-4 0-10 16,-7 0 0-16,0 0 7 16,-4 0-3-16,-1 0-4 15,-2 0 3-15,0 0 1 16,3 0 8-16,-1 0-12 16,1 0 2-16,2 0 3 15,-3 0 3-15,0 0-7 16,-4 0-1-16,1 0 4 15,-2 0-11-15,2 0 7 16,-2 0 0-16,4 2-7 0,-1-2 15 16,0 0-8-16,3 0 0 15,4 0 1-15,0 0-3 16,0 0 2-16,0 0 0 16,-5 6-6-16,0-2 6 15,-3 1 0-15,-6 0-3 16,-1 4-6-16,-3-6 7 15,-1 2 2-15,-1-1 0 16,1 2-6-16,-2-6 8 16,1 0-2-16,0 0 0 15,5 0 6-15,-1 0-6 16,5 0 0-16,1 0 0 16,4 0-4-16,-1 0 5 0,2 0-1 15,5 0 0 1,0 0 5-16,0 0-5 0,-2 0 0 15,-5 0 0-15,-2 0 1 16,-5 0 0-16,4 0-1 16,-6 0 0-16,3 0 5 15,-3 3-7-15,1 2 2 16,-1-5 0-16,-1 0-4 16,5 0 11-16,-2 0-7 15,1 0 6-15,3 0-2 16,4 0 0-16,-1 0-4 15,0 0 0-15,5-5 15 0,-2-2-10 16,-2 2 2-16,0 4 8 16,-5 1-15-16,-3 0 11 15,1 0-11-15,2 0 0 16,-2 0-4-16,1 0 10 16,4 4-6-16,-2 2 0 15,4-3 6-15,-1 5-10 16,2-2 4-16,3-1 0 15,-3 2-9-15,-2 0 10 16,-2-3-1-16,-3-1 0 16,-2 2 6-16,-7-1-13 15,1-2 7-15,-2 1 0 16,-2-3-8-16,-3 0 15 16,0 0-7-16,-7 0 0 15,1 0 4-15,-3 0-3 0,1 0-1 16,-2 0 0-16,2 0-1 15,2 0 2-15,-5 0-1 16,-1 0 1-16,2 0 7 16,-3 0-6-16,-3 0-2 15,-2 0 2-15,1 0 0 16,-3 0-2-16,-5 0 0 16,0 0-3-16,-4 0 8 15,-2 0-10-15,0 0-8 16,0-5-88-16,-2-7-225 0</inkml:trace>
  <inkml:trace contextRef="#ctx0" brushRef="#br0" timeOffset="-111603.41">2148 6093 264 0,'0'0'152'0,"0"0"-82"16,0 0 7-16,0 0-30 16,0 0 80-16,0 0-39 15,0 0-50-15,-5-58-2 16,5 56-24-16,0 2-12 16,0 0 0-16,0 0 16 15,11 0-15-15,7 12-1 16,4 3 0-16,5 0-7 15,6 3 22-15,5 3-15 16,7-5 0-16,6 2 12 16,6-4 18-16,13 0-30 15,6 0 0-15,9-1 11 0,2-2 6 16,-3 0-17-16,0 0 0 16,-1-2 14-16,4 0-12 15,5 0-2-15,1-3 0 16,-1 0-9-16,-3-3 25 15,-10 3-16-15,-2-1 0 16,-11 3 8-16,-5 0-3 16,-3-1-5-16,-6 0 0 15,0-1-10-15,0-2 19 16,0 0-9-16,2 0 0 16,4-2 11-16,0-2-3 15,7 0-8-15,-1 0 0 0,3 0-6 16,5 0 16-16,3 0-10 15,6 0 0-15,3 0 7 16,5 0-14-16,2 0 7 16,1 0 0-16,-3 4-10 15,-2 4 15-15,-4 1-5 16,-4 0 0-16,-2 0 14 16,-4 3-17-16,0 2 3 15,3-3 0-15,9 0-3 16,9-1 14-16,1-5-11 15,10-2 4-15,4-1 16 16,7-2-9-16,7 0-11 16,-2 0 0-16,5-6-11 0,1-4 16 15,-4 0-5 1,1 2 0-16,-3 2 18 0,-8 0-25 16,-4 1 7-16,-6 2 0 15,-8-1-11-15,-3 2 20 16,-7-6-9-16,-3-1 0 15,-2 0 16-15,-2-4-20 16,0 1 4-16,-2 2 0 16,-1 2-9-16,-3-2 12 15,-1 0-3-15,5-3 0 16,2 0 17-16,7-1-27 16,6 0 10-16,5 0 0 0,2-1-10 15,6 4 19 1,4 0-9-16,-2 1 0 0,4 6 15 15,-8 0-18-15,0 0 3 16,1 0 0-16,2 0-11 16,9-4 24-16,4 2-13 15,4-5 0-15,3 0 10 16,4-1-19-16,9 0 9 16,0-1 0-16,-2 1-13 15,-4 3 22-15,-7 1-9 16,-5-1 0-16,-9 3 14 15,-1-2-21-15,-8 0 7 16,2-1 0-16,-3 2-10 16,3-1 13-16,-6 0-3 15,-8 2 0-15,-1 0 15 0,-4 1-26 16,-6 4 11-16,0 1 0 16,-4 0-11-16,-1 0 17 15,-5 0-6-15,4 0 0 16,1 0 13-16,-1 0-17 15,8 0 4-15,1 0 0 16,1 0-11-16,-3 0 14 16,0 0-3-16,-2 1 0 15,5 4 16-15,1 1-23 16,7-3 7-16,3 2 0 16,2-1-11-16,7-1 12 15,-3 2-1-15,6 1 0 0,4 0 15 16,-1 0-24-16,2 2 9 15,-3 0 0-15,-4 2-12 16,-4 0 16-16,-4 4-4 16,-9-4 0-16,-7 3 21 15,-6-3-30-15,-2-2 9 16,1-2 0-16,-2-2-10 16,3 1 14-16,-3 0-4 15,-7 1 0-15,1 0 18 16,-7-3-31-16,-2 2 13 15,-3 1 0-15,0-2-15 16,-3-2 21-16,-1 2-6 16,-7-2 0-16,-4 0 16 0,-7-2-24 15,-4 0 8 1,-9 0 0-16,-5 0-14 0,-7 0 18 16,-3 2-8-16,-3 4-35 15,-18 4-211-15,-33-4-27 16</inkml:trace>
  <inkml:trace contextRef="#ctx0" brushRef="#br0" timeOffset="-76330.3">1976 7463 138 0,'0'0'54'0,"0"0"-5"16,0 0 17-16,0 0-39 16,0 0 28-16,0 0 3 15,0 0-22-15,-3 0 22 16,3 0-18-16,0 0-8 15,0 0-4-15,0 0-27 16,0 0-1-16,0 0 0 16,0 0-6-16,0 0 0 0,5 6 6 15,11 2 0-15,1 1-8 16,6 0 17-16,-1-1-9 16,3 0 12-16,1-2-7 15,1 0 26-15,-3 1-30 16,-1 0 1-16,0-1 24 15,-4 0-22-15,1-2 6 16,3 1 12-16,1 2-11 16,0-3 31-16,5 2-42 15,0-3 0-15,0 0 34 16,3-1-27-16,-1 3 0 16,0-1 12-16,2-3-19 15,1 3 22-15,-3-2-22 16,4 0 0-16,2 0 10 0,0-2 4 15,1 3-14-15,-2-3 2 16,1 0 19-16,-3 0-21 16,0 0 0-16,1 0 0 15,1 0 3-15,1 0 9 16,3 0-12-16,1 0 2 16,1 0 18-16,0-5-15 15,5 1-5-15,-3 0 0 16,2 0-5-16,-2 0 12 15,3 0-7-15,-1 2 2 16,-1-2 16-16,4 0-20 0,-4 2 2 16,1 0 0-1,-1 0 3-15,-5 0 8 0,-2 0-11 16,-3 2 1-16,-6 0 19 16,2 0-18-16,-2 0-2 15,-2 0 0-15,4 0 2 16,-4 0 1-16,0 0-3 15,4 0 1-15,3 0 18 16,3 0-19-16,6 0 0 16,4 0 3-16,2 2 5 15,5 0-8-15,1-2 0 16,5 2 2-16,2 0 16 16,5-2-17-16,3 0-1 15,-4 0 0-15,5 0 4 16,1 0-4-16,1 0 0 0,1 0-7 15,0 0 20-15,-1 0-13 16,0 0 0-16,1-2 4 16,-5-2-5-16,-5-1 1 15,1 2 0-15,-3 1-4 16,3-2 19-16,-5 4-15 16,0 0 0-16,0 0 5 15,-1 0-6-15,3 0 1 16,0 0 0-16,1 0-10 15,5 4 18-15,4 1-8 16,2 0 0-16,2-5 12 16,-1 0-20-16,1 0 8 0,-9 0 0 15,0 0-10 1,-3-6 18-16,-1 2-8 0,-3 0 0 16,0-1 10-16,-2 0-20 15,0 1 10-15,0-2 0 16,2 0-8-16,9 4 21 15,7 2-13-15,8 0 0 16,8 0 13-16,-1 0-14 16,5 8 1-16,2-2 0 15,2 0-7-15,3 0 13 16,1-2-6-16,2 0 0 16,-6-1 11-16,-7 2-21 15,-4-3 10-15,1-2 0 0,-3 2-9 16,1-2 14-1,-3 0-5-15,2 0 0 0,-2 0 9 16,-1 0-15-16,1 0 6 16,-3 0 0-16,-2 0-4 15,-2 0 9-15,-7 0-5 16,-4 0 0-16,-4 0 9 16,2 0-9-16,6 0 0 15,0 0 0-15,10 0-4 16,1-4 8-16,4-1-4 15,4 2 0-15,-1-1 10 16,2-3-16-16,-2 4 6 0,5-3 0 16,-5 0-9-1,0 0 19-15,-4 1-10 0,-5 4 0 16,1 1 9-16,-6 0-13 16,3 0 4-16,0 0 0 15,-4 0-8-15,-1 0 16 16,-2 0-8-16,-1 0 0 15,1 0 8-15,4 0-16 16,8 0 8-16,2 0 0 16,-2 0-9-16,-2 0 16 15,-2 0-7-15,3 0 0 16,5 0 9-16,2 0-15 16,0 0 6-16,-2 0 0 15,-2 1-11-15,-3 4 20 16,-2-3-9-16,-2 2 0 0,3-3 8 15,-1 4-15-15,-5-3 7 16,-6 0 0-16,-4 0-9 16,-5 0 17-16,-4-2-8 15,0 0 0-15,2 0 11 16,-2 0-17-16,2 0 6 16,-3 0 0-16,-2 0-9 15,1 0 14-15,-2 0-5 16,-2 0 0-16,2 0 8 15,-6 0-13-15,1-2 5 16,-5 0 0-16,1 0-13 16,-1 0 22-16,6 0-9 0,2-1 0 15,6 3 9-15,9 0-15 16,11-1 6-16,6-3 0 16,7 2-7-16,2 0 14 15,3 2-7-15,1 0 0 16,-3 0 9-16,-5 0-13 15,-9 0 4-15,-7 0 0 16,-2 0-12-16,-2 0 18 16,-7 0-6-16,-2-3 0 15,-6 2 10-15,-15-1-14 16,-1-2 4-16,-7 2 0 16,-7 0-14-16,-2 2 23 15,-4-2-9-15,-5 2 0 16,0 0 9-16,0-2-13 15,2 2 4-15,3 0 0 0,2 0-11 16,4 0 15-16,1 0-4 16,1 0 0-16,1 0 11 15,-6 0-18-15,0 0 7 16,-6 0 0-16,-2 0-9 16,-6 0 13-16,-1 0-4 15,-4 0 0-15,0 0-72 16,0 2 6-16,-29 4-124 15,-23-6-48-15,-16 0-138 16</inkml:trace>
  <inkml:trace contextRef="#ctx0" brushRef="#br0" timeOffset="-190447.42">3322 13775 89 0,'0'0'71'15,"0"0"-52"-15,0 0-19 0,0 0-66 16</inkml:trace>
  <inkml:trace contextRef="#ctx0" brushRef="#br0" timeOffset="-189401.26">13617 13697 80 0,'0'0'104'15,"0"0"-51"-15,0 0 28 16,0 0 36-16,0 0-39 16,0 0-44-16,-17-68 19 15,5 65-50-15,1 1 15 16,3 1 32-16,3 1-12 15,2 0 45-15,3 0-22 16,0 0-28-16,0 0 18 0,0 0-47 16,8 0 13-1,36 1 6-15,29 8 30 0,32 1 45 16,29-2-60-16,22-1-6 16,6 5 33-16,-3 2-48 15,-15 5 1-15,-19-1-10 16,-18 0 7-16,-22 3-13 15,-16-6-2-15,-15 6 0 16,-14-7-6-16,-11 0 6 16,-10 0-8-16,-11 2-53 15,-8 2-119-15,-23-6-62 16,-35-7-474-16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8T06:50:07.5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2081 16805 292 0,'0'0'92'0,"0"0"-56"15,0 0-33-15,0 0 3 16,0 0 0-16,0 0-2 16,0 0 11-16,0 0 20 15,-5-10-26-15,5 10 19 16,0 0 21-16,0 0 15 15,9 0-17-15,0 0-34 16,4 9-6-16,3-4 33 16,4 3-21-16,2 0 12 15,5 3-10-15,2-4-12 16,4-5 28-16,8 3-8 16,5-5 3-16,12 0 21 0,9 0-22 15,13-10 17-15,2-5-29 16,5-1-19-16,-2 6 14 15,-12-2-14-15,2 6 0 16,-9 2 9-16,-1 4-5 16,-5 0-4-16,0 0 0 15,-2 0 5-15,0 0-3 16,5 0-2-16,-1 0 0 16,5 0 2-16,1 0-1 15,1 0-1-15,-1 0 0 16,-4 0 6-16,3-4-5 15,-5 0-1-15,3 0 0 16,0 2-2-16,-1-2 5 16,5 0-3-16,5 4 0 15,3-4 8-15,8-2-11 0,0-2 3 16,2-2 0-16,-5 2-9 16,3 0 14-16,-2 2-5 15,-1 1 0-15,0 5 8 16,-3 0-12-16,-2 0 4 15,0 0 0-15,2 0-7 16,2 0 8-16,4 0-1 16,10 0 12-16,5 0-1 15,3 0 13-15,0 11-24 16,-8 1 0-16,3-2-4 16,-2-2 8-16,2-3-4 15,0 4 0-15,3-5 9 0,3-4-12 16,8 0 3-16,5 0 0 15,6 0-9-15,-1 0 16 16,-8 0-7-16,-4 4 0 16,-8-2 8-16,-9 2-11 15,-1 4 3-15,-3 0 0 16,-2-6-4-16,9 6 7 16,2-4-3-16,4 1 0 15,-1 0 13-15,-8 3-12 16,-4-3-1-16,-2 4 0 15,-2 0-11-15,-3 1 15 16,-2-3-4-16,-2-1 2 16,5 2 5-16,-1-4-3 0,3-4-4 15,4 0 0 1,2 0 2-16,-1 0 8 0,-6 0-10 16,-4 0 0-16,-1 5 10 15,-8-5-12-15,4 4 2 16,6-2 0-16,1 1 0 15,0-3 0-15,3 5 0 16,-2-1-4-16,2 0 13 16,3 2-13-16,3-2 4 15,3 4 0-15,-3-4-5 16,-4 2 5-16,0 2 0 16,0-4 0-16,5 2 1 0,3-6-1 15,5 0 0 1,4 0 9-16,4 0-14 0,4 0 5 15,3 0 0-15,3 4-4 16,-6-4 4-16,-10 4-3 16,-10-4 1-16,-3 0 2 15,-4 0-8-15,4 0 8 16,-2 0 0-16,1 0-2 16,4 0 6-16,5 0-6 15,-2-4 2-15,3-4-8 16,-2 6-9-16,-3-6 17 15,-3 4 0-15,-3-2 0 16,-6-2 0-16,2 4 0 16,0 4 0-16,-1-4 8 15,-4-1-13-15,0 4 5 0,0 1 0 16,5-4-6-16,3 0 8 16,7 4-2-16,4-5 0 15,-1 5-1-15,-5 0-9 16,-5 0 1-16,-5 0 0 15,-3 0 3-15,-5 0 6 16,6 0 0-16,-4-3 0 16,4 3 2-16,-6-2-3 15,-2 2 1-15,-1 0 0 16,-4 0 4-16,1-4 4 16,-3-1 2-16,-3 1 5 15,-5-4-8-15,-2 2 15 0,0-1-22 16,-4-3 1-16,-2 1 0 15,1 0 6-15,-4 4-7 16,0-3 0-16,-8 4 6 16,-6 3-11-16,-10-4 5 15,-6 5 0-15,-8 0-7 16,-2 0-104-16,-5 0-197 16</inkml:trace>
  <inkml:trace contextRef="#ctx0" brushRef="#br0" timeOffset="14143.42">1773 5973 370 0,'0'0'193'0,"0"0"-96"16,0 0-72-16,0 0-24 0,0 0-1 15,0 0 17-15,0 0-17 16,3 0 69-16,-3 0-29 16,0 0-25-16,2 0 32 15,4 0-43-15,7 0-2 16,14 0-2-16,14 0 14 16,16 0-10-16,13 0-4 15,19 0 0-15,9 0 15 16,10 0-4-16,9 0-10 15,5 4 4-15,9 2 11 16,6 0-19-16,5-3 3 16,3-1 0-16,-2 1 0 15,3-1 10-15,-3-2-10 16,2 0 10-16,-1 0 1 16,1 0 1-16,-4 0-12 0,-3 0 0 15,-2 0-1-15,0 0 6 16,-9-2-5-16,-5-4 1 15,-8 2 17-15,-3 0-24 16,-1-5 6-16,-6 4 0 16,-5-4-9-16,-6 3 19 15,-9 0-10-15,3 3 0 16,5-3 16-16,8-2-1 16,12-1 29-16,12 7-36 15,7 0 21-15,10 2-23 0,-3 0-6 16,9-2 0-1,7-2 20-15,6-1-28 0,12 0 8 16,0 3 0-16,-3 2-12 16,-4 0 13-16,0 0-1 15,2 0 6-15,0 0 14 16,4 0-26-16,1 0 6 16,-1 0 0-16,-3 0-16 15,-1 0 18-15,-5 0-2 16,-8 0 0-16,-5 0 19 15,-4 0-20-15,1 0 1 16,0 0 0-16,-1-2-5 16,7-2 5-16,1-6 0 15,5 1-6-15,8-4 17 0,-4 3-11 16,-2 2 0-16,-4 1 6 16,-4 0-8-16,-3 3 2 15,-1-3 0-15,-2 5-7 16,1-1 18-16,5 1-11 15,-5 0 0-15,2 2 5 16,3 0-9-16,-2 0 4 16,-4 0 0-16,-3 0-8 15,-8 0 17-15,-5 0-9 16,1 4 0-16,-1-1 5 16,-1 2-5-16,-3-1 0 15,3 0 0-15,1-3-14 16,4-1 22-16,-1 0-8 0,-1 0 0 15,-3 0 10-15,-6 0-15 16,-5 0 5-16,-7-3 0 16,-10-3-9-16,-7 0 17 15,-6 0-8-15,-5-1 0 16,-7 0 11-16,-7 1-18 16,-9 1 7-16,-12 2 0 15,-9-1-11-15,-8 2 15 16,-7-3-4-16,-4 3 0 15,1-3 10-15,-6 0-9 16,-1 1-1-16,-8 2 0 16,1 0 8-16,-3 1 6 0,-2-4-14 15,2 3 0-15,-4 2 12 16,0 0-39-16,0 0 20 16,0 0-135-16,-28 2-144 15,-23 0-69-15</inkml:trace>
  <inkml:trace contextRef="#ctx0" brushRef="#br0" timeOffset="43456.11">1782 7469 509 0,'0'0'90'16,"0"0"-18"-16,0 0-66 16,0 0 4-16,0 0-10 15,0 0 13-15,145-20 2 0,-109 9 43 16,1 4-27-16,-5-2-6 15,-3 5 34-15,-7 0-48 16,-5 4 7-16,-1 0-10 16,-3 0-1-16,3 0 9 15,2 0-16-15,4 0 1 16,9 3 28-16,5 2-24 16,7 4 15-16,7-4 17 15,15 1-35-15,11 1 28 16,18-2-20-16,10 0-6 15,6-4 36-15,1-1-35 16,-2 0 2-16,7 0-5 16,2 0 13-16,2 0-13 15,0-8-2-15,-1 1 0 0,1-4-3 16,0 3 15-16,-3 0-12 16,-2 2 0-16,1 2 11 15,-2 0-10-15,4 1-1 16,-3 3 0-16,-3 0 4 15,0-1 5-15,1-3-9 16,3-2 6-16,4 2 6 16,-4 0 5-16,0-2-17 15,-1 2 1-15,-1-2 5 16,-4 0-3-16,-6 0-3 16,-2 0 4-16,2 0 11 0,0-2-15 15,6-3 0 1,-2 2 0-16,-6-3 3 0,-3 1-2 15,-7 1-1-15,-9 4 1 16,0 0 13-16,-4 0-14 16,-2 3 0-16,2-2 0 15,-2 1-3-15,6 2 3 16,0-2 0-16,5 2 3 16,8 0 14-16,2 0-21 15,9 0 4-15,11 2 0 16,5 0 10-16,12 0-3 15,4 0-7-15,-2 0 0 0,9 0 11 16,1 0-16-16,9 0 5 16,4 0 0-1,-2 0-11-15,0 0 16 0,-4 0-5 16,2 0 0-16,3 0 15 16,-6 0-16-16,3 0 1 15,-4 0 0-15,-6 0-15 16,2 4 17-16,1 2-2 15,0 0 0-15,-1 1 15 16,-6-2-21-16,-2 1 6 16,-4 0 0-16,3-2-5 15,-2-1 6-15,0-2-1 16,-4-1 0-16,-6 0 16 16,-2 0-25-16,-3 0 9 15,-3 0 0-15,-3 3-16 0,-1 0 19 16,1 2-3-16,2 1 0 15,0-5 17-15,5 2-16 16,4-3-1-16,6 0 0 16,10 0-15-16,2 0 19 15,5-4-4-15,2-7 0 16,5-1 15-16,3 4-22 16,-4 0 7-16,-4 5 0 15,-10 3-13-15,-6 0 16 16,-4 0-3-16,-1 0 2 15,1 0 14-15,-5-3-21 16,-5-1 5-16,-6-4 0 0,-3-2-12 16,-3-2 13-16,-10-3-1 15,-13 4 0 1,-16-1 17-16,-15 0-19 0,-14 3 2 16,-13 2 0-16,-13 3-5 15,-7-1 5-15,-7 3 0 16,0 1-1-16,-2 1 1 15,0 0-4-15,-6 0-82 16,-28 0-180-16,-11 0-108 16</inkml:trace>
  <inkml:trace contextRef="#ctx0" brushRef="#br0" timeOffset="-28896.52">2653 14047 486 0,'0'0'61'0,"0"0"-49"0,0 0-12 16,-147 23-46-16,111-15-25 15,7-4 51-15,14-4 20 16,1 0 7-16,8 0 83 15,-3 0-33-15,0 0-2 16,4 0-7-16,-1 0 23 16,1-3 38-16,3 2-16 15,-2-1-39-15,2-1 14 16,2 3-25-16,0 0-3 16,0-3 1-16,0 1-26 15,0 2 18-15,0-3-29 16,4 3 3-16,27-1-2 0,19-2 0 15,23 3 15 1,20-4 7-16,21-1-2 0,26-8 30 16,26-7-31-16,13-2-10 15,14 0 31-15,-6 2-37 16,-18 4 3-16,-18 7-11 16,-20 6 11-16,-21 3-14 15,-21 0 3-15,-22 3 0 16,-21 11-1-16,-15 1 1 15,-8 1 0-15,-7-4-2 16,1-2-35-16,-1 0-14 16,7-4-84-16,3-6-128 15,3 0-190-15</inkml:trace>
  <inkml:trace contextRef="#ctx0" brushRef="#br0" timeOffset="-28097.2">13609 13930 281 0,'0'0'507'0,"0"0"-409"16,0 0-87-16,0 0 3 15,0 0 59-15,0 0-2 16,-2 23-9-16,2-21 12 16,15-1 12-16,9 4-19 15,12-1 3-15,9 0-14 16,11-4-29-16,17 0 17 15,14 0-23-15,15 0-4 16,8 0 11-16,-2 0-24 16,-5-2 0-16,-14-6-4 15,-15 2 4-15,-12-6-7 0,-13-2 3 16,-13 1-19-16,-10 1-13 16,-8 0-60-16,-9 0-62 15,-9-2-257-15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8T06:43:44.6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10048 3047 404 0,'0'0'48'15,"0"0"-20"-15,0 0-3 16,0 0 14-16,0 0 28 16,0 0 24-16,0 0-45 0,-17-70 16 15,14 70-15-15,1 0-26 16,-1 0 23-16,3 0-44 16,-2 0 2-16,-2 7-10 15,-7 28 27-15,-7 24-19 16,-2 25 34-16,-2 31-9 15,-1 22 60-15,2 18-64 16,0 16 12-16,-1-2 43 16,-1-2-66-16,-1-8 22 15,-3-12 12-15,-2-7-33 16,0-13 39-16,5-5-50 16,1-9 6-16,6-13 7 0,1-11-2 15,3-13-11 1,1-13 0-16,6-13 18 0,-1-9-24 15,5-11 6-15,2-11-23 16,0-7-2-16,0-12-150 16,2-8-153-16,9-45-355 15</inkml:trace>
  <inkml:trace contextRef="#ctx0" brushRef="#br0" timeOffset="2371.27">9883 2933 607 0,'0'0'127'16,"0"0"-103"-16,0 0-6 15,0 0-18-15,0 0 12 16,0 0 17-16,-24-11 38 16,24 11-67-16,0 0 0 15,16 0 31-15,11 9-25 0,17 5 30 16,16 2 17-16,23-2-35 15,19 0 43-15,16-2-51 16,7 3 10-16,-1-1 10 16,-5 2-21-16,-6 0 5 15,-4 1-3-15,-2 0-3 16,-2-5 37-16,2 0-41 16,9-2 0-16,11-4 36 15,13-1-31-15,2-2 9 16,3 0-17-16,-4 0 19 15,-5 2-10-15,-1-1-10 16,-7-2 0-16,-5-2-1 16,-2 0 14-16,5 0-13 0,1 0 0 15,13 0 16-15,25-6 7 16,20-5-2-16,24 5 2 16,12 4-14-16,0 2 2 15,-1 0-11-15,-4 11 0 16,-14 3 8-16,-5 4-9 15,-8-1 1-15,-6 4 0 16,4 1-10-16,2 0 19 16,3 0-9-16,0 2 0 15,-1-4 6-15,-8 1-12 16,-10-1 6-16,-1-3 0 16,-5 1-5-16,1 1 13 0,-6-7-8 15,0-5 0 1,2-4 7-16,3-3-16 0,2 0 9 15,0 0 0-15,-1 0-7 16,-4 0 17-16,-1-3-10 16,-5-4 0-16,-2 1 11 15,-3 4-21-15,-5-2 10 16,3 1 0-16,3-2-11 16,4-1 18-16,2 1-7 15,-2 0 0-15,1-1 9 16,-5 4-9-16,0-3 0 15,-2 2 0-15,-2 1-13 16,4 0 17-16,5 0-4 16,5 0 0-16,5-2 13 0,3-2-19 15,0 2 6-15,-5-5 0 16,0 2-12-16,-6-1 24 16,-7-3-12-16,-10 5 0 15,-3-2 8-15,-8 1-16 16,1 2 8-16,2-3 0 15,-3 0-13-15,-1 1 19 16,-5 0-6-16,-6 3 0 16,-15 2 12-16,-10 2-16 15,-11 0 4-15,-8 0 0 16,-9 0-12-16,-10 0 20 16,-8 0-8-16,-14 0 0 15,-11 0 11-15,-11 0-19 0,-10 0 8 16,-4 0 0-16,0 0-12 15,0 0 19-15,0 0-7 16,0 0 0-16,0 0 14 16,0 0-26-16,0 0 12 15,4 0 0-15,7 4-15 16,3 20 22-16,5 15-7 16,-1 11 0-16,0 8 7 15,-2 9-19-15,-3 4 12 16,1 5 0-16,-1 6-10 15,-2 11 12-15,0 12-2 16,0 5 0-16,-6 7 19 16,-3 3-28-16,-2 2 9 0,0-4 0 15,-2 3-9-15,-14 5 19 16,-4-1-10-16,3-1 0 16,-4-12 18-16,-1-15-16 15,4-11-2-15,2-9 0 16,1-9-8-16,3-5 15 15,2-11-7-15,1-7 0 16,3-9 19-16,0-8-30 16,0-8 11-16,1-6 0 15,1-7-15-15,2-2 21 16,-7-3-6-16,-7 0 0 16,-19 2 12-16,-21-4-15 0,-13 0 3 15,-16 0 0 1,-4 0-19-16,-13 0 22 0,-12 0-3 15,-4-6 0-15,-9-1 17 16,2 4-23-16,0-1 6 16,-2 2 0-16,-4 2-9 15,-8 0 9-15,-10-2 0 16,-7-2 3-16,-11 0 15 16,-9-4-22-16,-15 2 4 15,-10-4 0-15,-6 0-12 16,-2-1 12-16,1 2 0 15,2 1-1-15,-6-1 14 16,0 4-13-16,-14-2 0 16,-5 5 6-16,-8-2-21 15,-6 2 15-15,0 2 0 0,-2 0-9 16,6 0 26-16,8 0-17 16,3 0 0-16,5 0 0 15,5 0-8-15,3 0 8 16,12 0 0-16,7 0-16 15,7 0 19-15,8 0-3 16,0 0 0-16,7 0 5 16,0 0-24-16,0 0 19 15,0 0 0-15,6 0-14 16,12 0 23-16,2 0-9 16,5 0 0-16,4 0 6 15,0 0-13-15,4 0 7 0,0 0 0 16,3 0-14-16,-9 0 21 15,-7-6-7-15,-2 0 0 16,-4 2 9-16,-4-4-16 16,0 2 7-16,-2 2 0 15,5 0-10-15,10 2 19 16,3 0-9-16,10 2 0 16,-5 0 8-16,-6 0-17 15,-1 0 9-15,-4 0 0 16,3 0-7-16,3 0 16 15,3 0-9-15,5 2 0 16,-1 3 11-16,7 0-18 16,2-1 7-16,7 2 0 0,5-2-16 15,1 0 24-15,6 1-8 16,3-4 0-16,1 2 11 16,6-2-19-16,12 1 8 15,12-2 0-15,12 0-8 16,5 0 16-16,-1 2-8 15,5 1 0-15,6-3 9 16,17 0-12-16,8 0 3 16,8 0 0-16,2 0-11 15,-2 0 18-15,4 0-7 16,-3 0 0-16,4 0 11 16,5 0-18-16,2 0 7 0,0 0 0 15,2 0-11-15,-1 0 20 16,-6 0-9-16,3-5 0 15,-4 3 7-15,-4-2-13 16,-3-2 6-16,-9 1 0 16,-9 1-13-16,0-3 19 15,-3 4-6-15,6 0 0 16,3 3 12-16,3 0-20 16,4 0 8-16,7 0 0 15,9 0-13-15,9 0 16 16,2 4-6-16,0 0-35 15,0 2-81-15,0 7-2 16,6 0-10-16,15 6 18 0,6-10-112 16,4-4-296-1</inkml:trace>
  <inkml:trace contextRef="#ctx0" brushRef="#br0" timeOffset="51102.96">4251 7179 31 0,'0'0'29'0,"0"0"-4"15,0 0-7-15,0 0 13 16,0 0 2-16,0 0-16 15,0 0 16-15,0 0-31 0,2 0 3 16,-2 0 25 0,0 0-20-16,0 0 22 0,0 0-2 15,0 0-18-15,0 0 16 16,0 0-28-16,0 0 0 16,0 0-3-16,0 0 8 15,0 0-5-15,0 0 0 16,0 0 4-16,0 0-7 15,2 0 5-15,-2 0-2 16,0 0 25-16,0 0-19 16,0 0 24-16,0 0-9 15,0 0-13-15,0 0 37 16,0 0-33-16,0 0-5 16,0 0 12-16,0 0-10 15,0 0-9-15,0 0 0 0,0 0-2 16,4 1-13-16,8 13 6 15,1 7-38-15,3-3-86 16</inkml:trace>
  <inkml:trace contextRef="#ctx0" brushRef="#br0" timeOffset="55174.82">4018 8359 88 0,'0'0'93'0,"0"0"-24"16,0 0-32-16,0 0 46 15,0 0 16-15,0 0-75 16,-4 0-5-16,4 0-4 15,0 0-14-15,0 0 53 16,0 0-19-16,0 0-18 16,0 0 11-16,0 0-19 15,0 0-7-15,0 0 10 16,0 9-1-16,14 3 37 16,3 0-25-16,10 4-3 15,4 1 29-15,10-5-28 0,10 0 19 16,9-3 0-1,18-6-29-15,12-3 42 0,10 0-34 16,4 0-10-16,3 0 44 16,0-7-51-16,3 2 11 15,0-1 1-15,2 0-4 16,-2-2 13-16,-4 2-17 16,-6 0-4-16,-6 6 20 15,-9 0-22-15,-12 0 0 16,-11 0 0-16,-12 6 18 15,-13 6-24-15,-10 0 6 16,-6-2 0-16,-9 0-10 0,-2-2 14 16,-3-2-4-16,-5-2 1 15,0-1 15-15,0-3-23 16,-2 0 7-16,4 0 0 16,1 1-3-16,1-1 13 15,4 2-10-15,-2-2 25 16,1 0-19-16,1 0 12 15,-2 0-18-15,1 0 0 16,-5 0-6-16,0 0 20 16,-4 0-14-16,0 0 0 15,0 0 20-15,0 0-20 16,0 0 0-16,0 0-29 16,0 11-27-16,-2 7-180 0,-29 5-60 15</inkml:trace>
  <inkml:trace contextRef="#ctx0" brushRef="#br0" timeOffset="59872.86">8359 8239 122 0,'0'0'58'0,"0"0"-35"16,0 0-8-16,0 0 48 15,0 0-20-15,0 0 21 16,0 0-11-16,0-14-24 16,0 14 10-16,0 0 7 15,0 0-11-15,0 0 21 16,0 0-39-16,0 0-1 0,0 0 13 16,0 0-26-16,0 0 24 15,0 0-2-15,0-1-15 16,0 1 44-16,0-3-38 15,0 3 5-15,0 0 15 16,0 0-35-16,0 0 15 16,0 0-16-16,7 0 11 15,13 0 25-15,4 3-15 16,10 4-12-16,-1 1 6 16,3 2-4-16,-2-1-4 15,4-4 0-15,-1 2-4 16,3-3 38-16,-1-1-30 0,-4 0-7 15,1-3 28-15,-3 0-32 16,-4 0 21-16,0 0-10 16,-4 0-2-16,-4 0 15 15,0 0-24-15,-1 0 2 16,-3 0 1-16,6 0 10 16,-3 0-13-16,2 0 0 15,-2 0 8-15,1 0 0 16,0 0-8-16,-3 0 0 15,-3 0 2-15,-1 0 9 16,-5 0-11-16,0 0 0 16,0 0 7-16,-4 0-8 15,1 0 1-15,-2 0 0 0,1 0-4 16,2 0 10 0,0 0-6-16,-3 0 0 0,2 0 11 15,-3 0-4-15,-1 0-7 16,0 0 0-16,-2 0-5 15,2 0 8-15,-2 0-6 16,0 0-17-16,0 6-145 16,0-1-129-16,-17 0-317 15</inkml:trace>
  <inkml:trace contextRef="#ctx0" brushRef="#br0" timeOffset="74219.58">18053 7735 187 0,'0'0'113'0,"0"0"-31"15,0 0-18-15,0 0-19 16,0 0 46-16,0 0-13 15,0 0-14-15,0 0 15 16,0-45-60-16,0 42 15 16,0 3 36-16,0 0-47 15,-2 0 15-15,2 0-21 0,0 0-4 16,-2 0-1-16,2 0-12 16,-4 0 0-16,-5 0 0 15,-5 0 11-15,-3 14-11 16,-6 7 3-16,1 3 9 15,-3 5 14-15,4 3-22 16,-4 2-1-16,2 4 37 16,3 4-40-16,0 5 35 15,0 1-35-15,1 7 9 16,-2-4-6-16,5 0-3 16,1-5 0-16,1-7-2 15,6-6 11-15,-1-4-9 16,5-4 0-16,-1-6 8 0,2-3-10 15,1-5 2-15,2-6 0 16,0-5-6-16,0 0 13 16,0 0-7-16,0 0 0 15,0 0 10-15,0 0 5 16,0-5 2-16,0-16-15 16,7-7 0-16,6-6 5 15,3-11-7-15,0-1 0 16,0-8 8-16,-1-1-14 15,1 3 6-15,1 0 0 16,3 4-10-16,3 2 13 16,1 3-3-16,3 5 0 0,2 4 0 15,0 6-10 1,0 5 10-16,0 5 0 0,-2 9-19 16,-3 2 18-16,-4 5 1 15,-4 2 0-15,-3 0 1 16,-4 10-13-16,-4 18 12 15,-3 4 0-15,-2 3-6 16,0-3 12-16,-5-4-6 16,-11-3 3-16,-6-6 7 15,-5-3 0-15,1-4-10 16,-3-1 0-16,-2-6 9 16,0-5 2-16,-3 0-8 15,-2 0-3-15,3-7 15 16,4-7-32-16,5 0 13 0,3 0-96 15,7 0-44-15,10 0-198 16</inkml:trace>
  <inkml:trace contextRef="#ctx0" brushRef="#br0" timeOffset="104378.87">23728 6212 693 0,'0'0'145'0,"0"0"-76"16,0 0-18-16,0 0-16 15,-11-109 40-15,11 106 11 16,0 3-53-16,-4 0-13 15,-14 21-20-15,-18 28 0 16,-18 24 20-16,-8 17-12 16,-7 15 27-16,11 7-7 0,14 3-25 15,13-7 39 1,15-10-35-16,11-16-1 0,5-10 2 16,0-11 0-16,10-8-8 15,9-10 0-15,6-6 5 16,2-11-12-16,4-8 7 15,0-7-13-15,3-10-37 16,1-1-111-16,-8-10-110 16,-2-24-334-16</inkml:trace>
  <inkml:trace contextRef="#ctx0" brushRef="#br0" timeOffset="104607.09">23702 6450 872 0,'0'0'105'0,"0"0"-95"16,0 0 1-16,0 0 9 15,0 159 67-15,0-70-12 16,0-1-13-16,0-3-46 16,0-13-5-16,0-8-11 15,0-3 11-15,0-9-14 16,-2-1 3-16,-1-11-49 15,3-8-42-15,0-12-67 16,0-14-95-16,3-6-146 0</inkml:trace>
  <inkml:trace contextRef="#ctx0" brushRef="#br0" timeOffset="104843.2">23875 6584 688 0,'0'0'141'0,"0"0"-80"16,0 0-19-16,0 0-7 16,0 0 22-16,-129 49-29 15,116-15-1-15,6-2 9 16,7 0-23-16,0-4 14 16,2-5-1-16,18-1-25 15,7-4 14-15,7-1-15 16,1 0-26-16,3 0-74 0,0-3-108 15,-2 0-172-15</inkml:trace>
  <inkml:trace contextRef="#ctx0" brushRef="#br0" timeOffset="105242.34">24145 6759 638 0,'0'0'214'0,"0"0"-91"16,0 0-4-16,-116-63-42 15,83 63 3-15,-1 10-34 16,1 24-38-16,4 3 18 16,6 7-16-16,8-3-8 15,9-2 16-15,6-6-9 0,0 2-9 16,0-6 0-16,19-8 6 16,6-3-8-16,4-7 2 15,-2-10 0-15,0-1-7 16,0-1 10-16,-6-25-3 15,0-11 0-15,-9-7 1 16,-2 0-7-16,-6 8 6 16,-1 10 0-16,-3 13 14 15,0 9-12-15,0 4 12 16,0 0-14-16,0 7-2 16,0 18 0-16,0 8 2 15,0 3 0-15,0 0-10 0,0-2 9 16,0 1-21-16,0-3-33 15,0-2-49-15,10-4-25 16,9-4-87-16,3-15-117 16</inkml:trace>
  <inkml:trace contextRef="#ctx0" brushRef="#br0" timeOffset="105487.47">24249 6581 353 0,'0'0'486'15,"0"0"-317"-15,0 0-110 16,0 0-53-16,0 0 14 16,-6 173 120-16,-3-86-103 15,3-3 9-15,4-4-21 0,2-5-23 16,0-5 18-16,0-5-20 16,0-9 1-16,4-7-14 15,0-11 13-15,-4-10-17 16,0-10-24-16,0-12-71 15,0-6 9-15,0-2 6 16,0-32-129-16,0-20-176 16</inkml:trace>
  <inkml:trace contextRef="#ctx0" brushRef="#br0" timeOffset="105699.53">24243 6625 375 0,'0'0'166'0,"0"0"-68"16,0 0-49-16,0 0-10 0,141-62-1 15,-110 88 6-15,-6 1 16 16,-8 4 42-16,-8 0-65 16,-6-2 23-16,-3 2 0 15,-8 3-1-15,-19-1-8 16,-8 4-29-16,-1-3-16 16,1-2-12-16,8-3-7 15,14-7-111-15,13-6-77 16,0-12-183-16</inkml:trace>
  <inkml:trace contextRef="#ctx0" brushRef="#br0" timeOffset="106030.93">24608 6579 935 0,'0'0'195'0,"0"0"-174"16,0 0-2-16,0 0 50 15,0 0-26-15,-118 110 24 16,97-59-49-16,7-3-3 16,9-6 4-16,5-1-13 15,0-7 2-15,3-5-4 16,19-2 10-16,5-9-11 16,6-4-3-16,7-9 0 15,0-5-5-15,-1 0 14 0,-6-27-9 16,-12-11 0-1,-4-14 4-15,-13-8-14 0,-4-3 10 16,0 4 0-16,-4 17-10 16,-10 15 2-16,-1 16-6 15,1 11-39-15,-1 0-136 16,2 4-74-16,1 14-206 16</inkml:trace>
  <inkml:trace contextRef="#ctx0" brushRef="#br0" timeOffset="106136.87">24608 6579 812 0</inkml:trace>
  <inkml:trace contextRef="#ctx0" brushRef="#br0" timeOffset="106262.57">24608 6579 812 0,'264'-27'172'0,"-262"25"-78"0,0 2 0 0,2 5-37 0,3 29-56 15,2 16 55-15,-4 12-4 16,-1 7-27-16,-2-7 8 15,-2-4-33-15,5-5 1 16,-3-9-6-16,2-1-2 16,5-5-44-16,3-6-61 15,5-12-108-15,3-13-230 16</inkml:trace>
  <inkml:trace contextRef="#ctx0" brushRef="#br0" timeOffset="106523.87">25136 6625 714 0,'0'0'210'0,"0"0"-176"16,0 0 3-16,0 0 62 16,-129 62-50-16,107-30-6 15,11 3-9-15,9-3-11 16,2 0 16-16,0-4-7 15,15-1-15-15,10-5 5 16,6-4-19-16,0 0-3 16,0-6 0-16,0 0-51 0,-2 0-77 15,-4-4-167 1,-4-1-346-16</inkml:trace>
  <inkml:trace contextRef="#ctx0" brushRef="#br0" timeOffset="106742.73">25506 7070 527 0,'0'0'538'0,"0"0"-451"15,0 0-81-15,0 0 36 16,0 0 36-16,-19 124-60 15,3-81-7-15,3-1-11 0,-1 2-26 16,3-3-134-16,5-7-242 16</inkml:trace>
  <inkml:trace contextRef="#ctx0" brushRef="#br0" timeOffset="107627.4">26079 6397 201 0,'0'0'164'15,"0"0"-114"-15,0 0-48 16,0 0 8-16,0 0-7 16,0 0-1-16,2-14 59 0,5 14 0 15,-1 0 52-15,2 17 53 16,-2 23-62-16,-4 20 4 16,-2 17-6-16,0 10-52 15,0-1 27-15,-8-4-48 16,0-6-22-16,2-5 20 15,6-5-26-15,0-5 4 16,0-8-5-16,0-11 6 16,0-10-16-16,0-8 10 15,0-10-53-15,0-10-30 16,0-4-29-16,0-1 51 16,0-32-123-16,0-16-94 15,-2-16 168-15,0-14-46 16,2-10 62-16,0-5 94 15,4-1 36-15,14 12 90 0,4 15 36 16,2 18-49-16,3 17 29 16,2 15-69-16,2 12-17 15,5 6 3-15,-3 0-39 16,-2 19 3-16,-6 8 6 16,-12 8-9-16,-10 2 35 15,-3 2-34-15,-12-1-1 16,-21 0 16-16,-9 1-33 15,-9-2 11-15,-1-2-14 16,8-6-90-16,11-6-77 16,19-12-176-16,14-11-200 15</inkml:trace>
  <inkml:trace contextRef="#ctx0" brushRef="#br0" timeOffset="107990.58">26453 6615 773 0,'0'0'300'0,"0"0"-271"16,0 0-26-16,0 0 120 15,-33 151-69-15,21-99-2 16,8 1-24-16,4-7-16 16,0-4 25-16,16-5-25 15,4-8-9-15,6-6 4 16,6-8 0-16,-1-8-7 0,2-7 0 15,-4 0 9-15,-6-19-1 16,-5-20-8-16,-12-14 2 16,-6-13-9-16,0-6 13 15,-24 3-6-15,-10 13 0 16,-3 15 8-16,1 16-14 16,5 16 6-16,4 9-12 15,5 0 2-15,3 6-71 16,6 14-39-16,13 2-49 15,0-4-68-15,16-1-14 16,24-11 54-16,9-3-54 16</inkml:trace>
  <inkml:trace contextRef="#ctx0" brushRef="#br0" timeOffset="108425.4">26834 6639 243 0,'0'0'263'16,"0"0"-25"-16,0 0-49 15,0 0-60-15,58-108 8 16,-58 101-23-16,0 5-70 15,-9 2-11-15,-11 0-33 16,-9 19 0-16,0 17-5 16,3 12 10-16,6 6-5 15,6 7 0-15,12 3 7 16,2-3-13-16,0-3 6 16,9-3 0-16,9-3-6 15,4-8 7-15,-2-6-1 16,-7-7 0-16,-4-14 8 15,-7-4-13-15,-2-7 5 0,0-6 0 16,0 0 7-16,0 0-3 16,-2-6 0-16,-9-21-4 15,3-13 6-15,3-8-6 16,5-7 0-16,0 3 0 16,5 8-8-16,10 13 8 15,1 11 0-15,1 10-1 16,6 8-5-16,6 2-5 15,4 5 9-15,-2 17 2 16,0 2-7-16,-8 4 10 16,-8-3-3-16,-9-2 0 15,-2-1 12-15,-4-1-24 0,0-4 12 16,-16 0-46-16,-14-2-38 16,6-4-169-16,4-11-373 15</inkml:trace>
  <inkml:trace contextRef="#ctx0" brushRef="#br0" timeOffset="108557.48">26988 6572 784 0,'0'0'211'0,"0"0"-177"16,0 0-29-16,47-108-5 16,-28 106-13-16,2 2-163 15,-1 0-234-15</inkml:trace>
  <inkml:trace contextRef="#ctx0" brushRef="#br0" timeOffset="108776.1">26988 6572 741 0,'230'-163'269'0,"-232"158"-179"16,0 5 43-16,-4 0-60 16,2 10-48-16,-5 26-4 15,1 18 17-15,1 12 6 16,4 10-14-16,3 0-20 15,0-2 16-15,0-9-26 16,0-9 0-16,0-4-3 16,-2-7-4-16,-7-3-35 0,1-4-43 15,-6-10-134-15,1-14-170 16</inkml:trace>
  <inkml:trace contextRef="#ctx0" brushRef="#br0" timeOffset="108989.36">27035 6810 105 0,'0'0'815'16,"0"0"-682"-16,0 0-46 15,0 0-19-15,0 0 25 16,129-98-58-16,-85 98-15 16,1 21-1-16,-5 12-15 15,-9 5 4-15,-8 0-8 16,-8-1 9-16,-10-3-8 15,-5-2-1-15,0 1-54 0,0-6-59 16,0-7-150-16,-2-8-453 16</inkml:trace>
  <inkml:trace contextRef="#ctx0" brushRef="#br0" timeOffset="109360.54">27378 6581 880 0,'0'0'201'0,"0"0"-135"15,0 0-1-15,0 0-32 16,0 0-33-16,0 0-33 16,54-69-78-16,-33 83-24 0,8 3-12 15,8-5-50-15,-2-4 38 16,1-2-9-16,-7-6 168 16,-12 0 58-16,-3 0 202 15,-12-14-42-15,-2 2-24 16,0 1-57-16,0 8-27 15,0 3-18-15,-6 0-66 16,-10 18-11-16,-9 25-7 16,-4 27-2-16,3 15 54 15,1 11-42-15,7 0 2 16,5-9 14-16,4-5-32 16,2-8 11-16,3-7-13 15,2-7 7-15,2-9-19 16,0-9 12-16,0 0-43 0,-5-7-8 15,-1-14-160-15,-6-12-104 16,1-9-159-16</inkml:trace>
  <inkml:trace contextRef="#ctx0" brushRef="#br0" timeOffset="109490.58">27455 7091 791 0,'0'0'248'15,"0"0"-116"-15,0 0-84 16,157-74 7-16,-108 67-13 15,0 0-40-15,-2 3-4 16,-5 1-58-16,-8-6-87 16,-17-3-178-16</inkml:trace>
  <inkml:trace contextRef="#ctx0" brushRef="#br0" timeOffset="109775.21">27953 5977 776 0,'0'0'171'0,"0"0"-134"16,0 0 20-16,0 0 1 16,0 0-14-16,111 167 48 15,-84-61-45-15,-5 19-19 0,-9 6 18 16,-5 2-21-1,-8-10 15-15,0-11-10 0,-18-17-23 16,-14-13 9 0,-5-6-16-16,-8-9 0 0,-8 2-10 15,-13-4-57-15,-9-5-97 16,-16-10-305-16</inkml:trace>
  <inkml:trace contextRef="#ctx0" brushRef="#br0" timeOffset="115938.88">22666 6196 315 0,'0'0'144'15,"0"0"-57"-15,0 0-45 16,0 0-1-16,0 0 77 16,0 0-77-16,-2-8-31 15,2 8 1-15,0 10 10 16,0 18-21-16,0 10 21 16,-5 9-6-16,5 7 15 0,-2 15-27 15,0 7-3 1,2 9 32-16,0-1-18 0,0-1-11 15,0-9-3-15,0-3 16 16,-2-7 9-16,2-1-25 16,-3-9 0-16,0-6 7 15,1-10 7-15,0-9-14 16,-2-7 0-16,2-6 9 16,2-10-13-16,0-2 4 15,0-4 0-15,0 0-2 16,0 0 21-16,-3 0-18 15,1-18-1-15,0-10 32 0,0-13-41 16,0-7 9-16,2-10 0 16,0-2-12-1,0-4 14-15,0 3-2 0,0-2 0 16,0 0 7-16,0 1-17 16,0 0 10-16,0 2 0 15,11 1-11-15,2 7 22 16,3 4-11-16,2 7 0 15,3 5 9-15,6 6-11 16,0 5 2-16,2 7 0 16,-2 7-11-16,2 4 18 15,-7 5-7-15,2 2 0 16,3 0 12-16,-2 18-26 16,-2 7 14-16,-6 3 0 15,-8 4-16-15,-6 0 22 0,-3 5-6 16,0 1 0-16,-12 0 13 15,-13 1 2-15,-4-5-6 16,-4-6-6-16,2-6 56 16,5-6-46-16,1-4 4 15,7-6-16-15,0-2 18 16,0-1-18-16,-2-2-1 16,-4 0-32-16,-1 2-42 15,3 3-153-15,7-3-155 16</inkml:trace>
  <inkml:trace contextRef="#ctx0" brushRef="#br0" timeOffset="117492.29">28417 6842 119 0,'0'0'204'0,"0"0"-78"16,0 0 6-16,0 0-96 0,0 0 96 15,0 0-62-15,0 0-45 16,-3 0 50-16,3 0-63 15,0 0 35-15,0 0 17 16,0 0-53-16,0 0 37 16,0 0-32-16,0 0-14 15,0 0 73-15,29 0-64 16,13 2 18-16,10 0-3 16,1 1-13-16,0-3 1 15,-3 0-14-15,-4 1 0 16,-6-1-14-16,-6 5 14 15,-10-4-7-15,-8 4-14 0,-7 5-152 16,-9 4-49-16,0 0-83 16,-15 4-43-16</inkml:trace>
  <inkml:trace contextRef="#ctx0" brushRef="#br0" timeOffset="117768.13">28459 7164 28 0,'0'0'332'0,"0"0"-186"16,0 0-43-16,0 0-26 0,0 0 40 16,0 0 21-16,8 7-20 15,26-7 0-15,8 0-98 16,0 0-2-16,1 0 10 15,-5 2-16-15,-7 2-12 16,-4 4 0-16,0 4-28 16,-5 3 22-16,-2 6-183 15,-7-1-89-15,-6-4-191 16</inkml:trace>
  <inkml:trace contextRef="#ctx0" brushRef="#br0" timeOffset="141849.97">29572 6114 362 0,'0'0'129'16,"0"0"-30"-16,0 0-46 15,0 0-36-15,0 0 69 16,0 0-13-16,0 0 0 15,0 0-3-15,0 0-68 0,0-59 40 16,0 55 3-16,0 0-31 16,0 4 47-16,0-2-53 15,0 2 2-15,-2 0 26 16,-2 0-31-16,-9 0 2 16,-5 0-7-16,-5 2 10 15,-8 20-15-15,2 6 5 16,5 7 0-16,2 5-11 15,6-1 12-15,7-1-1 16,7-3 0-16,2 0 4 16,0-3-10-16,15-2 6 15,12-2 0-15,2-5-5 0,2-3 16 16,5-6-11-16,0-2 0 16,0-6 5-16,-3-6-4 15,-2 0-1-15,-2-4 0 16,-2-21 40-16,-3 0-39 15,-2-10 16-15,-6-5-13 16,-5-6 8-16,-4-11 21 16,-7-1-33-16,0 1 0 15,0 9 10-15,-16 9 7 16,-2 8-17-16,1 11 0 16,-3 6 12-16,1 6-18 15,2 5 6-15,3 3-18 16,1 0-21-16,2 15-98 0,2 16-10 15,4 4-123-15,5 3-125 16</inkml:trace>
  <inkml:trace contextRef="#ctx0" brushRef="#br0" timeOffset="142257.88">30036 6330 665 0,'0'0'217'0,"0"0"-126"16,0 0 0-16,0 0-10 15,0 0-20-15,0 0 21 16,-22-19-59-16,22 17-13 16,0 0 15-16,9 0-13 15,26-2-12-15,15 1 6 16,7 3 8-16,-1 0-12 16,-3 0-2-16,-3 0 0 15,-4 0-7-15,-6 0 12 16,-4 0-5-16,-7 0 0 15,-11 0-19-15,-4 0 0 0,-12 0-51 16,0 0-24-16,-2 0 6 16,0 0-42-16,0 0-194 15,-12-1-162-15</inkml:trace>
  <inkml:trace contextRef="#ctx0" brushRef="#br0" timeOffset="142541.81">30322 6077 347 0,'0'0'214'0,"0"0"-81"15,0 0-47-15,0 0-15 0,0 0 34 16,0 0-30-16,-23-32-32 16,23 32-33-16,0 9-7 15,0 21-3-15,0 14 13 16,0 6-1-16,0 3 16 15,0-4-28-15,0-2 0 16,0-5-2-16,0-4 7 16,0-1-5-16,0-5 0 15,2-4-18-15,3 0-27 16,1-8-89-16,6-3-70 16,1-14-95-16</inkml:trace>
  <inkml:trace contextRef="#ctx0" brushRef="#br0" timeOffset="142830.79">30802 5922 715 0,'0'0'263'15,"0"0"-144"-15,0 0-59 16,0 0-55-16,0 0-5 16,0 0 11-16,0 75 26 0,0-25 51 15,0 3-76-15,0-1-5 16,-2 0 1-16,2-2-5 16,0-1-3-16,0 1 0 15,0 1-24-15,0-1-59 16,0-4-117-16,0-8-224 15</inkml:trace>
  <inkml:trace contextRef="#ctx0" brushRef="#br0" timeOffset="143485.37">29501 6759 366 0,'0'0'211'0,"0"0"-131"15,0 0-6-15,0 0 7 16,0 0-10-16,0 0 36 16,-16-23-37-16,14 23-26 15,2-3 37-15,0 3-69 16,-2-2 23-16,2 2 7 16,0 0-42-16,0-1 44 15,8 1-44-15,33 0 0 16,30 0 59-16,35 0-55 15,27 1 13-15,27 12-10 0,12 5 12 16,-1 4-22-16,-17-1 3 16,-27-1 0-16,-30-9-11 15,-31-3 15-15,-22-3-4 16,-17-4 1-16,-8-1 16 16,-9 0-19-16,-5 0 2 15,-5 0-5-15,0 0-13 16,0 3-18-16,0-3-24 15,-11 2-81-15,-14 4-138 16,-2 2-98-16</inkml:trace>
  <inkml:trace contextRef="#ctx0" brushRef="#br0" timeOffset="145917.34">29755 7127 141 0,'0'0'177'0,"0"0"-55"16,0 0-86-16,0 0 44 15,0 0 50-15,0 0-29 16,0 0 17-16,-13 0-63 16,13 0-20-16,-2 0 36 15,2 0-58-15,0 0 35 16,0 0-3-16,0 0-42 16,0-3 32-16,20 3-35 15,15-2 0-15,12 2-1 0,1 0 7 16,-9 0-6-16,-10 12 0 15,-9 2 12-15,-6 0-27 16,-10 1 15-16,-4 0 0 16,0 4-10-16,-11 3 25 15,-18 0-15-15,-9-2 8 16,2-2 7-16,3-5-14 16,6-5-1-16,10-5 0 15,5 0-11-15,8-3 18 16,4 0-7-16,0 0 2 15,0 0 18-15,0 0-32 16,0 0 12-16,0 0-19 16,24 5 8-16,14 5-15 0,7 10 26 15,-3 3 0-15,-7 3 8 16,-8-2-19-16,-11-3 11 16,-7-7 0-16,-7-2-11 15,-2-4 14-15,0 0-3 16,0 1 19-16,-22 3-15 15,-14 1 28-15,-8-3-31 16,-5-1 13-16,2 0-13 16,9-4-1-16,11 0 0 15,7-3 0-15,9 0-3 16,6 0-21-16,5-2-91 16,0 0-161-16,8 0-179 0</inkml:trace>
  <inkml:trace contextRef="#ctx0" brushRef="#br0" timeOffset="146238.46">30250 7154 729 0,'0'0'165'0,"0"0"-84"16,0 0 6-16,0 0-34 0,0 0 14 16,0 0-18-1,29-42-46-15,4 36 13 0,12 2-16 16,4 4 13-16,2 0-12 16,-4 0-1-16,-7 0 0 15,-9 0-8-15,-11 6-15 16,-8-2-57-16,-12 6-44 15,0 0-77-15,-7 3 60 16,-24-1-32-16,-8-3-241 16</inkml:trace>
  <inkml:trace contextRef="#ctx0" brushRef="#br0" timeOffset="146670.57">30250 7154 389 0,'72'20'201'0,"-78"-21"-42"15,6 1-49-15,0 0 1 0,-2 0-57 16,2 0-23-16,-2 0-15 16,-2 7-1-16,-1 18 0 15,-1 1 67-15,2-2-70 16,-2-2 38-16,2-6-44 16,4-2-4-16,0-5 8 15,0-4 1-15,0-3-11 16,0 0 0-16,0-2 7 15,0 0-20-15,8 3 13 16,9 1 0-16,8 1 2 16,6 6 5-16,-2 3-7 0,2 4 0 15,-4 2 4-15,-8-2-11 16,-3-2 7-16,-7-4 0 16,-7-4-10-16,0 1 18 15,-2-1-8-15,0 1 0 16,0 2 12-16,-4-2 13 15,-16 2-15-15,-11-4 14 16,-7 0 10-16,-2-6-25 16,0-1-4-16,11 0-5 15,9 0 9-15,11 0-13 16,7 0 4-16,2 0-61 16,11 0-109-16,24 0-440 0</inkml:trace>
  <inkml:trace contextRef="#ctx0" brushRef="#br0" timeOffset="147070.07">31268 6747 689 0,'0'0'226'0,"0"0"-106"15,0 0-72-15,0 0 40 16,0 0-29-16,0 0-10 15,-11-25 25-15,11 18-73 16,7 2 24-16,17-1-25 16,8-2 16-16,3 5-25 15,-4 2 9-15,3 1 0 16,-8 0-11-16,-3 0-6 0,-6 0-28 16,-1 6-14-1,-3 9-114-15,-3 3-30 0,-10 3-188 16</inkml:trace>
  <inkml:trace contextRef="#ctx0" brushRef="#br0" timeOffset="147335.43">31268 6747 575 0,'54'217'297'16,"-56"-217"-207"-16,2 0-72 16,0 0 37-16,0 0 4 0,0 0 7 15,0 0 14-15,10 0-77 16,19 0 20-16,12 0-17 16,1 0 9-16,-2 3-29 15,1 5 14-15,-4 2-102 16,1 3-90-16,-7-8-275 15</inkml:trace>
  <inkml:trace contextRef="#ctx0" brushRef="#br0" timeOffset="147848.09">32217 6079 435 0,'0'0'134'0,"0"0"-36"16,0 0-15-16,0 0 3 15,0 0-33-15,0 0-6 16,2-5-47-16,3 28 3 16,-1 12 32-16,1 5 10 15,-5 2-19-15,0 1 28 16,0-5-53-16,0-4 37 16,0-2-38-16,0-3 0 15,0-5-5-15,0-4 5 16,0-6-1-16,0-2-56 0,0-4-122 15,5-8-93-15,12 0-177 16</inkml:trace>
  <inkml:trace contextRef="#ctx0" brushRef="#br0" timeOffset="148251.56">32543 6135 572 0,'0'0'197'0,"0"0"-150"0,0 0-41 16,0 0 56-16,0 0-48 15,0 0 13-15,-20 47 27 16,-3 0 26-16,-6 8-18 15,-2 8-30-15,-5 10 11 16,-1 10 25-16,-1 11-44 16,-7 10 26-16,3 3-13 15,2-4-36-15,2-12 33 16,4-13-34-16,5-8 3 16,8-8 6-16,0-3 1 15,5-7-10-15,1-6 0 0,2-9 16 16,1-7-22-1,2-3 6-15,3-10-26 0,0 0 17 16,2-5-98-16,5-9-74 16,0-3-124-16,0 0-378 15</inkml:trace>
  <inkml:trace contextRef="#ctx0" brushRef="#br0" timeOffset="149266.57">32323 7070 315 0,'0'0'180'0,"0"0"-87"16,0 0 25-16,0 0-36 15,0 0 26-15,0 0 4 16,-27-21-58-16,25 17 13 16,-2 3-6-16,4-3-36 15,0 1 37-15,0 3-61 16,0 0-1-16,4 0 4 16,11 0 0-16,5 0-4 15,-3 3 0-15,-1 13 3 16,-7-2-8-16,-7 4 5 15,-2 2 0-15,0-1 1 0,0 0 11 16,-19 1-11-16,-2-1-1 16,3-3 14-16,3-6-5 15,5-4-9-15,8-3 0 16,0-3-2-16,2 0 10 16,0 0-8-16,0 0 0 15,0 0 10-15,0 0-17 16,0 0 7-16,0 0-10 15,0 3 2-15,12 3-26 16,5 4 24-16,6 6 9 16,-3 3-31-16,-7-2 31 0,-2 1-18 15,-8-4 19-15,-3 0-10 16,0-2 21-16,0 3-11 16,-3-3 20-16,-21 0-9 15,-7 0 57-15,-2-4-51 16,1-4-11-16,10-2 4 15,8-2-2-15,5 0-8 16,5 0 0-16,2 0-28 16,0 0-19-16,2 0-84 15,0-14-109-15,0-8-156 16</inkml:trace>
  <inkml:trace contextRef="#ctx0" brushRef="#br0" timeOffset="149392.81">32323 7070 803 0</inkml:trace>
  <inkml:trace contextRef="#ctx0" brushRef="#br0" timeOffset="149519.49">32323 7070 803 0,'171'-46'189'0,"-171"41"-72"15,0 5-68-15,0-3 37 0,0-3-35 0,6-2-35 16,19-1-7-16,6 3-7 15,4-17-2-15,6 46 0 16,1-23 8-16,0 0-28 16,-6 15-11-16,-7-3-91 0,-7 4-61 15,-8-1-101-15,-14-2-102 16</inkml:trace>
  <inkml:trace contextRef="#ctx0" brushRef="#br0" timeOffset="149937.41">32585 7063 156 0,'0'0'407'0,"0"0"-179"15,0 0-126-15,0 0-8 16,0 0-10-16,0 0-42 16,-11-15 5-16,11 15-47 0,-2 8 0 15,0 12 30-15,-1 2-14 16,1 0 22-1,-1-1-13-15,3-3-22 0,-2-4 21 16,2-2-24-16,0-5 0 16,0-2 2-16,0-3 0 15,0 2-2-15,0 1 0 16,16 4 4-16,11 0-12 16,7 10 8-16,1 1-29 15,-2 6 13-15,-4 0-49 16,-11-6 21-16,-4-2 35 15,-10-5 9-15,-2-3 0 16,-2-2 0-16,0-2 0 0,0 2 59 16,0-2-22-1,-4 2 25-15,-19 0 0 0,-6 1-48 16,-6-2 13-16,-5 0-27 16,2 0-14-16,0 4 13 15,0 1-173-15,0-3-203 16</inkml:trace>
  <inkml:trace contextRef="#ctx0" brushRef="#br0" timeOffset="172293.5">6499 10658 70 0,'0'0'28'0,"0"0"15"16,0 0 30-16,0 0-17 15,0 0 26-15,0 0-31 16,0 0-14-16,8-9 17 15,-8 7-41-15,0 2 21 16,0-2-1-16,0 1-28 16,0 1 27-16,0-3-11 0,0 1 6 15,0 0 37 1,0 2-48-16,0 0 23 0,0 0-3 16,0-2-36-16,0 2 19 15,0 0-19-15,0 0 0 16,0 0-16-16,5 0 32 15,15 0-16-15,11 0 35 16,3 0-33-16,5 0 52 16,2 0-39-16,1 0-4 15,1 0 49-15,-3 0-53 16,-2 0 16-16,-5 0 6 16,-6 0-28-16,-7 0 29 15,-9 0-30-15,-5 0 0 16,-3 0-7-16,-3 0 13 0,2 0-6 15,-2 0 0-15,0 0 5 16,0 0-19-16,0 0-6 16,2 0-37-16,3 0 25 15,4 2-67-15,-1 6-35 16,6-4-102-16,-5-4-225 16</inkml:trace>
  <inkml:trace contextRef="#ctx0" brushRef="#br0" timeOffset="173408.77">8337 10669 69 0,'0'0'23'0,"0"0"-2"16,0 0-14-16,0 0 30 16,0 0 61-16,0 0-42 15,0 0 7-15,-2 0 2 16,2 0-36-16,0 0 48 16,0 0-53-16,0 0-8 15,0 0 21-15,0 0-28 16,0 0 22-16,0 0-18 15,0 0-6-15,0 0 26 16,0 0-32-16,0 0 1 0,0 4 35 16,11-1-31-16,5-2 18 15,8 4 2-15,7-4-26 16,7-1 54-16,7 2-38 16,2-2-7-16,-3 0 19 15,-2 0-17-15,-7 0 0 16,-2 0-6-16,-8 0 10 15,-2 2 5-15,-3 1-20 16,-2 1 0-16,0-2 12 16,-3-1 1-16,-1 1-6 15,-3-2 2-15,-3 3 1 16,0-3 21-16,-4 0-31 16,0 0 0-16,-4 0 6 15,3 0 8-15,-3 0-14 0,0 0 0 16,0 0 12-16,0 0-13 15,0 0 1 1,0 0 0-16,0 0-11 0,2 0 3 16,-2 0-18-16,2 4-33 15,2 1-64-15,2 8 37 16,0-1-98-16,-2 0-31 16</inkml:trace>
  <inkml:trace contextRef="#ctx0" brushRef="#br0" timeOffset="188158.29">9825 10776 22 0,'0'0'35'0,"0"0"-18"16,0 0-12-16,0 0 7 15,0 0-12-15,0 0-2 16,0 0-1-16,0 0-44 16</inkml:trace>
  <inkml:trace contextRef="#ctx0" brushRef="#br0" timeOffset="188866.26">10077 10659 85 0,'0'0'104'15,"0"0"25"-15,0 0-39 16,0 0-5-16,0 0 17 16,0 0-38-16,-7 0 9 15,7 0-12-15,0 0-46 16,0 0 59-16,0 0-58 15,0 0-4-15,0 0 15 16,0 0-15-16,0 0-3 16,0 0 0-16,0 0 5 15,9 3 14-15,20 0-20 0,9 1 22 16,13-2 11-16,7 3-25 16,5-1-14-16,-1 3-2 15,-4 2 19-15,0-1-1 16,0 4-18-16,-5-4 0 15,1 2-1-15,-3-4 12 16,-2 2-11-16,-2-2 18 16,-7 0-11-16,-7-2 19 15,-8-2-26-15,-7 0 0 16,-3-2 8-16,-3 0 10 16,-6 0-18-16,1 0 0 15,-7 0 17-15,0 0 9 16,0 0-26-16,0 0 1 0,0 0-4 15,0 0 1 1,0 0-61-16,-4 0-49 0,-13 0-149 16,-2-2-143-16</inkml:trace>
  <inkml:trace contextRef="#ctx0" brushRef="#br0" timeOffset="192495.1">22784 8807 138 0,'0'0'311'16,"0"0"-197"-16,0 0-11 0,0 0-12 15,0 0 41-15,0 0-72 16,6-40 23-16,1 26-1 16,-1 2-47-16,0 1 16 15,-4 7 9-15,-2 1-49 16,0 3 37-16,0 0-48 15,0 20 1-15,0 28-3 16,0 22 15-16,0 11-7 16,0 1 0-16,0-3 5 15,-2-6-3-15,2-7-8 16,0-9 0-16,0-5 5 16,0-8 3-16,0-8-8 15,0-5 0-15,0-10 9 16,0-7-15-16,0-5 6 0,0-7 0 15,0-2-3-15,0 0 14 16,-3 0-11-16,-2-17 3 16,-1-18 12-16,-1-14-27 15,7-11 12-15,0-9-6 16,0-4-9-16,0-1 7 16,0 2 7-16,15 0-2 15,8 4 6-15,2 15-15 16,6 8 12-16,2 15 0 15,0 14-13-15,1 10 5 16,-3 6 8-16,0 3-2 16,-4 24-3-16,-4 9 0 15,-8 2 5-15,-8-1 0 0,-7-1-4 16,0-5 12-16,-12-4-8 16,-15 2 5-16,-8-1 3 15,-3-4 0-15,3-4-8 16,4-4 0-16,10-6-8 15,13-1 8-15,8-5-29 16,0-3-118-16,22-1-139 16,22-3-110-16</inkml:trace>
  <inkml:trace contextRef="#ctx0" brushRef="#br0" timeOffset="192824.98">23769 8589 755 0,'0'0'239'0,"0"0"-162"16,0 0-41-16,0 0-8 16,-118 40-12-16,70 29 64 15,-2 18-25-15,2 15-31 16,9 3 25-16,10 1-48 15,8-13 15-15,13-6 1 16,8-12-11-16,0-9 16 16,0-9-22-16,12-11 0 0,5-6 3 15,3-10-3-15,-3-3 0 16,1-9-3-16,-2-4-27 16,-5-7-36-16,-2-5-67 15,2-2-56-15,3-3-68 16,-1-29-489-16</inkml:trace>
  <inkml:trace contextRef="#ctx0" brushRef="#br0" timeOffset="193222.59">23719 9144 235 0,'0'0'467'16,"0"0"-236"-16,0 0-172 15,0 0-59-15,0 0 30 16,0 0 23-16,14 80 5 15,-12-38 4-15,3 0-53 0,1-3 15 16,5-5-20-16,1-6-3 16,3-6 22-16,1-5-12 15,-1-7-10-15,5-9 3 16,1-1 5-16,3 0-3 16,-2-24-6-16,1-11 0 15,-6-6-7-15,-1-12 7 16,-7-1 0-16,-5 4 0 15,0 11 5-15,-4 18-3 16,0 10 0-16,0 11-1 16,0 0 6-16,0 0-4 15,0 18-3-15,0 14 0 0,0 6 14 16,-2 2-15-16,2 0 1 16,0-5 0-16,0 2-16 15,0-1 16-15,0-2-57 16,0-1-50-16,0-10-60 15,14-6-117-15,6-9-179 16</inkml:trace>
  <inkml:trace contextRef="#ctx0" brushRef="#br0" timeOffset="193704.79">24312 9064 621 0,'0'0'210'0,"0"0"-101"16,0 0-33-16,0 0-20 16,0 0-13-16,-131-31 7 15,99 62-40-15,-1 10 59 16,6 3-28-16,12 0-40 16,8-1 25-16,7-5-15 15,0-2-11-15,0-6 8 16,18-3 7-16,4-8-15 15,-2-6 0-15,2-5 0 16,5-8-6-16,0 0 8 16,0-4-2-16,-2-18 0 0,-4-12-13 15,2-7 7-15,-5-10-24 16,-5-6 6-16,-2 6 9 16,-4 11 14-16,-5 15 1 15,1 16 36-15,-3 9-28 16,0 0 7-16,0 6-15 15,0 20 0-15,0 11 1 16,0 2 1-16,0 4-2 16,0-3 0-16,0-2 10 15,0-1-10-15,0-5 0 16,4-3-21-16,-2-4 15 16,2-5-85-16,1-6-49 15,1-5-2-15,6-9-118 0,-1 0-4 16,0-10-125-1</inkml:trace>
  <inkml:trace contextRef="#ctx0" brushRef="#br0" timeOffset="194089.26">24453 9145 168 0,'0'0'327'0,"0"0"-80"16,0 0-101-16,0 0-144 16,0 0 17-16,0 0 86 15,8 71-52-15,-6-31 9 16,-2-4-39-16,3-4-14 15,0-5 26-15,-1-7-33 16,-2-9 0-16,0-4 4 0,0-5 9 16,0-2-15-1,0 0 23-15,0 0 3 0,0-9 44 16,0-14-70-16,0-14 4 16,0-4-8-16,2-12 13 15,2 4-9-15,3 5 0 16,-1 10 4-16,6 12-6 15,-1 7 2-15,2 10 0 16,1 5-10-16,-1 0-1 16,1 2 11-16,-4 19 0 15,1 10 3-15,-3 3-7 16,-2 0 4-16,-2 3 0 16,1 0-4-16,-1-4-32 15,0 1-32-15,4-3-19 16,0-5-30-16,5-7-6 0,3-12-139 15,2-5-137 1</inkml:trace>
  <inkml:trace contextRef="#ctx0" brushRef="#br0" timeOffset="194573.15">25184 9152 491 0,'0'0'419'0,"0"0"-230"15,-129-49-69-15,77 45-23 16,5 4-69-16,5 0 6 16,6 18-9-16,9 9-20 0,5-1 23 15,7 0-27-15,3 2-1 16,8-4 11-16,4 1-3 16,0-6-8-16,0-3 0 15,0-5 5-15,16-3-11 16,3-2 6-16,4-5 0 15,4-1-7-15,2 0-17 16,2-19 22-16,-2-14-19 16,-2-5-27-16,-6 1 42 15,-5 9-35-15,-7 12 37 16,-5 14-13-16,-4 2 12 16,0 12-20-16,0 25 20 15,0 13 5-15,-2 7 10 16,-2-1-9-16,0-6-1 15,-1-5 29-15,-1-11-28 0,-4-7 29 16,-5-4 8-16,-3-2-23 16,-7-10 50-16,-6-1-40 15,-5-6 0-15,-1-4 1 16,3 0-17-16,5 0-9 16,7-4 0-16,7-6-28 15,-1 0-10-15,1 0-99 16,3 3-239-16</inkml:trace>
  <inkml:trace contextRef="#ctx0" brushRef="#br0" timeOffset="194776.41">25344 9584 839 0,'0'0'194'0,"0"0"-98"15,0 0-6-15,0 0 1 16,0 0-54-16,-25 115 19 16,-6-77-56-16,-5 11-5 15,-1 3-8-15,1-2-225 16,7-8-429-16</inkml:trace>
  <inkml:trace contextRef="#ctx0" brushRef="#br0" timeOffset="195236.74">25880 9211 364 0,'0'0'196'0,"0"0"-70"16,0 0-12-16,0 0 14 15,0 0-43-15,0 0 23 16,6-76-64-16,-6 93-43 16,0 29 25-16,0 18 2 15,0 13 31-15,-6 5-26 16,-2-1-29-16,1-3 14 16,5-4-18-16,2-5 0 15,0-9-12-15,0-8-9 16,0-11-46-16,0-11-64 15,0-13-112-15,0-17-139 0</inkml:trace>
  <inkml:trace contextRef="#ctx0" brushRef="#br0" timeOffset="195467.77">25961 9218 604 0,'0'0'142'15,"0"0"-38"-15,0 0-65 16,0 0-16-16,114-20 31 16,-99 40-42-16,-3 3 30 15,-10 0-6-15,-2 3-24 0,-2 1 31 16,-25 3-27-16,-10 4 9 16,0-2-15-16,-5 3-10 15,2-6-12-15,11-2-50 16,9-3-98-16,15-10-78 15,5-8-167-15</inkml:trace>
  <inkml:trace contextRef="#ctx0" brushRef="#br0" timeOffset="196225.69">26219 9266 645 0,'0'0'270'0,"0"0"-184"0,0 0-78 15,0 0-3-15,0 0 96 16,0 0-68-16,-17 102 13 16,17-72-19-16,0-5-27 15,0-3 37-15,17-4-37 16,3-5 4-16,5-6 0 16,4-5 5-16,-4-2-9 15,-1 0 3-15,-8-8 5 16,-8-18 5-16,-6-9-13 15,-2-8 0-15,0-2 14 16,-17 4 0-16,-5 9-14 16,-3 9 17-16,5 10-10 0,2 10-2 15,10 1-5-15,2-1 0 16,6 3-14-16,0 0 7 16,0 0-9-16,0 0 1 15,21 0 6-15,8 0 0 16,6 0 9-16,5 0-11 15,-1-4-4-15,-4-5 5 16,-1-1 7-16,-10-2-4 16,-9 3 14-16,-5 3 3 15,-6 3 8-15,-4 1 2 16,0 2 18-16,0 0-36 16,0 0-2-16,0 3 0 15,0 19-2-15,0 8-5 0,0 9 7 16,0 3 0-16,13 5-9 15,6-4 15-15,-2 2-6 16,-3-7 0-16,-1-4 7 16,-7-7-9-16,-1-5 2 15,-5-8 0-15,0-3 1 16,0-6 2-16,0-1-3 16,0-2 3-16,-5 1 8 15,1-3-3-15,-3 0-8 16,3-9 0-16,2-17 4 15,0-15 0-15,2-2-4 16,0-2 0-16,0 11-14 0,4 12 5 16,5 12 5-1,5 6-4-15,3 4-5 0,8 0 1 16,-1 0 11-16,-2 12-2 16,-2 8 3-16,-4 0-13 15,-5-2 12-15,-4 3-33 16,-7-2 1-16,0 0-97 15,0-4 16-15,-3-2-150 16,-7-5-338-16</inkml:trace>
  <inkml:trace contextRef="#ctx0" brushRef="#br0" timeOffset="196366.95">26772 9196 512 0,'0'0'312'0,"0"0"-212"0,0 0-56 15,0 0-44-15,0 0-21 16,0 0-148-16,-7-47-352 16</inkml:trace>
  <inkml:trace contextRef="#ctx0" brushRef="#br0" timeOffset="196602.98">26772 9196 624 0,'201'-213'394'0,"-201"213"-336"16,0 26-49-16,0 15 76 15,0 10-17-15,0 6-1 16,0 3-18-16,0-4-48 0,0 1 18 16,2-6-19-16,-2-2 0 15,0-3-17-15,0-5-10 16,0-5-58-16,0-6-75 15,0-9-125-15,-7-12-251 16</inkml:trace>
  <inkml:trace contextRef="#ctx0" brushRef="#br0" timeOffset="196821.97">26865 9365 610 0,'0'0'250'0,"0"0"-125"15,0 0-46-15,0 0 3 0,0 0-21 16,0 0-28 0,92-91 21-16,-68 91-53 0,1 0 7 15,0 13-8-15,-4 5 15 16,-2 4-17-16,-3 2 2 16,-6 0-21-16,-1 1-16 15,-7 2-103-15,0-6-76 16,1-7-249-16</inkml:trace>
  <inkml:trace contextRef="#ctx0" brushRef="#br0" timeOffset="196970.97">26865 9365 579 0,'270'-244'311'0,"-270"240"-199"15,0 4-98-15,0 0-14 16,0 0-48-16,0 14-63 15,4 8-37-15,19-3-221 16</inkml:trace>
  <inkml:trace contextRef="#ctx0" brushRef="#br0" timeOffset="197236.83">27324 9069 511 0,'0'0'333'16,"0"0"-143"-16,0 0-47 0,0 0-37 15,0 0-101-15,0 0 25 16,-17 57-10-16,5 5 25 16,1 9 7-16,7 1-50 15,4 2 39-15,0-5-27 16,0-3-7-16,0-4 10 16,0-1-17-16,0-5 0 15,0 0-5-15,0-5 4 16,0-7 1-16,0-5-35 15,0-7-58-15,-4-6-4 16,-8-12-172-16,1-10-186 16</inkml:trace>
  <inkml:trace contextRef="#ctx0" brushRef="#br0" timeOffset="197400.37">27231 9518 674 0,'0'0'275'16,"0"0"-104"-16,0 0-85 15,0 0 4-15,0 0-73 16,122-77-5-16,-88 77-10 16,-5 0-2-16,-7 10-1 15,-7 7-69-15,-3-3-133 16,-8-2-194-16</inkml:trace>
  <inkml:trace contextRef="#ctx0" brushRef="#br0" timeOffset="197774.44">27681 8700 615 0,'0'0'174'0,"0"0"-101"16,0 0 2-16,0 0-71 16,0 0 11-16,0 0 12 15,73 134-5-15,-46-49 46 0,2 14-50 16,-2 4 25-16,-2 0 23 16,-10-7-44-16,-9-9 26 15,-6-9 1-15,0-11-37 16,-2-11 43-16,-19-7-43 15,-8-1-4-15,-3-4 11 16,-1 3-7-16,2-3-12 16,4-4 0-16,11-8-26 15,12-3-35-15,4-15-180 16,10-14-380-16</inkml:trace>
  <inkml:trace contextRef="#ctx0" brushRef="#br0" timeOffset="198099.47">28309 9250 868 0,'0'0'258'0,"0"0"-124"16,0 0-108-16,0 0 36 0,0 0-32 15,0 0-12-15,74-31 24 16,-40 30-36-16,-3-1 3 16,-2 2-9-16,-5 0 13 15,-4 0-20-15,-4 0 7 16,-3 0-41-16,-7 9-21 15,-1 7-177-15,-5-1-234 16</inkml:trace>
  <inkml:trace contextRef="#ctx0" brushRef="#br0" timeOffset="198370.47">28292 9577 755 0,'0'0'211'0,"0"0"-155"15,0 0 44-15,0 0-25 16,0 0 22-16,0 0-29 16,96 0-51-16,-67 0 26 15,-3 0-43-15,-4 0 5 16,-6 0-9-16,-3 0 6 15,-3 0-4-15,-4 0-26 16,3 5-82-16,-5 5-115 0,3-2-229 16</inkml:trace>
  <inkml:trace contextRef="#ctx0" brushRef="#br0" timeOffset="203284.97">29423 8854 159 0,'0'0'95'16,"0"0"-13"-16,0 0-14 15,0 0 1-15,0 0-16 16,0 0-23-16,0 0 36 16,-13-23-37-16,11 19 24 15,0 1 29-15,0-4-44 16,-3 2 18-16,-2-1-19 15,0-3-24-15,1 3 44 16,2 2-47-16,-1 0 13 0,1 0-2 16,-1 4-10-1,0 0-10-15,-1 0-1 0,-7 0 8 16,-5 6-10-16,-1 12 2 16,0 5 0-16,1 0-8 15,3 3 14-15,3 3-6 16,1-1 0-16,3 4 9 15,0 1-4-15,4 0-5 16,2-2 0-16,2-1 7 16,0-4 1-16,0-3-8 15,0-2 0-15,0-3 13 16,11-1-6-16,4-2-7 16,4-2 0-16,-2-1 3 15,5-4 5-15,1 0-8 16,-1-1 1-16,2-6 12 0,1-1-1 15,4 0-12-15,-2 0 0 16,2-8 3-16,-2-8 7 16,0-4-10-16,1-3 0 15,-6-5 7-15,-1-2-4 16,-8-6-3-16,-2-2 0 16,-4-2-2-16,-5-3 7 15,-2 3-5-15,0 3 0 16,0 2 12-16,-16 7-12 15,-1 3 0-15,-2 9 0 16,-2 2-8-16,-6 6 11 16,-2 4-7-16,-4 4-6 0,-1 0-70 15,0 0 0-15,6 16-129 16,5-2-75-16</inkml:trace>
  <inkml:trace contextRef="#ctx0" brushRef="#br0" timeOffset="203824.06">29664 9041 387 0,'0'0'155'0,"0"0"-100"0,0 0-14 16,0 0 16-16,0 0-15 15,0 0 9-15,4 0-28 16,17 2 27-16,1 3 42 15,7 0-59-15,0-1 15 16,4 0 1-16,5-3-31 16,0 1 19-16,5 1-32 15,-8-3 1-15,-1 0-4 16,-5 0 4-16,-8 0-6 16,-3 2 0-16,-7-2-13 15,-3 2-27-15,-8-2-78 16,0 0-55-16,0 0-118 0</inkml:trace>
  <inkml:trace contextRef="#ctx0" brushRef="#br0" timeOffset="204135.22">29863 8884 404 0,'0'0'117'0,"0"0"-94"0,0 0 3 15,0 0 41-15,0 0 80 16,0 0-31-16,0 145-63 16,0-99 11-16,0-2-35 15,0-2-10-15,0-1 23 16,0-5-40-16,2-4 12 15,0-3-14-15,2-6 14 16,-2 2-25-16,1-4 11 16,-1-3-107-16,0-1-26 15,4-11-240-15</inkml:trace>
  <inkml:trace contextRef="#ctx0" brushRef="#br0" timeOffset="204505.73">30420 8815 145 0,'0'0'486'15,"0"0"-272"-15,0 0-77 16,0 0-51-16,0 0-21 16,0 0 1-16,4-32-60 15,-4 50-6-15,0 15 23 0,0 6-8 16,0 6 30-16,-4-5-33 16,-3 3 4-16,0-8 17 15,2 2-26-15,-1-5-2 16,2-4-5-16,-1-3 17 15,3-4-26-15,-3-2 9 16,3-1-14-16,-7 0-5 16,0 3-133-16,-7-7-60 15,3-5-269-15</inkml:trace>
  <inkml:trace contextRef="#ctx0" brushRef="#br0" timeOffset="205176.49">28938 9441 257 0,'0'0'108'0,"0"0"-5"16,0 0-12-16,0 0 34 15,0 0-12-15,0 0-45 0,123 7 10 16,-71-2-4-1,16 4-27-15,12-1 26 0,15 2-34 16,15 1-12-16,8 4 9 16,-1 1-29-16,0 0-1 15,-6-4-6-15,0 2 7 16,-8-4-5-16,-11 0-2 16,-11-2 0-16,-18-4-8 15,-9 0 16-15,-9-2-8 16,-12-2 0-16,-8 0 9 15,-6 3-15-15,-5-2 6 16,-5 1 0-16,-3 1-9 16,-4-2-32-16,-2 4-27 15,0 1-48-15,0 4-63 0,-15 2 35 16,-14-3-74-16,-14 0-271 16</inkml:trace>
  <inkml:trace contextRef="#ctx0" brushRef="#br0" timeOffset="205752.62">29327 9858 286 0,'0'0'234'16,"0"0"-133"-16,0 0-28 15,0 0 50-15,0 0-42 16,0 0-23-16,129-6 0 16,-113 20-53-16,-3 3 19 15,-5 2-8-15,-6 2-10 16,-2-1 29-16,0 0-29 15,-12 0 6-15,-15-2 10 16,-1-2-14-16,-3-2-8 16,4-4 1-16,9-4 14 0,5-4-11 15,6 1-4 1,7-3 0-16,0 0 6 0,0 0 8 16,0 0-13-16,0 0-1 15,0 0 0-15,14 3-14 16,8 8 10-16,4 7 4 15,3 8-6-15,-2 2-6 16,-7 0 8-16,-5-2-6 16,-5-3 10-16,-8-5-9 15,-2-4 9-15,0-2 0 16,0-4 17-16,-18 0-14 16,-13-2 25-16,-7-6 4 0,-4 0-20 15,1 0 29 1,8-2-31-16,4-10-1 15,2 0-4-15,8 0-1 0,-2-2-8 16,10 1-15-16,5-1-107 16,6 2 1-16,0-2-272 15</inkml:trace>
  <inkml:trace contextRef="#ctx0" brushRef="#br0" timeOffset="205994.52">29751 9967 775 0,'0'0'175'0,"0"0"-86"0,0 0-45 16,0 0 27 0,118-16 1-16,-80 16-51 0,2 0 20 15,0 4-41-15,0 8 0 16,-6-1-7-16,-5 2 7 15,-11-1-21-15,-10-2-67 16,-8 0-98-16,0 0-89 16,-22-6-142-16</inkml:trace>
  <inkml:trace contextRef="#ctx0" brushRef="#br0" timeOffset="206385.63">29751 9967 392 0,'62'11'218'0,"-62"-14"-71"0,0 3-56 16,0 0 23-16,0 0-56 16,0 0-20-16,0 0 2 15,0 0-35-15,0 14 28 16,0 0 8-16,0 2-31 16,0-2 34-16,0-2-43 15,0 1 2-15,0-5 15 16,5-1-13-16,8 1-5 15,7-2 5-15,7 5 6 16,2-2-14-16,0 3 3 16,-2 4 0-16,-5 1-13 0,-7 0 14 15,-4-3-1-15,-8-5 0 16,-1 0 7-16,-2-4-7 16,0 1 0-16,0 2 0 15,-9 1 22-15,-15-4-19 16,-10-1 19-16,-2-1-3 15,3-3-18-15,4 0 13 16,4 0-14-16,4 2-13 16,2 3 2-16,4 3-152 15,6-5-162-15</inkml:trace>
  <inkml:trace contextRef="#ctx0" brushRef="#br0" timeOffset="206770.4">31161 9520 762 0,'0'0'220'0,"0"0"-113"0,0 0-83 15,0 0 23-15,0 0 8 16,0 0-39-16,78-4 24 15,-39 6-40-15,-2 8 7 16,-6 2-19-16,-4 4 12 16,-3 1-23-16,-8 2-62 15,-5 0-133-15,-9-7-181 16</inkml:trace>
  <inkml:trace contextRef="#ctx0" brushRef="#br0" timeOffset="207007.42">31161 9520 665 0,'-80'214'155'15,"100"-211"-87"-15,5 3-9 16,2 0 36-16,1 4-36 15,6-1-40-15,0 5-3 16,-3 0-9-16,2-2-14 16,-4 0-25-16,-2-6-150 0,1-6-257 15</inkml:trace>
  <inkml:trace contextRef="#ctx0" brushRef="#br0" timeOffset="207338.48">32101 9081 608 0,'0'0'145'16,"0"0"-126"-16,0 0-16 15,0 0-1-15,0 0 84 16,0 0-53-16,-40 96-23 16,27-63-5-16,4-5 1 15,0-2-12-15,3-2 2 16,1-2-95-16,3-4-107 15,2-6-179-15</inkml:trace>
  <inkml:trace contextRef="#ctx0" brushRef="#br0" timeOffset="207618.61">32101 9081 182 0,'210'17'490'16,"-210"-16"-433"-16,-7 27-15 16,-9 15 59-16,-7 11-35 15,-11 10 36-15,-7 13-17 16,-3 2-16-16,-3-1 3 16,5-2-54-16,0-7 14 15,1-1-18-15,6-2-6 0,-1-3 3 16,3-7-11-16,4-7 0 15,2-6-6-15,9-8-32 16,3-5-79-16,8-6-84 16,7-9-233-16</inkml:trace>
  <inkml:trace contextRef="#ctx0" brushRef="#br0" timeOffset="208051.84">32111 9929 372 0,'0'0'272'0,"0"0"-136"15,0 0-60-15,0 0-11 16,0 0-32-16,0 0 18 16,77 100-1-16,-99-68-33 15,-4-1 42-15,-5-5-44 16,-1-2 4-16,8-6 2 15,3-6-14-15,13-4-4 16,3-5-3-16,5-2 8 16,0-1-9-16,0 0 1 15,0 0 0-15,0 0 0 16,3 0-6-16,9 0-3 16,7 6 9-16,-2 10 0 0,1 7-6 15,-5-2 6-15,-3-1 0 16,-10-3-6-16,0-1 16 15,0-4-10-15,-14 0 14 16,-13-4-11-16,-2-3 48 16,5-5-42-16,4 0-9 15,4 0 0-15,7 0-1 16,5 0-33-16,4-9-80 16,0-12-163-16,6-7-279 15</inkml:trace>
  <inkml:trace contextRef="#ctx0" brushRef="#br0" timeOffset="208153.17">32111 9929 559 0</inkml:trace>
  <inkml:trace contextRef="#ctx0" brushRef="#br0" timeOffset="208337.46">32111 9929 559 0,'264'12'301'0,"-264"-12"-254"16,0 2-39-16,0 19-2 0,0 10 75 0,-2 3-45 0,0 7 20 15,0 1-13-15,2-1-20 16,0 0 39-16,0-2-32 16,0-3-17-16,0-2 26 15,0-6-37-15,0-6 12 16,0-3-12-16,0-5 7 0,-2-2 3 16,-5-5-12-1,-5 1 0-15,-5-2-9 0,-5 0-44 16,-1-6-108-16,8 0-166 15</inkml:trace>
  <inkml:trace contextRef="#ctx0" brushRef="#br0" timeOffset="208492.62">32467 9977 440 0,'0'0'376'15,"0"0"-187"-15,143-26-107 16,-95 26 2-16,-1 0-47 15,-7 0-29-15,-9 10-16 16,-10 6-13-16,-13 0-150 16,-8-4-199-16</inkml:trace>
  <inkml:trace contextRef="#ctx0" brushRef="#br0" timeOffset="211966.34">12149 9803 392 0,'0'0'207'15,"0"0"-104"-15,0 0-25 16,0 0-1-16,0 0-42 16,0 0 4-16,0 0 1 15,0-21-22-15,0 19 23 16,0-1-23-16,0 1 14 0,0 2 16 15,0 0-33 1,0 0 15-16,-2 0 2 0,-1 0-25 16,1 0 31-16,2 0-30 15,0 0-8-15,0 0 4 16,0 0-4-16,0 0 0 16,0 0 0-16,0 23 0 15,0 7-5-15,0 6 5 16,0 5 0-16,0 0 5 15,0 0 2-15,0 3-7 16,-6 0 2-16,4-1 5 16,-1-3 10-16,1-4-17 0,2-3 0 15,0-4 11-15,0-3-3 16,-2-3-8-16,2-5 0 16,0-1 4-16,0-8 1 15,0 0-5-15,0-8 0 16,0 1-7-16,0-2 12 15,0 0-5-15,0 0 0 16,0 0 8-16,0 0 9 16,0 0-13-16,0-10 7 15,0-6 1-15,2-9-5 16,7-3-7-16,-3-2 0 16,4-2 4-16,-1-1-8 15,1-2 4-15,0-1 0 0,1 0-8 16,0 1 12-16,0 2-4 15,-4-1 0-15,-1 0 7 16,-1 5-14-16,-3-2 7 16,-2 5 0-16,0 3-4 15,0 8 6-15,0 5-2 16,0 3 0-16,0 5 7 16,0 2-8-16,0 0 1 15,0 0 0-15,0 0-12 16,0 2 8-16,-5 21 4 15,-10 13-1-15,-3 8 6 16,3 7-5-16,1-1 0 0,5-3 0 16,5-6-3-1,0-4 6-15,1-5-3 0,3-4 0 16,0-4 6-16,0-4-9 16,0-4 3-16,0-6 0 15,0-3-5-15,0-7 8 16,0 0-3-16,0 0 0 15,0 0 5-15,0 0 2 16,0 0-5-16,0 0-2 16,0-13 22-16,0-5-19 15,0-8-3-15,7-2 0 16,0-6 7-16,-1-4-11 16,-2-6 4-16,4-5 0 15,-6-3-6-15,2 3 6 16,1 7 0-16,-1 6 0 0,0 11 6 15,-4 11-9-15,2 7 3 16,-2 2 0-16,0 5-5 16,0 0 9-16,0-1-4 15,0 1 0-15,0 0 5 16,0 0-13-16,0 0 8 16,0 15-7-16,0 20-3 15,0 11 10-15,-4 4 0 16,-7 1 0-16,2-5 9 15,-2-5-12-15,2-6 3 16,3-7 0-16,1-7-6 16,2-7 12-16,1-6-6 0,2-6 0 15,0-2 4-15,0 0-8 16,0 0 4-16,0 0 0 16,0 0 5-16,0 0 4 15,10-16-2-15,7-13-5 16,6-8 8-16,-6-9-9 15,-1-11-1-15,-7-1 0 16,-5-1-4-16,-4 9 8 16,0 14-4-16,0 13 0 15,0 16 10-15,0 4-14 16,0 3 4-16,0 0-12 16,0 33 8-16,-15 13-13 15,-8 13 17-15,1 5-20 0,-2 1-86 16,1-4-62-1,1-2-77-15,7-11-195 0</inkml:trace>
  <inkml:trace contextRef="#ctx0" brushRef="#br0" timeOffset="-205669.72">13767 9888 122 0,'0'0'130'0,"0"0"-31"15,0 0-7-15,0 0-22 16,0 0 94-16,0 0-35 16,0-19-55-16,0 19-32 15,0 0-33-15,0 0 20 16,0 0-17-16,0 0-12 15,0 0 6-15,0 0 9 16,0 0-6-16,0 0-9 16,0 0 0-16,0 0 25 15,0 0-20-15,0 0 17 16,0 0 23-16,0 0-43 16,0 0 39-16,0 0-26 15,0 0-15-15,0 0 30 16,0 0-22-16,0 0-8 15,0 0 10-15,0 0 7 0,16 0-11 16,8 0-6-16,7-3 4 16,4-1-1-16,0 0-3 15,-4 0 0-15,-8 2-2 16,-2 0 13-16,-5 0-11 16,-5 2 0-16,-5 0 2 15,-4 0-9-15,-2 2 7 16,0 4 0-16,0 7-1 15,0-2 11-15,-2 4-10 16,-9 1 0-16,0-2 8 0,0-2-8 16,0 0 0-1,-3-3 0-15,1 2-4 0,1-3 14 16,2-2-10-16,1-2 0 16,3 2 6-16,0-4-9 15,4 0 3-15,2-2 0 16,0 0-6-16,0 0 13 15,0 0-7-15,0 0 0 16,0 0 7-16,0 0-8 16,0 0 1-16,0 0 0 15,0 0-4-15,0 0 15 16,0 0-11-16,0 0 0 16,0 0 6-16,0 0-13 15,0 0 7-15,4 0 0 16,8 0-15-16,3 2 10 0,-1 6 5 15,1 4 0-15,-3 2 8 16,-1 5-12-16,-3-1 4 16,-3 4 0-16,0-2-10 15,-5 2 19-15,0 0-9 16,0-2 0-16,0 1 5 16,0-3-1-16,-10 0-4 15,-5-3 0-15,-1-1 7 16,-1-1 10-16,-6-3-17 15,-3-4 0-15,-3-2 11 16,-3-4 16-16,3 0-25 16,2 0 1-16,6 0 12 0,5-2 0 15,5-6-11-15,1 0-4 16,6-2 16-16,0-1-16 16,4 3 0-16,0 3-15 15,-2 0-8-15,0 1-96 16,-3 4-64-16,-3-4-206 15</inkml:trace>
  <inkml:trace contextRef="#ctx0" brushRef="#br0" timeOffset="-200574.61">22866 10757 149 0,'0'0'143'0,"0"0"-71"16,0 0 123-16,0 0-91 15,0 0 72-15,0 0-82 16,0 0-60-16,0-43 50 15,0 37-51-15,0 2 14 0,0 2 0 16,0 2-28 0,0 4 0-16,0 33-19 0,0 25 0 15,0 14 27-15,0 12-19 16,0 1 14-16,0-4-12 16,0 1-6-16,0-1 6 15,0-2-10-15,0-7 0 16,-5-8-6-16,-1-13 11 15,2-12-5-15,-1-11 0 16,1-9 8-16,2-11-9 16,2-3 1-16,-2-8 0 15,2-1-4-15,0 0 12 16,-6-18-8-16,2-21 0 16,-2-13 2-16,-3-14-15 0,-1-13 9 15,6-5 4 1,2 1-17-16,2 7 17 0,0 8 0 15,0 3 0-15,18 5 3 16,-1 3-10-16,10 7 7 16,4 8 0-16,10 5-11 15,3 13 11-15,0 13 0 16,4 11-1-16,-6 0-4 16,-6 25-6-16,-12 14 11 15,-10 3 0-15,-14 1 0 16,0-1 11-16,-7-3-11 15,-20-2 4-15,-6-1 4 16,-8-3-4-16,-5-3-4 16,3-6 0-16,3-6 2 0,9-7-2 15,9 0-1-15,6-5 0 16,8-4-84-16,0-2-4 16,8 0-118-16,0-16-203 15</inkml:trace>
  <inkml:trace contextRef="#ctx0" brushRef="#br0" timeOffset="-200214.76">23590 10671 555 0,'0'0'183'0,"0"0"-77"0,0 0-66 16,-120 20-27-16,70 27 62 16,-2 17-12-16,0 17 4 15,4 11-2-15,9 5-28 16,12 2 11-16,16-1-29 16,9-3-8-16,2-7 24 15,0-9-31-15,13-11 5 16,8-11-7-16,1-9 15 0,-2-8-22 15,0-5 5 1,-2-12 0-16,-5-2-13 16,-4-7-6-16,0-4-72 0,2-6-56 15,5-4-93-15,4-14-166 16</inkml:trace>
  <inkml:trace contextRef="#ctx0" brushRef="#br0" timeOffset="-199970.41">23638 10897 625 0,'0'0'203'0,"0"0"-50"16,0 0-153-16,0 0 10 16,0 0 54-16,0 152 0 15,0-76-11-15,0 2 9 16,0-1-58-16,0-1 21 0,-4-3-25 15,0-7 0-15,-2-8-7 16,1-12 7-16,1-7-1 16,2-11-54-16,2-6-44 15,0-10-36-15,6-12-189 16,15 0-68-16</inkml:trace>
  <inkml:trace contextRef="#ctx0" brushRef="#br0" timeOffset="-199615.26">23900 11034 618 0,'0'0'183'0,"0"0"-79"0,0 0-73 16,0 0 4-16,-136 15-31 16,98 14 27-16,7-1 16 15,11 3-46-15,8-2 21 16,12 0-4-16,0-3-18 15,0 0 50-15,14-5-46 16,9-2 12-16,3-2 9 16,5-5-22-16,2-1 8 15,2 0-11-15,-4 3 2 16,-5 4 1-16,-2 2-3 16,-3 2 0-16,-6 0 23 15,-1-1-8-15,-3 1 16 0,-5-4-27 16,2-3 7-16,-6 3-3 15,-2-1-8-15,0-1-8 16,0 4-20-16,0 3-109 16,-16-5-71-16,3-6-272 15</inkml:trace>
  <inkml:trace contextRef="#ctx0" brushRef="#br0" timeOffset="-199464.76">23985 11054 588 0,'0'0'196'0,"0"0"-108"16,0 0-31-16,0 0-57 0,0 0-33 15,0 0-137-15,-21-25-15 16,17 56-119-16</inkml:trace>
  <inkml:trace contextRef="#ctx0" brushRef="#br0" timeOffset="-199016.94">24025 11374 276 0,'0'0'211'0,"0"0"-39"16,0 0-53-16,10 113-5 0,-6-79-56 15,-2-6-40 1,-2-1 45-16,0-6-52 15,0-2-10-15,0-8 4 0,0-2 3 16,0-7-8-16,0-2 0 16,2 0 6-16,-2 0 20 15,0 0 29-15,0-13-5 16,0-8-24-16,2-10-15 16,5-1-11-16,-3-2 0 15,4 2 10-15,4 4-6 16,1 1-4-16,1 6 0 15,1 3-9-15,3 4 10 0,-2 3-1 16,2 5 0-16,-3 6 3 16,-3 0-13-1,-2 0 10-15,1 12 0 0,-1 11-7 16,-2 2 15-16,-1 3-8 16,-5 1 0-16,0-3 8 15,-2-4-10-15,0-2 2 16,0 4-9-16,0-2-29 15,-6 2-94-15,1-5-123 16,3-11-276-16</inkml:trace>
  <inkml:trace contextRef="#ctx0" brushRef="#br0" timeOffset="-198916.62">24025 11374 319 0</inkml:trace>
  <inkml:trace contextRef="#ctx0" brushRef="#br0" timeOffset="-198818.28">24025 11374 319 0,'232'-244'490'0,"-240"226"-312"0,4 12-99 0,4 2-51 0,0 4-28 0,-2 0-12 0,0 2-83 16,0 16-140-16,-1 4-67 15</inkml:trace>
  <inkml:trace contextRef="#ctx0" brushRef="#br0" timeOffset="-198347.1">24330 11258 258 0,'0'0'405'0,"0"0"-345"0,0 0 76 15,0 0-43-15,0 104-10 16,0-64-23-16,0-2-34 16,0-3 16-16,0-5-35 15,0-7-5-15,2-4 12 16,0-7-7-16,-2-6-7 15,2-6 1-15,-2 0 11 16,3 0 8-16,4 0 13 16,2-14-5-16,1-10-15 15,4-2-8-15,2 0-5 16,-6 3 0-16,4 4 5 16,-1 2-3-16,-1 5-2 0,-3 2 0 15,-3 6-9-15,-4 2 18 16,-2 2-9-16,5 0 0 15,0 0 13-15,3 0-21 16,1 9 8-16,0-4 0 16,2-5-5-16,2 0 10 15,3 0-5-15,0 0 2 16,-2-17 10-16,-2 4-6 16,-1 1-6-16,-3 2 0 15,-4 6 4-15,-2 4 6 16,-2 0-3-16,0 6-7 15,2 20 10-15,0 6 3 16,3 2-13-16,-3 1 0 0,0-5-12 16,2-4 7-1,2 0-47-15,-2-6-80 0,5-4-137 16,-3-6-252-16</inkml:trace>
  <inkml:trace contextRef="#ctx0" brushRef="#br0" timeOffset="-198095.93">25199 11656 968 0,'0'0'157'0,"0"0"-105"15,0 0 18-15,0 0-7 16,0 0-13-16,-58 112-46 16,43-80-3-16,-4 7-1 15,4-1-33-15,-1-1-163 16,10-14-444-16</inkml:trace>
  <inkml:trace contextRef="#ctx0" brushRef="#br0" timeOffset="-197415.26">25976 11229 540 0,'0'0'232'15,"0"0"-35"-15,0 0-70 16,0 0-16-16,0 0-35 16,0 0-73-16,3 16 17 15,-12 65 4-15,-2 11 1 16,0 5 22-16,4-7-44 16,4-5 5-16,1-7-8 15,2-7 17-15,-2-6-21 16,0-15 4-16,0-6-18 15,-2-12 16-15,-1-9-68 16,3-7-34-16,0-13-35 16,-1-3-15-16,3-10 111 15,0-26-157-15,0-18 58 0,0-14 89 16,0-17 21-16,0-12 30 16,12-9 1-16,7-1 2 15,6 13 15-15,1 17 50 16,-1 28 63-16,-2 23 17 15,-2 14-52-15,0 12-15 16,-1 0-30-16,0 3-33 16,-7 12 37-16,-4 7-2 15,-5-1-19-15,-4 5 23 16,0 3-52-16,-17 3 5 0,-12 3-3 16,-4 4 8-1,-8-3-26-15,1 4-51 0,5 1-119 16,12-9-110-16,17-10-285 15</inkml:trace>
  <inkml:trace contextRef="#ctx0" brushRef="#br0" timeOffset="-196765.22">26258 11356 747 0,'0'0'265'0,"0"0"-205"15,0 0-52-15,0 0 61 16,0 0-8-16,-48 137-1 0,44-97-38 16,4 0-22-16,0-3 21 15,0-9-21 1,15-4 0-16,12-6 0 0,4-6 14 16,0-6-14-16,-2-6 0 15,-4 0 3-15,-12-16 2 16,-1-24-5-16,-8-11 0 15,-4-7 4-15,0-5 3 16,-13 5-7-16,-11 12 0 16,-5 12 9-16,2 14-9 15,2 9 0-15,8 8 0 16,5 3-8-16,8 0-48 16,4 0-36-16,0 0-21 0,4 0-1 15,25 2 104 1,11-2-12-16,5 0-38 0,-1 0-2 15,1 0 5-15,-7 0 27 16,-5-7 24-16,-6-5 6 16,-9-1 111-16,-9 3 4 15,-7 1-11-15,-2 5-11 16,0 4-34-16,0 0-16 16,0 0-43-16,-11 20 10 15,-5 13-14-15,1 7 4 16,3 7 0-16,8 8-5 15,4 0 10-15,0-3-5 0,0 0 0 16,0-3 3-16,9-5-7 16,0-3 4-16,0-7 0 15,-3-4-3-15,-1-8 11 16,-5-8-8-16,0-4 13 16,0-6-9-16,0-2 36 15,-5-2-29-15,-12 0 0 16,-3-2-1-16,1-14-9 15,2-1-2-15,3 3-63 16,3 0-141-16,5-2-122 16</inkml:trace>
  <inkml:trace contextRef="#ctx0" brushRef="#br0" timeOffset="-196557.61">26682 11559 95 0,'0'0'795'0,"0"0"-643"0,0 0-139 16,0 0 54-16,0 0 8 16,0 0-18-16,43 109-23 15,-40-79-29-15,-3 0-2 16,0-4-3-16,0 2-6 16,-5-1-11-16,-7-3-106 15,4-4-89-15,8-12-218 16</inkml:trace>
  <inkml:trace contextRef="#ctx0" brushRef="#br0" timeOffset="-196435.43">26763 11346 680 0,'0'0'192'0,"0"0"-80"16,0 0-94-16,0 0-18 15,0 0-136-15,0 0-224 16</inkml:trace>
  <inkml:trace contextRef="#ctx0" brushRef="#br0" timeOffset="-196174.2">26763 11346 590 0,'145'-185'366'0,"-145"185"-186"0,0 1-150 15,0 36 6-15,0 13 50 16,0 17-39-16,0 2 10 16,0 2-57-16,-2-6 10 15,-2-9-10-15,1-1 8 16,-4-9-13-16,-2-6 5 16,1-2-48-16,-4-6-14 15,1-4-138-15,1-10-68 16,2-13-289-16</inkml:trace>
  <inkml:trace contextRef="#ctx0" brushRef="#br0" timeOffset="-195940.17">26805 11567 460 0,'0'0'341'0,"0"0"-186"15,0 0-6-15,0 0-54 16,0 0-40-16,0 0 7 15,94-97-42-15,-72 97-9 16,5 11 4-16,-4 13-5 16,-4 6-7-16,-3 2 4 15,-7 2 6-15,-3-1-14 16,-6 1 1-16,0-2-22 0,0 1-29 16,0-8-155-1,-2-7-241-15</inkml:trace>
  <inkml:trace contextRef="#ctx0" brushRef="#br0" timeOffset="-195782.15">27071 11245 769 0,'0'-26'228'16,"0"14"-110"-16,0 10-69 15,0 2-49-15,0 0-12 16,0 0-90-16,10 10-112 15,13 4-62-15,4-3-267 16</inkml:trace>
  <inkml:trace contextRef="#ctx0" brushRef="#br0" timeOffset="-195533.26">27251 11172 525 0,'0'0'314'16,"0"0"-123"-16,0 0-40 15,0 0-89-15,0 0-26 16,0 0-34-16,-20 59 26 15,0 10 33-15,4 12-37 16,1 7 18-16,3-4-16 16,4-10-23-16,-1-5 18 15,2-11-21-15,5-3 0 16,-1-7-2-16,3-1 3 16,0-6-1-16,-4-6 0 0,0-7-68 15,-3-10 15 1,-2-8-79-16,-4-10-62 0,0 0-35 15,-3-11-292-15</inkml:trace>
  <inkml:trace contextRef="#ctx0" brushRef="#br0" timeOffset="-195374.31">27058 11648 677 0,'0'0'223'16,"0"0"-44"-16,0 0-66 15,0 0-16-15,100-113-50 16,-74 105-22-16,1 0-10 15,-3 6-14-15,1 2-2 16,-5 0-23-16,0 0-118 0,-4 4-123 16,-1 0-444-16</inkml:trace>
  <inkml:trace contextRef="#ctx0" brushRef="#br0" timeOffset="-195047.65">27523 10842 567 0,'0'0'226'16,"0"0"-73"-16,0 0-39 16,0 0-55-16,0 0-8 15,0 0-46-15,78 47-2 0,-60 19 51 16,-5 14-48-16,1 14 18 15,-8 1 0-15,-4 5-23 16,-2-2 41-16,0-5-18 16,-6-11-8-16,-15-13 40 15,1-13-56-15,-1-11 17 16,-4-10-17-16,2-4 16 16,-1-1-22-16,-2-3 6 15,-1-6-70-15,0-4-51 16,7-16-284-16</inkml:trace>
  <inkml:trace contextRef="#ctx0" brushRef="#br0" timeOffset="-194612.16">28385 11341 261 0,'0'0'507'0,"0"0"-303"15,0 0-50-15,0 0-74 16,0 0 11-16,0 0-27 16,-2-22-40-16,7 22 24 15,14 0-45-15,6 0 2 16,2 0 5-16,2 0-3 15,-5 0-7-15,-1 7 0 0,-4 1-20 16,-5 2-20 0,-1 6-93-16,-6 0-164 0,-3 0-281 15</inkml:trace>
  <inkml:trace contextRef="#ctx0" brushRef="#br0" timeOffset="-194303.09">28338 11700 447 0,'0'0'320'0,"0"0"-209"0,0 0-9 16,0 0-50-16,0 0 18 16,0 0 27-16,43 0-55 15,-23 0-1-15,2 2-32 16,1 0 6-16,-4 2-12 16,-3 0-3-16,-3 4-34 15,3-2-63-15,-3 1-193 16</inkml:trace>
  <inkml:trace contextRef="#ctx0" brushRef="#br0" timeOffset="-193333.94">29504 11078 255 0,'0'0'224'0,"0"0"-102"16,0 0-19-16,0 0-5 16,0 0-35-16,0 0 22 15,0-57-39-15,0 56-5 16,0 1 13-16,-7 0-54 16,-15 9 7-16,-10 18 9 15,-3 7-16-15,-1 5 54 16,7 1-33-16,13 1-8 15,10 3 51-15,6-5-63 16,0 0 17-16,4-1 9 0,14-4-26 16,5-4 24-16,1-6-25 15,7-7 0-15,2-5-3 16,4-6 10-16,-2-6-7 16,-2 0 0-16,-1-18 8 15,-3-17-2-15,-5-8-6 16,-4-13 0-16,-4-4 5 15,-7 0 0-15,-9 3-5 16,0 13 0-16,0 10 9 16,0 14-14-16,0 10 5 15,-11 8-29-15,-3 2-18 16,-1 0-142-16,-4 20-44 16,-1 3-88-16</inkml:trace>
  <inkml:trace contextRef="#ctx0" brushRef="#br0" timeOffset="-193075.41">29913 11272 734 0,'0'0'262'0,"0"0"-139"16,0 0-10-16,0 0-72 15,0 0 11-15,123-14-13 0,-94 14-37 16,0 1 19 0,-2 5-21-16,-3 4 0 0,1 1-11 15,-8-2 7-15,-3 3-68 16,-5 2-70-16,-5-3-126 16,-4-11-214-16</inkml:trace>
  <inkml:trace contextRef="#ctx0" brushRef="#br0" timeOffset="-192846.56">29913 11272 254 0,'185'-120'368'16,"-185"120"-211"-16,-2 0-126 15,2 3-5-15,-2 17 140 0,2 8-92 16,0 9 1-16,0 4-29 15,0 4-24-15,0 1 9 16,-4-2-31-16,-1 1 0 16,-1-5-11-16,0-4 3 15,4-4-94-15,2-5-65 16,0-12-181-16</inkml:trace>
  <inkml:trace contextRef="#ctx0" brushRef="#br0" timeOffset="-192592.06">30455 11028 563 0,'0'0'323'0,"0"0"-122"15,0 0-152-15,0 0-32 16,0 0 12-16,0 0 19 15,2 92 10-15,-10-50-58 16,-2 3 10-16,4-1-11 16,-3 3 1-16,2-1-2 15,0-2-60-15,1-2-103 16,1-8-119-16,-1-9-487 16</inkml:trace>
  <inkml:trace contextRef="#ctx0" brushRef="#br0" timeOffset="-192183.45">29329 11960 561 0,'0'0'319'0,"0"0"-174"0,0 0-58 15,0 0 29-15,0 0-18 16,0 0-71-16,54-15 28 16,-12 6-40-16,8 1 12 15,5-1 11-15,14 1-28 16,4 5 16-16,12 0-20 15,11 2 5-15,0 1 1 16,0 0-12-16,-4 0 0 16,-10 0-6-16,-10 0 3 15,-15 6 2-15,-10 3-31 16,-16 1-37-16,-13 1-6 16,-16-1-132-16,-2-3-184 15,-7-4-336-15</inkml:trace>
  <inkml:trace contextRef="#ctx0" brushRef="#br0" timeOffset="-191665.64">29662 12182 704 0,'0'0'169'0,"0"0"-41"0,0 0-76 16,0 0-20-1,0 0-24-15,0 0-5 0,74 37 21 16,-63-16-22-16,-9 1-1 16,-2-3 15-16,0 2-10 15,-13 3 12-15,-10-2 7 16,-4-1-23-16,5-3 30 15,7-7-32-15,3 0 0 16,8-8 4-16,1 2-1 16,3-5-3-16,0 0 0 15,0 2 3-15,0 0-20 16,0 7-9-16,5 6 24 16,9 8-14-16,3 6 17 0,-3 6-4 15,-3-1 3 1,-3-2 0-16,-6-8-7 0,-2-6 7 15,0-4 0-15,0-6 50 16,0-2-20-16,-2-2 23 16,-11-1 6-16,-7-3-33 15,-7 0 33-15,6 0-57 16,-4-11 2-16,2 1-7 16,6-1 5-16,-6-2-4 15,5 1-43-15,5-4-80 16,7-2-48-16,6-6-222 15</inkml:trace>
  <inkml:trace contextRef="#ctx0" brushRef="#br0" timeOffset="-191377.67">29936 12322 609 0,'0'0'345'15,"0"0"-208"-15,0 0-71 16,0 0-60-16,0 0-4 15,0 0 59-15,0 76-26 16,0-37-11-16,0 1-7 16,0-2-17-16,0-3 31 15,6-5-29-15,4-2 5 16,-4-9 10-16,-3-3-10 16,-3-9 1-16,0-3 9 0,0-2-12 15,0 0 15-15,0 1-20 16,-9-2 0-16,-12 1 1 15,-5-2-1-15,-1 0-18 16,-4 0-67-16,-1-8-164 16,6-8-320-16</inkml:trace>
  <inkml:trace contextRef="#ctx0" brushRef="#br0" timeOffset="-191268.41">29936 12322 911 0</inkml:trace>
  <inkml:trace contextRef="#ctx0" brushRef="#br0" timeOffset="-191160.13">29936 12322 911 0,'69'4'146'0,"-51"-17"16"0,-1 4-92 0,6 3-43 0,-1 2 3 0,3 2-26 16,-3 2-4-16,-2 0 0 16,-2 0-71-16,-1 0-115 15,6 0-291-15</inkml:trace>
  <inkml:trace contextRef="#ctx0" brushRef="#br0" timeOffset="-190814.15">31003 11819 609 0,'0'0'299'0,"0"0"-125"15,0 0-37-15,0 0-77 16,0 0 3-16,0 0-28 0,119-24-18 16,-91 24 6-16,1 0-20 15,-2 10-3-15,-3 4 0 16,-1 1-7-16,-6 8-15 16,-5 3-99-16,-8-1-128 15,-4-7-258-15</inkml:trace>
  <inkml:trace contextRef="#ctx0" brushRef="#br0" timeOffset="-190567.38">31008 12115 747 0,'0'0'248'0,"0"0"-96"0,0 0-64 16,0 0-57-16,0 0 20 16,0 0-50-16,122 10 9 15,-95-6-10-15,0 2-11 16,-8 0-35-16,2 2-125 16,-6-8-108-16,3 0-483 15</inkml:trace>
  <inkml:trace contextRef="#ctx0" brushRef="#br0" timeOffset="-190263.15">31981 11177 641 0,'0'0'202'15,"0"0"-161"-15,0 0-33 16,0 0-3-16,0 0-5 16,0 0 75-16,-26 121-45 0,12-75-5 15,1 2-20-15,-1-2 8 16,1-2-26-16,5-7 0 15,0-7-110-15,4-3-65 16,4-12-164-16</inkml:trace>
  <inkml:trace contextRef="#ctx0" brushRef="#br0" timeOffset="-189983.27">32184 11335 600 0,'0'0'242'0,"0"0"-221"15,0 0 45-15,-85 149-17 16,50-74 51-16,-5 5-9 16,-5 7-24-16,-2 1 2 15,0 3-43-15,3-1 6 16,-1-5-27-16,7-6 4 15,1-9-5-15,3-7-4 16,5-5 0-16,4-7-5 16,8-7-40-16,3-8-73 15,6-6-76-15,6-14-274 16</inkml:trace>
  <inkml:trace contextRef="#ctx0" brushRef="#br0" timeOffset="-189251.04">31926 12255 606 0,'0'0'222'0,"0"0"-156"15,0 0-28-15,0 0-23 16,0 0 2-16,0 0 35 15,53 70-43-15,-64-47 11 16,-10 0 35-16,-2-5-39 0,2-2 5 16,5-4 0-16,5-5-19 15,5-1 15-15,4-3-17 16,2-3 0-16,0 0 6 16,0 0 5-16,0 0-9 15,0 0 17-15,0-3-17 16,0-4-4-16,4 5-2 15,7 2-8-15,1 0 12 16,3 0-36-16,-1 20-2 16,-4 8 1-16,-1 3 17 15,-5-2 14-15,-4-5 3 16,0-1 3-16,0-7 10 16,0-4 1-16,-6 0 41 0,-9-4 5 15,-1-2-17 1,1 0 4-16,1-2-42 0,3-4 1 15,7 3-2-15,4-3-1 16,0 0-5-16,0-9-15 16,4-19-79-16,19-6 55 15,6-6-38-15,4-3-5 16,2 3-36-16,1 6-21 16,-5 8 24-16,-2 6 93 15,-4 8 7-15,-6 1 20 16,2 8 26-16,-8 0 78 15,3 3 31-15,-3 0-81 0,-6 3-6 16,-1 16-3-16,-3 6-23 16,-1 3 30-16,0 0-16 15,0-1 3-15,2 3 14 16,1-6-18-16,-3-2 13 16,-2-2 6-16,0-2-34 15,0-4 40-15,0-4-44 16,0 0-10-16,-4-2 1 15,-9 0 2-15,-6 2-9 16,-2-2 0-16,-6 2-59 16,-2-4-113-16,11-6-230 15</inkml:trace>
  <inkml:trace contextRef="#ctx0" brushRef="#br0" timeOffset="-189077.41">32331 12240 687 0,'0'0'287'0,"0"0"-142"16,118-44-74-16,-82 37-46 15,-7 5-20-15,-7 2-5 16,-2 0-38-16,-6 0-208 16,-1 9-559-16</inkml:trace>
  <inkml:trace contextRef="#ctx0" brushRef="#br0" timeOffset="-171724.14">10057 11259 344 0,'0'0'102'0,"0"0"-46"16,0 0 31-16,0 0 21 15,0 0-14-15,0 0 44 16,0 0-66-16,-45-32-5 0,43 32 5 15,2 0-59-15,0 0 18 16,0 0-18-16,0 0-4 16,0 0 18-16,21 0-15 15,12 0 15-15,9 0 22 16,16 0-37-16,11 0 18 16,5 0-16-16,1-4-4 15,-4-4 11-15,-5 0-21 16,-11 4 0-16,-15 2-10 15,-11 0 15-15,-14 2-11 16,-6 0-11-16,-4 0-74 16,-5 2-37-16,0 12-42 15,-9 6-29-15,-18 3-58 0</inkml:trace>
  <inkml:trace contextRef="#ctx0" brushRef="#br0" timeOffset="-171341.94">10166 11448 332 0,'0'0'240'0,"0"0"-152"15,0 0-40-15,0 0 6 0,0 0 28 16,0 0 46-16,-6 0-59 16,6 0-30-16,0 0 12 15,0 0-35-15,0 0 13 16,0 0 9-16,13 0-11 16,16 0 43-16,14 0-50 15,3 0 8-15,8 0 14 16,-3 0-39-16,2 0 8 15,-6 0-6-15,-5-1 6 16,-9-2-8-16,-6 3-3 16,-4 0 0-16,-1 0-12 15,0 0-53-15,5 8-64 0,2 4-153 16,-4-7-375-16</inkml:trace>
  <inkml:trace contextRef="#ctx0" brushRef="#br0" timeOffset="-170056.26">11664 10774 365 0,'0'0'167'0,"0"0"-72"16,0 0 32-16,0 0-24 16,0 0-15-16,0 0 28 15,-29-20-56-15,29 20-38 16,0 0 23-16,0-2-38 16,6 0-7-16,19 2 1 15,6 0 23-15,2 0-35 16,1 2 11-16,-3 10 0 0,-6 2-12 15,-6-4 15-15,-7 2-3 16,-6-1 0-16,-6-2 15 16,0 1-8-16,-2 5-7 15,-20-2 5-15,-10 1 31 16,1 0-30-16,2-3-2 16,2-3 9-16,10-2-3 15,3-2 5-15,8-2-15 16,3-2 5-16,1 0-1 15,2 0-4-15,0 0 0 16,0 0 0-16,0 0 9 16,0 0-18-16,0 4 9 0,21 6-14 15,8 6 0 1,8 8 14-16,3 3-6 0,-11 1 1 16,-2-6-9-16,-14-4 14 15,-5-6 0-15,-4-2 1 16,-4-1 0-16,0-2-1 15,0 1 0-15,-21 0 35 16,-8 1-25-16,-6-4 16 16,-3-2-26-16,5-1 14 15,0-2-5-15,8 0-9 16,4 0 0-16,9 0-3 16,2-5-18-16,6 3-25 15,4-1-54-15,0-1-114 16,6-6-200-16</inkml:trace>
  <inkml:trace contextRef="#ctx0" brushRef="#br0" timeOffset="-169607.75">12115 10720 583 0,'0'0'206'0,"0"0"-94"16,0 0-20-16,0 0-20 16,0 0-48-16,0 0 16 15,-57 11-39-15,35 24 18 0,1 4 35 16,4 4-42-16,5 1 28 16,6-3-15-16,6-3-23 15,0-4 38-15,0-1-39 16,15-5-1-16,7-2 13 15,5-2-3-15,5-6-10 16,1-6 0-16,5-3 8 16,-4-7-20-16,-6-2 12 15,-3 0 0-15,-11-13-1 16,-4-11 11-16,-5-2-10 16,-5-2 0-16,0 2 12 15,-5 1 4-15,-15 6-16 16,-6 3 0-16,-3 4 1 0,-5 3 2 15,6 9-6 1,3 0-3-16,5 0-74 0,7 9-49 16,5 6-65-16,8 3-134 15,0-5-127-15</inkml:trace>
  <inkml:trace contextRef="#ctx0" brushRef="#br0" timeOffset="-169201.36">12807 10748 660 0,'0'0'175'15,"0"0"-97"-15,0 0-52 16,0 0 15-16,0 0-35 16,0 0 62-16,-52 100 12 15,21-45-41-15,-7 10 26 16,-7 9-4-16,-3 6-29 16,-8 3 20-16,-2 7-27 15,-9 5-9-15,-2-3 24 16,0-2-35-16,0-14 9 15,13-12-7-15,12-8-1 0,8-11 11 16,13-7-17-16,11-10 0 16,2-10-9-16,8-5 2 15,0-9 2-15,2-3-38 16,0 1-39-16,0-2-19 16,0 0-124-16,0 0-447 15</inkml:trace>
  <inkml:trace contextRef="#ctx0" brushRef="#br0" timeOffset="-121112.1">12586 11399 151 0,'0'0'221'0,"0"0"-112"16,0 0-23-16,0 0 64 16,0 0-15-16,0 0-10 15,0-19-59-15,0 17-34 16,0-2 19-16,0 0-2 15,0 1-30-15,0 2 28 16,0 1-35-16,-4 0 2 16,1 0 22-16,3 0-30 15,0-2 5-15,-2 2-4 16,2 0 3-16,0 0 3 16,0 0-13-16,0 0 0 0,0 0-6 15,0-2 2-15,18 2 4 16,13-4-5-16,11-2 14 15,3 0-3-15,-3-2-6 16,-2 2 0-16,-4 0-12 16,-7-1 13-16,-5 4-3 15,-8-1-3-15,-7 1-5 16,-7 3 2-16,-2 0 8 16,0 0 0-16,0 0 4 15,0 0 0-15,0 0-4 0,-9 18 0 16,-9 7 9-1,-1 3-6-15,0 4-3 0,4 4 0 16,1 3-7-16,1 5 15 16,0 1-8-16,4 1 14 15,-2-4-11-15,4-6 13 16,-2-3-16-16,3-8 1 16,1-2 3-16,3-5 1 15,2-4-5-15,-2-7 0 16,2 1 7-16,-2-2-12 15,2-6 5-15,0 3-9 16,0-3 6-16,0 2-61 16,0 0-47-16,0 0-54 15,0-2-130-15,-8 0-203 0</inkml:trace>
  <inkml:trace contextRef="#ctx0" brushRef="#br0" timeOffset="-120824.34">12610 11545 496 0,'0'0'256'0,"0"0"-192"16,0 0 16-16,0 0 36 0,0 0-5 15,0 0-19-15,87-44-68 16,-62 39 8-16,2 2-17 16,2 3-11-16,-3 0-1 15,1 0-3-15,-5 0-18 16,-4 16-48-16,-9 3-140 16,-5 4-122-16,-4-2-347 15</inkml:trace>
  <inkml:trace contextRef="#ctx0" brushRef="#br0" timeOffset="-120486.22">13025 11742 846 0,'0'0'174'16,"0"0"-144"-16,0 0 24 15,0 0-16-15,0 0 9 0,0 0-34 16,0 0-5-16,4 0-16 16,7 5-16-16,3 2-144 15,-3 0-150-15</inkml:trace>
  <inkml:trace contextRef="#ctx0" brushRef="#br0" timeOffset="-119721.09">13245 11433 558 0,'0'0'179'15,"0"0"-113"-15,0 0-9 16,0 0-24-16,0 0-27 16,0 0 30-16,81-41-36 15,-50 41 0-15,2 0-2 16,-6 14 17-16,-5 6-15 16,-8 4 0-16,-6 3 4 15,-8 1 25-15,0 0-18 16,0-2 28-16,-13-2 20 15,-3-6-38-15,-1-6 8 16,3-1-4-16,1-8-12 16,1 0 44-16,6-1-47 0,2-2 6 15,4 0 16 1,0 0-31-16,0 0 17 0,0 0-18 16,0 0 6-16,0 0-27 15,0 0 11-15,10 0-13 16,13 0 16-16,6 6-33 15,-2 13 21-15,2 6-5 16,-4-3-30-16,-8-2 36 16,-3-4-2-16,-6-2 20 15,-3-6-4-15,-3 0 13 16,-2-5-9-16,0-2 13 16,0-1-2-16,0 0 71 15,-11 0-15-15,-14 0-24 16,-8 0-5-16,2 0-33 0,0 0 10 15,6 0-15-15,8 0 5 16,5 0-11-16,1 0 6 16,2 0-56-16,2 12-84 15,3 2-141-15,0 0-246 16</inkml:trace>
  <inkml:trace contextRef="#ctx0" brushRef="#br0" timeOffset="-117472.22">13727 11381 41 0,'0'0'79'0,"0"0"13"16,0 0 45-16,0 0 13 16,0 0-49-16,0 0 33 15,-2-33-65-15,2 29 10 16,-2-2-4-16,2 3-23 15,-4 3 40-15,0 0-39 16,4 0-38-16,-2 0-15 16,-2 23 16-16,2 11-16 0,-5 8 37 15,5 1-35 1,2-3 27-16,0-4-29 16,0-8 0-16,6-4-3 15,9-5 9-15,4-7-6 0,3-3 0 16,5-4 15-16,2-5-15 15,2 0 0-15,1 0 0 16,-3 0-11-16,-4 0 12 16,-4 0-1-16,-3 9 0 15,-7 3-3-15,-3 5-3 16,-3-3 6-16,-2 0 0 16,-3 0-4-16,0 0 10 15,0 0-6-15,0 1 7 0,-12 0 2 16,-5-3 7-1,1 2-16-15,-1-3 6 0,-4-3-8 16,5 0 2-16,-1-4-6 16,-1 0-41-16,-5-4-109 15,1 0-94-15,0 0-145 16</inkml:trace>
  <inkml:trace contextRef="#ctx0" brushRef="#br0" timeOffset="-117269.4">13746 11300 594 0,'0'0'295'16,"0"0"-237"-16,0 0 2 0,0 0-19 16,0 0 1-16,114-25-12 15,-83 25-25-15,-2 8-5 16,0 9 0-16,1 2-35 15,-8 10-54-15,-5-1-155 16,-3 4-198-16</inkml:trace>
  <inkml:trace contextRef="#ctx0" brushRef="#br0" timeOffset="-116754.14">14101 11381 206 0,'0'0'524'0,"0"0"-409"16,0 0-49-16,0 0-21 15,0 0-40-15,0 0 27 16,125-63-32-16,-98 80 0 16,-6 10 5-16,-3 3 7 15,-7 0-7-15,-5-2 5 16,-6-1-10-16,0-2 48 15,0-2-17-15,-12-3 4 16,-5-4 14-16,0-1-33 16,2-5 15-16,4-5-6 0,4-3-23 15,5-2 36-15,2 0-34 16,0 0 2-16,0 0 1 16,0 0-7-16,0 0-3 15,0 0-7-15,0 0-33 16,9 12 16-16,11 8-12 15,5 11 29-15,-4 1 2 16,-3 2-16-16,-7-2 24 16,-3-5-2-16,-6-8 6 15,-2-3 3-15,0-4-6 16,0-3 21-16,-21-3 51 16,-8-6-38-16,-2 0 9 15,-2 0-23-15,2 0-12 0,4-12 8 16,4-3-17-16,4-1-2 15,7 4-4-15,6 5-41 16,4 2-39-16,2 5-71 16,0 0-196-16</inkml:trace>
  <inkml:trace contextRef="#ctx0" brushRef="#br0" timeOffset="-116534.38">14529 11843 798 0,'0'0'351'16,"0"0"-250"-16,0 0-49 16,0 0-13-16,0 0-38 15,0 0 10-15,0 2-11 16,0 4-73-16,0 2-132 15,0 1-351-15</inkml:trace>
  <inkml:trace contextRef="#ctx0" brushRef="#br0" timeOffset="-114869.61">14858 11458 400 0,'0'0'159'16,"0"0"-31"-16,0 0-4 15,0 0-38-15,0 0 21 16,0 0-41-16,0-48-22 15,-2 48 28-15,2 0-60 16,-4 0 10-16,-5 0-17 16,-2 24 10-16,-5 12-17 15,1 13 2-15,3 4 0 16,8-1 1-16,4-5 2 0,0-6-3 16,0-2 5-16,18-8 9 15,6-4-8-15,3-8-6 16,6-6 0-16,0-5 7 15,6-6-7-15,-1-2 0 16,-1 0 4-16,-3-12 8 16,-3-13-12-16,-4-3 0 15,-9-7 4-15,-7-6 0 16,-11-5-4-16,0-7 0 16,-7 1 4-16,-17 3 12 15,-5 8-16-15,-3 10 0 16,-1 8 11-16,4 6-21 0,2 11 10 15,6 6-23 1,2 0-21-16,5 5-90 0,6 16-21 16,3 4-111-16,5-4-101 15</inkml:trace>
  <inkml:trace contextRef="#ctx0" brushRef="#br0" timeOffset="-114452.22">15344 11289 641 0,'0'0'216'0,"0"0"-115"0,0 0-46 15,0 0-53-15,0 0 45 16,0 0-9-16,-109 149-1 15,102-86 31-15,7-3-63 16,0-3 15-16,9-9-19 16,16-6 15-16,6-8-9 15,1-6-7-15,1-5 0 16,-4-5-3-16,0-10 5 16,-5-4-2-16,-4-4 0 15,-5 0 3-15,-3-10 7 0,-3-15-10 16,-5-2 0-16,-4-8 14 15,0 1-3-15,-9 1-7 16,-18 4-3-16,-2 6 13 16,-4 9-8-16,4 7-6 15,0 7-9-15,4 0-44 16,6 4-118-16,5 13-123 16,7 0-329-16</inkml:trace>
  <inkml:trace contextRef="#ctx0" brushRef="#br0" timeOffset="-114036.79">15639 11479 609 0,'0'0'233'15,"0"0"-173"-15,0 0-14 16,0 0 26-16,135-94-23 15,-108 94-4-15,-7 0-14 16,-5 23-29-16,-5 5 29 16,-10 6-18-16,0 5 0 15,-12 1 22-15,-19 2-33 16,-9 3 22-16,-3-5-20 16,1-6 8-16,11-8-12 0,9-8 0 15,9-7 0 1,8-9-6-16,3-1 13 0,2-1-7 15,0 0 0-15,0 0 10 16,0 0 0-16,9 0-9 16,18-1 2-16,8-5 12 15,3 3-6-15,-3 3-9 16,-1 0 0-16,-7 0 10 16,-5 3-14-16,1 6 4 15,-8 2-20-15,3 3-26 16,-5 4-110-16,-6 0-108 15,-4-2-325-15</inkml:trace>
  <inkml:trace contextRef="#ctx0" brushRef="#br0" timeOffset="-113818.18">16044 11845 898 0,'0'0'259'16,"0"0"-130"-16,0 0-103 15,0 0 6-15,0 0-25 16,0 0-1-16,0-8-12 16,0 8-108-16,0 14-215 15,-11 0-286-15</inkml:trace>
  <inkml:trace contextRef="#ctx0" brushRef="#br0" timeOffset="-100571.25">16409 11416 249 0,'0'0'149'16,"0"0"-93"-16,0 0-24 15,0 0 41-15,0 0-9 16,0 0 6-16,0 0-25 15,0 0-23-15,5-19 26 0,-5 19-48 16,0 0 10 0,0 0-10-16,0 15 13 0,0 13-8 15,0 7 20-15,0 3-5 16,0-2 30-16,0-4-46 16,0-3 13-16,0-5 9 15,8-4-26-15,4-4 28 16,1-1-28-16,-2-2 9 15,3-3-7-15,-3-3 2 16,2-2-4-16,0-1 0 16,0 0 10-16,3 1-10 15,3 1 0-15,-4 2 0 16,1 6 1-16,-1 6 11 0,-1 1-12 16,-1 4 21-1,-2-3-3-15,-4-2 20 0,0-4-33 16,-5-4 7-16,-2 1 32 15,0-4-42-15,0 5 21 16,-2 1 3-16,-17-1-24 16,2-4 15-16,-1-2-17 15,0 0-5-15,0-2-3 16,0 0-84-16,-3-4-41 16,-4-2-166-16,0 0-348 15</inkml:trace>
  <inkml:trace contextRef="#ctx0" brushRef="#br0" timeOffset="-99992.7">16463 11461 494 0,'0'0'176'15,"0"0"-77"-15,0 0-65 16,57-105 54-16,-39 97-44 15,1 8-1-15,2 0-36 16,4 0 3-16,4 16-20 16,0 12 2-16,0 4-68 15,-2-1-28-15,-2-4-75 16,-4-7-9-16,0-9 24 16,-6-5 101-16,-1-6 63 0,-4 0 41 15,0 0 41 1,-4-4 68-16,1-4-34 0,-7-1 29 15,0 6 26-15,0 1-86 16,0 2 28-16,0 0-62 16,0 0-37-16,0 8-12 15,0 19 20-15,-11 12-22 16,-1 5 44-16,4 1-42 16,1-1 26-16,7-5-28 15,0-5 4-15,13-5-7 16,12-3 15-16,2-3-12 15,4-6 0-15,4-6 15 16,5-3-15-16,-1-8 0 16,-6 0 0-16,-6-14-11 0,-5-18 14 15,-6-10-3-15,-10-10 0 16,-6-7 17-16,0 3-24 16,-4 3 7-16,-21 13 0 15,-4 10-4-15,-2 12 4 16,-7 11 0-16,-1 7-1 15,0 0-37-15,3 11-37 16,5 17-58-16,11 2-85 16,5 0-42-16,15-6-85 15</inkml:trace>
  <inkml:trace contextRef="#ctx0" brushRef="#br0" timeOffset="-99639.24">17291 11450 733 0,'0'0'193'0,"0"0"-79"15,0 0-49-15,0 0-53 16,0 0 7-16,0 0 8 16,-44 101 4-16,31-41 32 15,3 5-55-15,10-1-3 16,0-2 11-16,0-3-3 15,19-9-13-15,10-5 0 16,6-9 8-16,7-10-3 0,8-11-5 16,-1-15 0-16,-1 0 4 15,-6-25 11-15,-9-21-15 16,-14-15 0-16,-13-13 8 16,-6-9-1-16,-4 1-7 15,-25 7 0-15,-6 13-7 16,-5 18 12-16,-5 19-12 15,-8 19-20-15,-3 6-202 16,-8 6-372-16</inkml:trace>
  <inkml:trace contextRef="#ctx0" brushRef="#br0" timeOffset="-86743.34">6661 12995 287 0,'0'0'114'0,"0"0"-65"16,0 0 1-16,0 0 3 0,0 0 19 15,0 0-8-15,0 0-38 16,0 0 26-16,0-23-41 15,0 23 6-15,0 0 27 16,0 0-28-16,0 0 15 16,0 0 0-16,0 0-29 15,0 0 32-15,0 0-34 16,0 0 3-16,0 0 5 16,0 0 6-16,0 0-14 15,0 0 0-15,0 0 9 0,0 0-11 16,0 0 2-16,0 0 0 15,0 9-12 1,0 9 21-16,0 2-9 0,0 4 8 16,0 2-8-16,0 4 36 15,4 2-35-15,4-1-1 16,-2 2 25-16,3 2-18 16,3-3-2-16,-1 3 9 15,-1-3-11-15,2 2 28 16,-3-1-31-16,-1 0 3 15,-1 0 22-15,0-3-23 16,-2 0 9-16,-1 0-11 16,-2 0 10-16,-2 5-3 15,0-1-7-15,0 2 0 16,0 2 12-16,-11 3-5 0,-7-3 2 16,-2 0 10-16,-2-3-12 15,2-3 37-15,7-5-41 16,-1-1-2-16,7-1 1 15,1-2 3-15,2-4-5 16,-2 4 0-16,2 1-55 16,-5-4-89-16,-4-8-236 15</inkml:trace>
  <inkml:trace contextRef="#ctx0" brushRef="#br0" timeOffset="-77879.49">4645 16247 117 0,'0'0'150'0,"0"0"-99"15,0 0-35-15,0 0 39 0,0 0 34 16,0 0-49-1,0 0-12-15,0 0 1 0,0 0 19 16,0 0-13-16,0 0-11 16,0 0-2-16,0 0 39 15,0 0-29-15,0 0 10 16,0 0-4-16,0 0-23 16,0 0 17-16,0 0-18 15,0 0-13-15,0 5 27 16,15 1-21-16,6 6 25 15,6-8 17-15,-1 6-32 16,6-6 4-16,-1 0-12 16,0 6 2-16,0-2 22 15,-2-2-25-15,2 2 6 0,1-4 3 16,-3 2-14-16,0-2 20 16,2 0-21-16,0-4 1 15,0 0 19-15,2 0-20 16,-1 0 1-16,-1 0 7 15,-4 0-5-15,-6 0 2 16,-3 0-7-16,-5 0 4 16,-3 0-3-16,-4 0 2 15,1 0-3-15,-1 0 0 16,-1 0 7-16,0 0-6 16,-1 0-1-16,-1 0 1 15,-1 0-2-15,-2 0 1 16,0 0 0-16,0 0-3 0,0 0 0 15,0 0-6-15,0 0-49 16,0-4-92-16,0-10-177 16</inkml:trace>
  <inkml:trace contextRef="#ctx0" brushRef="#br0" timeOffset="-72493.4">23479 13617 212 0,'0'0'141'16,"0"0"-33"-16,0 0 3 16,0 0-20-16,0 0-10 15,0 0 23-15,0 0-25 16,9-91-28-16,-9 81 32 15,0 3-30-15,0 4-14 16,0 3 46-16,0 0-60 0,2 0-10 16,3 26-15-16,3 22 3 15,6 16 9-15,-1 7-6 16,3-1 1-16,-1-1 15 16,4-7-14-16,-7-7-8 15,1-5 0-15,1-6 8 16,-5-4-15-16,3-8 7 15,-6-7 0-15,-1-9-7 16,-3-8 7-16,0-4-11 16,-2-2-1-16,0-2 7 15,0 0 0-15,0-14 5 16,0-14 0-16,0-11-10 16,-11-8-2-16,-3-7 8 15,1-8 3-15,1 0-10 16,4 3-1-16,3 4 12 0,5 4 0 15,0 9-13-15,0 10 14 16,0 8-1-16,9 11 0 16,7 8-6-16,5 5-7 15,-2 0 12-15,4 0 1 16,-3 18-16-16,-5 3 14 16,-6 5 2-16,-9 1 0 15,0 1 5-15,-3 2 1 16,-23 0-2-16,-6 1-3 15,3-5 13-15,0-1-14 16,8-8 0-16,3-3-1 16,9 1-111-16,7-7-102 0,2-8-216 15</inkml:trace>
  <inkml:trace contextRef="#ctx0" brushRef="#br0" timeOffset="-72161.22">24087 13458 532 0,'0'0'182'0,"0"0"-88"16,0 0-18-16,0 0-42 15,-152-9 39-15,108 43-37 16,1 19-2-16,4 11 33 0,12 9-41 15,12 4 18-15,10-1-7 16,5-6-17-16,0-4 17 16,13-4-28-16,10-13-8 15,0-4 15-15,4-7-7 16,0-4-9-16,-2-11 0 16,-2-5 12-16,-6-4-20 15,1-5 8-15,-5-2-75 16,7-7-48-16,-4 0-112 15,2-16-175-15</inkml:trace>
  <inkml:trace contextRef="#ctx0" brushRef="#br0" timeOffset="-71922.29">24134 13656 666 0,'0'0'198'0,"0"0"-76"16,0 0-113-16,0 0-9 15,0 0 91-15,2 125-26 16,7-68-2-16,2 0-27 16,-2-5-35-16,0-5 16 15,-2-2-14-15,-3-6-3 16,3-3 0-16,-2-8-10 16,3-6-49-16,1-5-73 15,5-12-83-15,1-5-77 16,3-8-248-16</inkml:trace>
  <inkml:trace contextRef="#ctx0" brushRef="#br0" timeOffset="-71682.08">24382 13721 525 0,'0'0'150'15,"0"0"-93"-15,0 0-50 16,0 0 32-16,-119 52 14 15,101-24-13-15,9 1 9 16,9-1-9-16,0-2-10 16,0-1 48-16,16-4-45 0,10 2-7 15,11-5 0-15,3-4-21 16,8-5 4-16,6 0-9 16,0-5-127-16,-3-1-45 15,-2-3-177-15</inkml:trace>
  <inkml:trace contextRef="#ctx0" brushRef="#br0" timeOffset="-71276.91">24812 13804 264 0,'0'0'222'16,"0"0"-66"-16,0 0-22 16,-135-38-11-16,89 38-8 15,-1 1-57-15,3 22-8 0,6 3 4 16,11 4-26-1,7 1 13-15,13-4-14 0,5 4-22 16,2-7 21-16,0 2-25 16,9-6 1-16,13-4-1 15,7-4 17-15,5-10-18 16,3-2 0-16,-3 0 4 16,-5-2 2-16,-2-20-6 15,-7-6 0-15,-7-2-2 16,-5 0 4-16,-5 9-2 15,-3 14 0-15,0 7 5 16,0 0-1-16,0 1-4 0,0 21 0 16,-5 4 6-1,1 5 2-15,4-1-8 0,0-2 0 16,0-4 9-16,0 1-25 16,0-3 11-16,0-7-53 15,2-2-40-15,10-9-79 16,3-4-50-16,1 0 44 15,1-20-11-15,-3-11-66 16</inkml:trace>
  <inkml:trace contextRef="#ctx0" brushRef="#br0" timeOffset="-71137.86">24812 13804 211 0</inkml:trace>
  <inkml:trace contextRef="#ctx0" brushRef="#br0" timeOffset="-70849.21">24812 13804 211 0,'-19'-6'351'0,"19"6"-66"0,-2 6-226 0,-2 28-44 15,-3 17 121-15,7 7-24 16,0 6-23-16,0-2-44 0,0-1-31 15,9-5 21 1,2-10-35-16,-2-5 0 0,-2-7 3 16,-1-6 1-16,-3-10-4 15,-1-5 0-15,0-12-18 16,-2-1-3-16,0 0-4 16,0-22 15-16,0-20-50 15,0-17-50-15,0-17 29 16,0-5-26-16,0-5-42 15,0 16 45-15,0 9 71 16,0 23 33-16,12 15 34 16,7 14 16-16,1 9-12 0,7 0-18 15,0 9-11-15,-1 14 23 16,-6-1-18-16,-9 1 1 16,-11-4 28-16,0 2-17 15,-8 0 9-15,-24 4 12 16,-7-3-45-16,-1 0 5 15,3 0-7-15,11-3-120 16,13-7-94-16,13-8-252 16</inkml:trace>
  <inkml:trace contextRef="#ctx0" brushRef="#br0" timeOffset="-70547.56">25159 13872 780 0,'0'0'242'0,"0"0"-130"16,0 0-79-16,0 0-4 16,0 0 62-16,0 0-46 15,-47 115 4-15,40-77-38 16,7-4 2-16,0-2 9 16,0-4-17-16,14-3 1 15,6-7-3-15,2-6 5 16,5-5 0-16,0-7-8 15,0 0 0-15,-4-7 9 16,-7-21-1-16,-7-10-8 16,-9-11 0-16,0 0 5 0,-11 0-19 15,-16 9 8-15,1 14-11 16,1 5 13-16,3 14-48 16,2 7-15-16,2 0-102 15,0 7-107-15,2 8-189 16</inkml:trace>
  <inkml:trace contextRef="#ctx0" brushRef="#br0" timeOffset="-70420.41">25159 13872 648 0</inkml:trace>
  <inkml:trace contextRef="#ctx0" brushRef="#br0" timeOffset="-70288.3">25159 13872 648 0,'196'-73'283'0,"-196"82"-245"0,0 19-15 0,0 13 116 0,0 3 0 0,2 2-89 0,12 0-2 16,1-3-20-16,-1-3-23 16,-6-4-4-16,1-4-1 15,1-4-12-15,-2-4-5 16,3-7-85-16,7-7-38 16,2-10-67-16,2 0-148 15</inkml:trace>
  <inkml:trace contextRef="#ctx0" brushRef="#br0" timeOffset="-70062.42">25593 13895 645 0,'0'0'181'16,"0"0"-59"-16,0 0-74 16,0 0-31-16,0 0 41 15,-116 30-25-15,101-13-11 16,3 3 21-16,10-3-40 15,2 1 37-15,0-4 1 16,0 0-31-16,14 0 36 16,3-1-46-16,6-1 1 15,2 0 0-15,4 3-1 16,0-2-54-16,2 1-107 16,-4 0-203-16</inkml:trace>
  <inkml:trace contextRef="#ctx0" brushRef="#br0" timeOffset="-69899.45">26028 14239 602 0,'0'0'382'0,"0"0"-260"16,0 0-50-16,0 0 2 15,0 0-30-15,0 0 37 16,-29 68-80-16,6-38 3 15,2 7-4-15,-2-2-69 16,5-3-231-16</inkml:trace>
  <inkml:trace contextRef="#ctx0" brushRef="#br0" timeOffset="-69116.23">26237 13868 480 0,'0'0'143'0,"0"0"-20"15,-10 115-4 1,6-77-43-16,4-2-24 0,0-2 3 16,0-7-46-16,0-8-6 15,0-2 8-15,0-9-7 16,0-6-4-16,0-2 0 16,0 0 9-16,0 0 35 15,0-8 17-15,-4-20-38 16,-5-9-14-16,-1-11-9 15,2-2 0-15,4 1-1 16,4 9 5-16,0 13-7 16,0 10 3-16,0 11 0 0,7 6-4 15,15 0 4-15,7 4 0 16,9 27 0-16,2 3 8 16,-4 5 3-16,-3 0-8 15,-6-1 10-15,-2-4-2 16,-6-2-3-16,-1-5-8 15,-2-5 0-15,-3-8 3 16,-2-4-9-16,3-7 6 16,1-3 0-16,6 0 9 15,1-7-2-15,0-13-7 16,0-8 0-16,-3-5 4 16,-9-4-18-16,-5-6 0 15,-5 6 8-15,0 8-4 16,0 5 18-16,0 11-8 15,-9 5 12-15,3 6-9 0,-4 2 17 16,-3 0-20-16,-3 18 0 16,-1 11 8-16,5 3-3 15,5 4 9-15,7 1 11 16,0-4-21-16,0 1 36 16,9-3-37-16,11-3 3 15,5-4-5-15,2-6 1 16,6-4-2-16,7-3 0 15,7-8-12-15,2-3-24 16,2 0-86-16,-4-15-116 0,-6-16-112 16,-8-7-232-16</inkml:trace>
  <inkml:trace contextRef="#ctx0" brushRef="#br0" timeOffset="-68711.54">27042 13969 632 0,'0'0'260'0,"0"0"-130"16,0 0-23-16,-132-10-23 15,101 10-1-15,9 14-46 16,3 6-26-16,9-2 28 16,3 0-38-16,7 0 17 15,0 0-10-15,0-4-3 16,0-2 1-16,7-1-6 16,3-5 0-16,4-3-9 0,7 0 16 15,-2-3-7 1,8 0 0-16,0-9-20 0,2-17 17 15,-2-1-28-15,-6-1-27 16,-9 7 17-16,-5 11 15 16,-7 10 26-16,0 0 0 15,0 20-6-15,0 20 6 16,0 11 0-16,0 3 17 16,0-2 35-16,0-8-42 15,0-5 23-15,0-8 2 16,0-7-21-16,-9-2 32 15,-9-9-26-15,-5-1-3 16,2-5 15-16,-2-3-27 16,0-4-2-16,4 0-3 0,3 0-27 15,3-11-26-15,6-8-102 16,7-18-249-16</inkml:trace>
  <inkml:trace contextRef="#ctx0" brushRef="#br0" timeOffset="-68590.36">27042 13969 553 0</inkml:trace>
  <inkml:trace contextRef="#ctx0" brushRef="#br0" timeOffset="-68264.86">27042 13969 553 0,'109'-30'264'0,"-114"26"-109"0,-6 4-41 0,0 0-6 0,-9 0-65 16,-5 12-11-16,0 12-2 15,6-1 0-15,5 4 13 0,8-1-40 16,6 0 11-16,0-6-7 16,0 1 0-16,4-3-6 15,14-6-1-15,-1-5 0 16,8-2-7-16,2-5 7 16,2 0-6-16,-2-5-2 15,-5-18-6-15,-2-9 9 16,-6-8-18-16,-3-1-7 15,-5 9 12-15,-4 10 18 16,-2 14 0-16,0 3 49 16,0 5-36-16,0 0-13 15,0 17-4-15,2 11 4 0,4 4 21 16,0 4-19-16,3-1-2 16,-3-5 0-16,4-2 1 15,-2-1-5-15,1-9-38 16,-2-3-34-16,2-4-73 15,2-11-84-15,0 0-90 16,1-5-168-16</inkml:trace>
  <inkml:trace contextRef="#ctx0" brushRef="#br0" timeOffset="-68050.16">27318 13750 624 0,'0'0'255'0,"0"0"-77"0,0 0-139 15,0 0-23-15,0 0 29 16,0 0 43-16,-7 106-20 16,7-60-51-16,5 0-14 15,3-1 8-15,2 0-11 16,-4-4 0-16,1-1-4 16,-3-3-76-16,-2-8-29 15,0-6-56-15,-2-12-104 16,0-11-60-16</inkml:trace>
  <inkml:trace contextRef="#ctx0" brushRef="#br0" timeOffset="-67833.91">27282 13994 480 0,'0'0'313'0,"0"0"-148"0,0 0-40 16,0 0-13-16,0 0-24 15,0 0-48-15,54-80-3 16,-28 80-37-16,5 16 0 15,0 13 3-15,0 1 7 16,-6 2-10-16,-2 3 0 16,-5-6 5-16,-5 2-23 15,-2-5-31-15,-2-4-73 16,0-5-118-16,-3-13-292 16</inkml:trace>
  <inkml:trace contextRef="#ctx0" brushRef="#br0" timeOffset="-67678.95">27282 13994 396 0,'203'-204'292'0,"-210"187"-77"0,7 11-112 15,0 6-38-15,0 0-65 16,0 0-51-16,7 18-15 16,19 3-18-16,10 0-100 15,5-4-59-15</inkml:trace>
  <inkml:trace contextRef="#ctx0" brushRef="#br0" timeOffset="-67444.4">27759 13826 452 0,'0'0'366'15,"0"0"-147"-15,0 0-41 0,0 0-75 16,0 0-42-16,0 0-43 16,-55 4-4-16,39 33 45 15,3 6-37-15,7 9-4 16,4 5 26-16,2-3-40 15,0-1 17-15,0-3-21 16,6-4 5-16,0-3-5 16,1-7 0-16,1-2-8 15,-4-6 5-15,4-1-68 16,-4-6 5-16,1-4-59 16,-3-13-152-16,-2-4-42 15,0-16-147-15</inkml:trace>
  <inkml:trace contextRef="#ctx0" brushRef="#br0" timeOffset="-67296.4">27646 14096 499 0,'0'0'345'16,"0"0"-152"-16,0 0-21 15,0 0-103-15,0 0-18 16,0 0-14-16,104-71-34 16,-79 70 5-16,-6 1-8 15,-3 0-47-15,-3 0-96 16,-1 0-325-16</inkml:trace>
  <inkml:trace contextRef="#ctx0" brushRef="#br0" timeOffset="-66963.59">27960 13337 627 0,'0'0'246'0,"0"0"-127"16,0 0-95-16,0 0-5 15,0 0 3-15,60 132 51 16,-25-53-35-16,3 14 24 16,-2 0-31-16,-3-1 13 15,-6-4 29-15,-9-9-31 0,-5-4 8 16,-9-11-12-16,-4-6-21 15,0-12 35-15,0-3-52 16,-11-7 0-16,-4-3 3 16,-1-5-3-16,-1 2 0 15,-1-2-61-15,-3-4-58 16,2-14-205-16</inkml:trace>
  <inkml:trace contextRef="#ctx0" brushRef="#br0" timeOffset="-66606.89">28581 13781 682 0,'0'0'396'16,"0"0"-252"-16,0 0-85 16,0 0 24-16,0 0-49 15,0 0 41-15,81 35-25 16,-39-21-38-16,0-2 13 0,-2 2-25 15,0-2 0-15,-4-2-10 16,-5 2 6-16,-4-2-56 16,-5 0-42-16,-7-4-144 15,-12-6-327-15</inkml:trace>
  <inkml:trace contextRef="#ctx0" brushRef="#br0" timeOffset="-66348.63">28679 14038 665 0,'0'0'291'0,"0"0"-148"15,0 0-13-15,0 0 3 16,0 0-64-16,0 0-34 15,87 53 3-15,-64-46-32 16,1-1-4-16,-2 0-2 16,0-2-4-16,3 1-21 15,4-5-82-15,-2 0-191 16,-3 0-764-16</inkml:trace>
  <inkml:trace contextRef="#ctx0" brushRef="#br0" timeOffset="-64151.09">29601 13562 370 0,'0'0'182'16,"0"0"-45"-16,0 0-29 15,0 0-17-15,0 0 14 16,0 0-59-16,3-62 1 16,-3 57 12-16,0 2-23 15,0 1 23-15,0-2-38 16,0 1-4-16,0 1 16 0,-3 1-28 16,-9 1-5-1,-5 0 0-15,-2 3 14 0,-6 18-21 16,-2 7 7-16,7 4 0 15,5 2-14 1,11 3 18-16,4 1-4 0,0-2 0 16,0-4 9-16,4-1-11 15,11-7 2-15,10-4 0 16,2-4-3-16,4-2 7 16,6-2-4-16,1-6 0 15,-1-3 12-15,-4-3-15 16,-2 0 3-16,-4-7 0 15,-3-11 4-15,-4-6 6 16,0-7-10-16,-7-1 17 16,-4-12-12-16,-9-4 14 0,0 0-19 15,-2 4 0-15,-20 0 8 16,0 11-5-16,-3 6-3 16,0 9 0-16,4 6 10 15,-2 10-23-15,-1 2-13 16,-3 0-104-16,0 8-73 15,2 7-313-15</inkml:trace>
  <inkml:trace contextRef="#ctx0" brushRef="#br0" timeOffset="-63215.22">30129 13667 426 0,'0'0'169'0,"0"0"-68"16,0 0-26-16,0 0 38 16,0 0-44-16,0 0-15 15,-6 0 12-15,6 0-17 16,2 0 14-16,23 2 2 16,12 2-16-16,6-1 13 15,4 2-51-15,0-3-2 16,1-1 2-16,0 4-5 0,-4-1-6 15,-7 0 0-15,-2 0-16 16,-12 2 3-16,-4 1-97 16,-13-4-163-16,-6-3-191 15</inkml:trace>
  <inkml:trace contextRef="#ctx0" brushRef="#br0" timeOffset="-62936.38">30362 13474 651 0,'0'0'179'0,"0"0"-62"0,0 0-51 15,0 0 4-15,0 0-60 16,0 0 0-16,-12 53 26 15,12-8 8-15,0 1 32 16,0-1-41-16,0-5-12 16,0-5 12-16,5-3-32 15,6-4-3-15,0-7 0 16,-2 0 7-16,0-7-16 16,0 2-58-16,0-2-94 15,0-3-145-15,4-8-300 16</inkml:trace>
  <inkml:trace contextRef="#ctx0" brushRef="#br0" timeOffset="-62576.75">30871 13458 548 0,'0'0'250'16,"0"0"-62"-16,0 0-85 15,0 0-43-15,0 0-26 16,0 0-33-16,-33 48 90 15,29-8-48-15,-1 3-19 16,5-2 19-16,0 2-33 16,0-5-9-16,0-1-1 15,0-4-3-15,0-1-5 16,0-1-83-16,0-7-121 16,0-8-191-16</inkml:trace>
  <inkml:trace contextRef="#ctx0" brushRef="#br0" timeOffset="-62051.24">29514 14013 213 0,'0'0'222'16,"0"0"-162"-16,0 0 14 15,0 0 56-15,0 0-41 16,0 0-15-16,-2 0-10 16,2 0-30-16,10 4 58 15,16 0 13-15,15-1-32 16,11 0 20-16,20-1-57 16,24 2 3-16,22 1 5 15,26-4-33-15,18 3 26 16,0-2-34-16,-11 0 3 0,-21 3 2 15,-23-4-3 1,-21 2-5-16,-16-2 0 0,-13 1 12 16,-12 0-21-16,-16 1 9 15,-12-2-30-15,-9 2 23 16,-6-3-51-16,-2 2 8 16,0 4-47-16,-14 0-128 15,-19 0-68-15,-9-3-284 16</inkml:trace>
  <inkml:trace contextRef="#ctx0" brushRef="#br0" timeOffset="-61251.17">29992 14343 529 0,'0'0'248'0,"0"0"-117"15,0 0-37-15,0 0 24 0,0 0-35 16,0 0-12-16,0-12-31 16,0 12-34-16,0 0 21 15,0 0-24-15,0 0-3 16,0 0 4-16,0 0 4 16,0 0-7-16,0 0-1 15,0 0 5-15,0 0-8 16,0 0 3-16,0 0 0 15,0 0-3-15,0 0 11 16,0 0-8-16,0 0 0 0,0 0 8 16,0 0-13-16,0 0 5 15,0 0 0-15,0 0-1 16,0 0 2-16,0 0-1 16,10-2 0-16,9 2 4 15,2 0-7-15,4 0 3 16,-2 0-3-16,-5 13-2 15,-3 1-4-15,-6 4 9 16,-7-1 0-16,-2 3 2 16,0 1-4-16,-13-1 2 15,-18 2 0-15,-5 3-1 16,-9-1-5-16,-3-2 6 16,2-4-17-16,9-4-16 15,14-5 30-15,10-4-9 16,9-3 12-16,4-2-6 0,0 0 18 15,0 0-10 1,0 0-2-16,0-9 9 0,4-4-14 16,9 3 5-16,1 3 0 15,-1 5 1-15,3 2 7 16,-1 0-3-16,6 0 5 16,-1 9-10-16,-3 7 20 15,4 2-20-15,-6 2 0 16,3-1 5-16,-1-4-3 15,-1 2-2-15,3 0 0 16,2-5-57-16,2 2-79 16,-3-5-242-16</inkml:trace>
  <inkml:trace contextRef="#ctx0" brushRef="#br0" timeOffset="-60798.83">30350 14402 733 0,'0'0'252'0,"0"0"-89"15,0 0-47-15,0 0-28 16,0 0-66-16,0 0 7 15,14-37-27-15,6 34 10 0,2 1-13 16,5-1 1-16,-3 3 0 16,3 0-6-16,0 0 7 15,-10 0-1-15,-1 0 0 16,-9 0 5-16,-7 0-13 16,0 0 8-16,0 14 0 15,0 15 1-15,0 7 10 16,0 14-10-16,0 4 30 15,-9 9-18-15,-3-9 30 16,4-5-31-16,1-3-8 16,3-6 10-16,-3-6-9 15,4-2-5-15,1-9 0 0,2-5 4 16,0-2-15-16,-2-4 2 16,2-4-46-16,-2 2 1 15,-7-3-92-15,-7-7-95 16,-3 0-232-16</inkml:trace>
  <inkml:trace contextRef="#ctx0" brushRef="#br0" timeOffset="-60615.07">30350 14666 667 0,'0'0'285'15,"0"0"-134"-15,0 0-43 0,0 0-18 16,136-95-48-16,-96 90 13 15,1 5-55-15,-3 0 0 16,-3 0-8-16,-4 13-55 16,-14 6-127-16,-17-2-276 15</inkml:trace>
  <inkml:trace contextRef="#ctx0" brushRef="#br0" timeOffset="-58549.28">31384 13860 663 0,'0'0'155'16,"0"0"-3"-16,0 0-60 16,0 0-27-16,0 0 23 15,0 0-45-15,-18-34 0 16,18 32-10-16,3 0-28 15,8-1 29-15,4 3-21 16,3 0 7-16,2 0 12 0,2 0-19 16,1 0-13-1,3 0 0-15,1 0 8 0,2 7-19 16,-4-1 11-16,-1 2-21 16,-4 0-9-16,-2 2-75 15,-5 0-20-15,-4 3-86 16,-9-5-168-16</inkml:trace>
  <inkml:trace contextRef="#ctx0" brushRef="#br0" timeOffset="-58376.77">31384 13860 422 0</inkml:trace>
  <inkml:trace contextRef="#ctx0" brushRef="#br0" timeOffset="-58228.25">31384 13860 422 0,'-42'196'214'0,"42"-196"-116"0,0 0-28 0,0 0 27 0,0 0 19 16,0 0-36-16,0 1-3 15,0 3-10-15,4 0-31 16,9 4 14-16,3-5-30 15,2 3-17-15,2 0 9 16,3-1-9-16,3 4-6 16,3-3 3-16,7-3-102 0,4 0-103 15,4-3-249-15</inkml:trace>
  <inkml:trace contextRef="#ctx0" brushRef="#br0" timeOffset="-57848.24">32275 13480 379 0,'0'0'243'0,"0"0"-67"16,0 0-27-16,0 0-78 15,0 0-17-15,0 0 7 16,0-17-60-16,0 17 8 16,0 0-9-16,0 13 9 15,0 11-8-15,-2 3-1 16,-4 6 0-16,-4 2-6 15,4-6 12-15,-3 2-6 16,5-5 0-16,-1-4-5 16,3-6-20-16,2-1-79 0,0-6-54 15,11-2-40-15,16-7-12 16</inkml:trace>
  <inkml:trace contextRef="#ctx0" brushRef="#br0" timeOffset="-57546.25">32275 13480 273 0,'292'28'356'0,"-292"-28"-193"0,-5 0-126 16,-14 14-21-1,-10 16 35-15,-7 10 13 0,0 11 38 16,3 5-59-16,-1 5 24 15,1 3 20 1,-3-2-52-16,1 5 26 0,2-10-37 16,-5 1-10-16,4-8 34 15,0-1-47-15,3-6 6 16,2-2-7-16,5-3 6 16,0-3-15-16,1-3-22 15,3 0-65-15,7-9-56 16,11-2-155-16,2-12-223 15</inkml:trace>
  <inkml:trace contextRef="#ctx0" brushRef="#br0" timeOffset="-57158.4">32273 14301 562 0,'0'0'260'0,"0"0"-125"16,0 0-67-16,0 0 27 15,0 0-50-15,0 0-18 16,65-4-6-16,-61 24-18 16,-4 2 49-16,0 4-42 15,0-1-3-15,-19 1 9 16,-10-1-8-16,-3-2-4 16,-4-1-4-16,7-8 6 0,5-4-21 15,10-3 14 1,8-5-35-16,4-1 31 0,2-1 2 15,0 0 3-15,0 0 0 16,0 0 7-16,0 0-5 16,0 0 1-16,8 0-1 15,10 8 18-15,9 2-15 16,0 4 10-16,-1 0-15 16,-1 1 9-16,-7-1-15 15,-3-2 6-15,1-2-70 16,-1-2-55-16,-1-6-117 15,-1-2-309-15</inkml:trace>
  <inkml:trace contextRef="#ctx0" brushRef="#br0" timeOffset="-56820.22">32531 14301 715 0,'0'0'221'0,"0"0"-135"16,0 0-12-16,0 0-30 16,0 0 2-16,0 0 3 15,63-39-39-15,-47 39 11 16,-3 0-7-16,3 21-10 16,-8 7 35-16,-3 4-18 15,-5 8 4-15,0 6 27 0,0 5-28 16,-13 0 11-16,-6-1-11 15,2-2-21-15,-1 1 30 16,5-3-33-16,1-6 0 16,1-4-6-16,7-6 7 15,-2-5-4-15,0-8 3 16,6-2-71-16,0-3 20 16,0-7-89-16,0-5-121 15,0 0-210-15</inkml:trace>
  <inkml:trace contextRef="#ctx0" brushRef="#br0" timeOffset="-56641.42">32525 14571 189 0,'0'0'690'0,"0"0"-465"0,0 0-107 16,0 0-57-16,0 0 9 15,120-58-61-15,-80 58 15 16,5 0-24-16,-1 1-7 15,-6 22-13-15,-4-1-218 16,-17-2-372-16</inkml:trace>
  <inkml:trace contextRef="#ctx0" brushRef="#br0" timeOffset="-53684.63">6735 16338 264 0,'0'0'98'16,"0"0"25"-16,0 0 2 15,0 0-51-15,0 0-6 0,0 0-41 16,0 0 0-16,-27 0 28 15,25 0-34-15,0 0 18 16,0 0 1-16,0 0-28 16,-1 0 24-16,-2 0-32 15,3 0-2-15,0 0 10 16,0 4-4-16,0-4-1 16,2 0 21-16,0 0-23 15,0 0 7-15,0 0-12 16,4 0 0-16,21 5 6 15,10-2 23-15,3 3 18 16,3-6-11-16,-4 0-35 16,-3 0 20-16,-8 0-21 0,-1 0 4 15,-5 0-6-15,-2 5 3 16,-3-2-2-16,3-3-1 16,0 9-126-16,0-3-51 15,-2-3-181-15</inkml:trace>
  <inkml:trace contextRef="#ctx0" brushRef="#br0" timeOffset="-42720.59">8321 16312 173 0,'0'0'208'0,"0"0"-121"16,0 0-80-16,0 0-3 16,0 0 23-16,0 0 26 15,0 0 25-15,-2 8-30 16,2-8-29-16,0 0 29 15,0 0-4-15,0 0 13 16,0 0 6-16,0 0-36 16,-2 0 10-16,2 0-4 15,0 0-25-15,-2 0 32 16,2 0-29-16,0 0 4 16,0 0 14-16,0 0-28 15,0 0 15-15,0 0-16 16,20 8 11-16,20-2 25 0,20 2-8 15,9 0-8-15,7 3 14 16,-1-3-33-16,-4 5 14 16,-1 1-6-16,-3 0-4 15,-3-2 23-15,-3 2-25 16,-3-1 8-16,-6-7 9 16,-4 2-17-16,-6-4 6 15,-11-2-8-15,-6 2 7 16,-9 0-4-16,-8-4-4 15,-6 4 0-15,1-4-2 16,-3 0 7-16,0 0-6 16,0 0 1-16,0 0-44 0,0 4-8 15,-9-4-101 1,-20 0-255-16</inkml:trace>
  <inkml:trace contextRef="#ctx0" brushRef="#br0" timeOffset="-39477.77">18408 13383 340 0,'0'0'99'16,"0"0"-46"-16,0 0 43 15,0 0-31-15,0 0-1 0,0 0-12 16,0 0-48-16,17 0 10 15,-12 0-14-15,0 0-33 16,-1 0 28-16,1 0-48 16,-1 0-23-16,-2 0-2 15,0 1-113-15,-2 6-155 16</inkml:trace>
  <inkml:trace contextRef="#ctx0" brushRef="#br0" timeOffset="-39258.74">18408 13383 330 0</inkml:trace>
  <inkml:trace contextRef="#ctx0" brushRef="#br0" timeOffset="-38653.89">18408 13383 330 0,'162'22'183'0,"-162"-29"-82"0,0 5-6 0,0-1-12 16,0 1-18-16,3 0 23 0,-3 2-71 16,0 0-9-1,0 0 11-15,2 0-16 0,2 0 9 16,4 20 11-16,-2 13 8 15,-4 5 39 1,-2 4-32-16,0 2-18 0,0 2 34 16,0 0-51-16,0-1 6 15,-2 0-7-15,2-6 9 16,-2 0 12 0,2-5-23-16,0-4 0 0,0-6 4 15,0-3 5-15,0-9-9 16,0-4 0-16,0-4 8 15,0-4-12-15,0 0 4 16,0 0 0-16,0 0 4 16,0 0 9-16,0 0-12 0,0 0 4 15,0-4 4 1,0-12 3-16,0-7-12 0,0-3 0 16,0-4-9-16,0-4 13 15,-4-2-4-15,-2-2 0 16,2-5-9-16,0-1-5 15,-1 2 7-15,1 4-7 16,4 3 8-16,0 7 2 16,0 1 4-16,0 8 0 15,0 1 0-15,6 2-7 16,11 2 7-16,-2 0 0 16,3 1-16-16,-1 5 18 15,-3 6-2-15,1 2 0 0,1 0-12 16,-1 0-6-1,-1 14 18-15,-1 4 0 0,-2-2-8 16,1-1 14-16,-6 0-6 16,1-1 0-16,-7 0 8 15,0 2 4-15,0 1-10 16,-11-3 8-16,-14 2 21 16,0-4-24-16,-4 1 2 15,5 0-9-15,0-1-15 16,1 7-3-16,1-1-143 15,-1-4-152-15,2-6-493 16</inkml:trace>
  <inkml:trace contextRef="#ctx0" brushRef="#br0" timeOffset="-28438.16">10075 16306 487 0,'0'0'124'0,"0"0"-85"16,0 0-4-16,0 0-5 15,0 0 56-15,0 0-24 16,0 0-24-16,-7-34 7 16,7 34-45-16,0 0 0 0,0 0 4 15,0 0-1-15,0 0 19 16,0 0 5-16,0 0-16 16,0 0 32-16,0 0-30 15,0 0 5-15,0 0 20 16,13 0-21-16,10 2 24 15,10 0-5-15,12 1-14 16,12-3 21-16,17 0-24 16,9 0-4-16,3 0 16 15,10-3-28-15,-2-3 28 16,-5 1-10-16,-7 2-15 16,-15-1 20-16,-11-1-26 15,-14 5 0-15,-13 0-2 16,-13-1 13-16,-9 1-11 0,-5 0 0 15,-2 0 4-15,0 0-4 16,0 0 0-16,0 0 0 16,0 0-2-16,0 0 6 15,0 0-7-15,0 0 3 16,0 0-40-16,0 0 13 16,0 0-39-16,0-5-51 15,0-9-50-15,-5-7-294 16</inkml:trace>
  <inkml:trace contextRef="#ctx0" brushRef="#br0" timeOffset="-24277.58">23268 15110 89 0,'0'0'267'0,"0"0"-151"16,0 0-57-16,0 0-2 15,0 0 80-15,0 0-35 16,0 0-38-16,2-104 14 0,0 92-25 16,-2 3 41-1,2 4-61-15,-2 5-17 0,0 0 40 16,0 0-48-16,2 4-4 15,3 31-1-15,1 18 5 16,1 19 49-16,2 6-46 16,-2 4-10-16,1-8 7 15,1-5-6-15,1-11-2 16,-2-10 3-16,1-4 9 16,-2-12-15-16,0-9 3 15,-3-6 0-15,-2-12-8 16,-2-1 11-16,0-4-3 15,0 0 13-15,0-4-12 16,0-22 11-16,-2-11-12 0,-12-11 0 16,1-6-18-16,2-14 14 15,0-9 2-15,4-3-1 16,7-1-20-16,0 14 16 16,0 15 0-16,4 20-6 15,10 18-4-15,1 8 13 16,6 6 4-16,4 6-3 15,-2 18-6-15,0 10 9 16,-5 2 0-16,-7 5 5 16,-9-3 6-16,-2-2-7 15,-2-2-2-15,-23-4 14 16,-6-2-12-16,-2-7 2 16,4-7-6-16,4-10-17 15,10-2 15-15,6-2-46 16,5 0-22-16,4 0-60 0,0-12-176 15,0-8-317-15</inkml:trace>
  <inkml:trace contextRef="#ctx0" brushRef="#br0" timeOffset="-23985.03">23798 14943 745 0,'0'0'158'0,"0"0"-95"16,0 0-46 0,0 0-14-16,-103 109 46 0,67-43 38 15,5 15-34-15,6-1 0 16,12 1-18-16,13-8-26 16,0-7 37-16,0-12-38 15,19-10-5-15,0-1 5 16,1-9 1-16,1-10-9 15,-4-2 0-15,-3-9-30 16,-3-6-1-16,-5-5-79 16,1-2-47-16,0-4-25 15,2-24-179-15</inkml:trace>
  <inkml:trace contextRef="#ctx0" brushRef="#br0" timeOffset="-23594.47">23806 15253 635 0,'0'0'225'0,"0"0"-126"16,0 0-99-16,0 0 0 16,0 0 97-16,0 0-3 15,29 117-36-15,-16-77-19 16,6-5-32-16,1-3 30 16,2-10-29-16,0-4 3 15,1-4-5-15,1-8-3 16,0-6-3-16,1 0 7 15,-3 0 5-15,1-25 1 16,-6-10-13-16,-1-15 0 0,-7-12-3 16,-9 2-5-1,0 12 8-15,0 16-1 0,0 18 6 16,0 11 5-16,0 3-10 16,0 13-13-16,-2 19 5 15,0 13 16-15,-1 1 1 16,3 6-9-16,0-6 5 15,0-1-7-15,0-5 2 16,9-4-33-16,9-5-14 16,2-9-70-16,7-9-34 15,4-6-18-15,4-7-81 16,4 0-103-16</inkml:trace>
  <inkml:trace contextRef="#ctx0" brushRef="#br0" timeOffset="-22439.55">24450 15316 575 0,'0'0'250'16,"0"0"-108"-16,0 0-54 16,0 0-7-16,0 0 18 15,0 0-60-15,-126-94 7 16,103 125-43-16,3 1 0 16,4 8 20-16,3 0-21 15,10 0 12-15,3-7-14 16,0-3 13-16,0-4-11 15,19-3-2-15,1-9-1 0,2-10-9 16,2-4 20-16,3 0 0 16,0 0-10-16,0-26 9 15,-8-6-17-15,-3-12 8 16,-7-11-15-16,-7 2 9 16,-2 12-5-16,0 14 11 15,0 17 2-15,0 10 3 16,0 0-10-16,0 10-7 15,0 18 12-15,0 9 18 16,2 3-14-16,6-2 2 16,-2-2-6-16,3-4 9 15,2-1-13-15,-2-5 4 16,0-6-27-16,0-3 1 16,2-8-67-16,2-9-37 15,3 0 4-15,2-4 2 0,-7-20-21 16,-2-7-26-16,-7-15 13 15,-2-6 41-15,0-2 52 16,0 10 65-16,-6 16 177 16,1 19 118-16,2 9-67 15,1 0-146-15,0 20-72 16,0 15 92-16,2-1-21 16,-2 0-35-16,2-3-11 15,0-5-30-15,0-8 18 16,0-10-23-16,0-2 0 15,0-3 14-15,0-3-8 16,0 0 10-16,0 0 23 0,0-17-24 16,6-13 2-1,4-11-17-15,3-3 0 0,3 4-1 16,-1 8 2-16,-1 18-2 16,-3 9-4-16,-1 5-7 15,9 10 4-15,-2 25 8 16,3 0 0-16,-2 6 12 15,-5-5-5-15,-2 2-7 16,-1-5 0-16,1-1 6 16,-1-4-17-16,6-6-10 15,1-6-42-15,0-5 10 16,3-11-83-16,7 0 59 16,-1 0-12-16,-1-18-64 0,1-15-30 15,-5-3 29 1,-8-5-20-16,-1-3 42 0,-8 4 132 15,-4 4 124-15,0 10 134 16,0 11-23-16,-4 7-11 16,-8 2-46-16,-1 6-75 15,1 0-52-15,-5 2-46 16,-1 21 9-16,5-2 10 16,-1 6-22-16,7-5 26 15,5-2-23-15,2-4-4 16,0-1 7-16,0-12-5 15,0 2-3-15,2-5 0 0,12 0 0 16,1 0 14 0,8-5-14-16,-4-11-1 0,-1 2-3 15,-5 4-29-15,-3 10 17 16,-1 0 7-16,1 19-20 16,2 14 27-16,1 10-2 15,-1-3 4-15,-3-8 21 16,-3-2-21-16,-6-5 27 15,0-6 5-15,0 0-23 16,-2-5 30-16,-23-4-21 16,-6-2-4-16,-5-4 15 15,1-4-24-15,2 0-5 16,6 0 0-16,2 0-22 16,0-4-12-16,4 4-70 15,-2 0-170-15,1 0-341 0</inkml:trace>
  <inkml:trace contextRef="#ctx0" brushRef="#br0" timeOffset="-22249.82">25379 15719 632 0,'0'0'247'16,"0"0"-122"-16,0 0-88 15,0 0 85-15,0 0-46 16,0 0-1-16,54 93-19 15,-74-66-50-15,-5 5-6 16,1-4-33-16,2-1-221 0,6-9-438 16</inkml:trace>
  <inkml:trace contextRef="#ctx0" brushRef="#br0" timeOffset="-21757.66">26013 15201 374 0,'0'0'99'15,"0"0"-41"-15,0 0 27 16,0 0 15-16,0 0 29 15,0 0-41-15,-6-42-14 0,6 42 7 16,0 0-81-16,0 30 6 16,3 16 39-16,10 12 28 15,-2 0-4-15,-1 5-47 16,-6-12-18-16,0-7 14 16,-4-4-14-16,0-6-4 15,0-1 0-15,0-9-14 16,-4-2-37-16,-2-9-66 15,0-4-83-15,2-5-60 16,4-4-148-16</inkml:trace>
  <inkml:trace contextRef="#ctx0" brushRef="#br0" timeOffset="-21460.4">26071 15378 465 0,'0'0'219'16,"0"0"-78"-16,0 0-64 15,0 0 17-15,0 0-9 16,0-107-16-16,0 89-14 16,0-6-39-16,8 3 13 15,9 3-25-15,2 9 1 16,-1 1 11-16,1 8-13 16,0 3-3-16,2 26 20 15,2 13-4-15,-7 9 22 16,-3 2 7-16,-5 2-26 15,-2-7 27-15,-2-2-39 16,2-5 3-16,-1-5-7 0,1-2 4 16,-1-8-14-1,0-1-17-15,-3-7-66 0,2-2-46 16,3-14-193-16,4-2-235 16</inkml:trace>
  <inkml:trace contextRef="#ctx0" brushRef="#br0" timeOffset="-20686.25">26451 15521 775 0,'0'0'295'15,"0"0"-207"-15,0 0-53 16,0 0-9-16,0 0 34 16,0 0-11-16,131-41-37 15,-104 29 2-15,-4-2-14 0,-2-4 7 16,-4 2-7-16,-7-4 0 15,-5-6-7-15,-5 0 7 16,0 2-22-16,0 4 22 16,-15 9 5-16,-2 6-3 15,2 5 13-15,-1 0-15 16,-1 5 0-16,-3 18 16 16,5 5-13-16,1 6 26 15,5 2 10-15,5 1-25 16,4-3 25-16,0-2-30 15,0 0-5-15,4-5-4 0,9-9 3 16,5-1-7-16,0-5 0 16,4-1-46-16,7-9 36 15,6-2-58-15,13 0-33 16,-2-19-30-16,1-8-83 16,-7-18-44-16,-11-1 39 15,-9 1 44-15,-9 5 179 16,-6 12 163-16,-5 16 134 15,0 6-10-15,0 6-107 16,-7 0-63-16,-8 0-73 16,-10 6-43-16,-4 16 40 15,0 1-19-15,7-1 7 16,7-2 16-16,8-4-45 0,2-2 15 16,5-5-15-1,0 0 13-15,0-6-24 0,0-3 11 16,12 0-1-16,-2 0-5 15,9 0 10-15,2 0-8 16,4-21 3-16,-3-5-33 16,-6 8 33-16,-7 7-33 15,-2 11 18-15,-3 6 9 16,2 29-26-16,6 9 33 16,-1 11 6-16,0-6 0 15,-2 0 19-15,-2-9-12 16,-3-12 9-16,-2-1 19 15,-2-5-21-15,0-4 9 16,0-10 1-16,-15 2-24 0,-1-6 31 16,-1-4-35-16,-1 0-1 15,-1 0-1-15,4-8-18 16,4-10-10-16,4-1-27 16,7-7-83-16,0 3-143 15,7-4-343-15</inkml:trace>
  <inkml:trace contextRef="#ctx0" brushRef="#br0" timeOffset="-20257.25">27262 15419 421 0,'0'0'481'0,"0"0"-296"0,0 0-94 15,0 0-26 1,-116-45 17-16,76 49-40 0,2 16 3 15,5 6-10-15,8 4-29 16,7-4 27-16,9 3-33 16,7-3 0-16,2-4 0 15,0-3-2-15,7-5-2 16,11-7 2-16,9 0-17 16,2-7 15-16,4 0-19 15,1 0-4-15,-3-27 25 16,-4-9-24-16,-6-6 14 15,-7 4-17-15,-5 10 29 16,-7 14 1-16,0 9 0 16,-2 5 16-16,0 0-9 0,2 13 9 15,4 14-17-15,-2 4 41 16,2 3-38-16,1 0 15 16,-1-6-18-16,2 2 0 15,-4-5-5-15,2-1-3 16,-1-9-38-16,1-2-10 15,4-9-49-15,3-4-89 16,3 0 32-16,-3-4-122 16</inkml:trace>
  <inkml:trace contextRef="#ctx0" brushRef="#br0" timeOffset="-20082.79">27262 15419 686 0</inkml:trace>
  <inkml:trace contextRef="#ctx0" brushRef="#br0" timeOffset="-19915.27">27262 15419 686 0,'100'-202'310'0,"-100"202"-254"0,0 24-18 0,0 11 83 0,0 5-29 0,0 0-14 16,0 9-55-16,5 0 3 15,4-9-19-15,-1 3 4 16,-1-4-17-16,0-7 6 16,-4 0-36-16,-3-3 0 15,0-6-92-15,0-9-81 16,-8-10-161-16</inkml:trace>
  <inkml:trace contextRef="#ctx0" brushRef="#br0" timeOffset="-19793.37">27287 15487 830 0,'0'0'220'15,"0"0"-90"-15,0 0-59 16,0 0-32-16,0 0 29 15,0 0-43-15,80-99-16 16,-51 99-4-16,5 0 6 16,-3 22-11-16,0 1 24 15,-2 5-21-15,-10 2 17 16,-3-4-20-16,-3-6 0 16,-6 2-6-16,-5 0-39 0,-2-1-39 15,0-6-85 1,0-7-258-16</inkml:trace>
  <inkml:trace contextRef="#ctx0" brushRef="#br0" timeOffset="-19605.63">27556 15279 781 0,'0'0'105'15,"0"0"-105"-15,0 0-97 16,0 0 26-16,0 0-129 15,0 0-309-15</inkml:trace>
  <inkml:trace contextRef="#ctx0" brushRef="#br0" timeOffset="-19378.51">27556 15279 542 0,'234'-78'300'0,"-249"76"-112"16,1 2-95-16,-6 12-54 15,2 22 35-15,1 14-13 16,1 15 19-16,12 3-18 16,4 3-21-16,0-3 7 15,8-3-26-15,15-9-9 16,-5-5 7-16,1-7-16 16,-3-7-4-16,-7-8 0 15,0-5-17-15,-7-8 2 0,0-10-43 16,-2 0-26-16,0-4-3 15,0 0-59-15,0-22-164 16,-6-22-251-16</inkml:trace>
  <inkml:trace contextRef="#ctx0" brushRef="#br0" timeOffset="-19241.13">27732 15531 763 0,'0'0'229'0,"0"0"-115"15,0 0-20-15,0 0-24 16,0 0-30-16,0 0-10 15,99-54-27-15,-72 54-6 16,-2 0 2-16,0 0-114 0,-5 0-145 16,-4-4-372-16</inkml:trace>
  <inkml:trace contextRef="#ctx0" brushRef="#br0" timeOffset="-18911.97">27873 14943 863 0,'0'0'144'0,"0"0"-110"16,0 0-11-16,0 0 24 15,51 122 50-15,-15-45-43 0,3 8 19 16,1 4-43-16,-3-5 11 15,-10-7 11-15,-10-9-20 16,-11-5 9-16,-6-9-16 16,0-2-22-16,-2-7 34 15,-17-6-36-15,-6-2 5 16,-4-5-6-16,-4-5-26 16,-1-6-12-16,1-2-95 15,6-9-272-15</inkml:trace>
  <inkml:trace contextRef="#ctx0" brushRef="#br0" timeOffset="-18414.07">28614 15459 868 0,'0'0'232'15,"0"0"-82"-15,0 0-53 16,0 0-47-16,0 0 23 0,0 0-49 16,21-12-9-16,8 12 14 15,6 0-26-15,3 0 4 16,0 0-7-16,-3 4-1 16,-4 4-10-16,-4 1-25 15,-9 3-50-15,-7 7-49 16,-6-6-180-16,-5-4-273 15</inkml:trace>
  <inkml:trace contextRef="#ctx0" brushRef="#br0" timeOffset="-18195.53">28614 15459 748 0,'143'257'293'0,"-132"-257"-168"16,7 0-64-16,2 0 2 16,2 0-1-16,3 0-49 15,2 0-1-15,0 4-12 16,-1 9-14-16,-4-4-23 16,-1 3-128-16,-11-1-177 15</inkml:trace>
  <inkml:trace contextRef="#ctx0" brushRef="#br0" timeOffset="-16362.48">29572 15253 611 0,'0'0'177'0,"0"0"-63"0,0 0-25 16,0 0-24 0,0 0 29-16,0 0-32 0,-15-45-19 15,6 45-43-15,-6 14 14 16,-6 17-17-16,2 4 3 16,5 2 0-16,7 0 26 15,7-3-25-15,0-6 7 16,0-1 17-16,9-1-24 15,11-9 21-15,3-2-22 16,1-5 0-16,7-2-1 16,3-4 9-16,0-4-8 15,-3 0 2-15,-10-8 10 16,-2-16 0-16,-9-7-12 16,-2-4 0-16,-8-6 7 15,0 0-2-15,-3 6-5 0,-15 0 12 16,-4 11-5-16,-1 6-2 15,2 6-5-15,0 6-31 16,-1 6 1-16,2 0-131 16,-2 0-105-16,4 8-384 15</inkml:trace>
  <inkml:trace contextRef="#ctx0" brushRef="#br0" timeOffset="-16062.49">29942 15466 795 0,'0'0'199'15,"0"0"-54"-15,0 0-72 16,0 0 12-16,0 0-41 15,0 0-19-15,139-7 29 16,-95 7-52-16,1 0 23 16,-3 0-5-16,0 0-18 15,-9 0 9-15,-4 0-11 16,-10 0-14-16,-11 0 9 16,-6 2-72-16,-2-2-36 0,-2 0-96 15,-22 0-174 1</inkml:trace>
  <inkml:trace contextRef="#ctx0" brushRef="#br0" timeOffset="-15802.15">29942 15466 688 0,'195'-223'276'16,"-195"223"-237"-16,0 4-36 15,0 19 56-15,0 11 60 0,0 8-37 16,13 4-12-16,0 3-42 16,1-3 3-16,-4-2-31 15,2-8 8-15,-5 1-14 16,-3-5 6-16,-2 1-36 16,0-6-16-16,-2-4-71 15,0-4-99-15,5-6-131 16</inkml:trace>
  <inkml:trace contextRef="#ctx0" brushRef="#br0" timeOffset="-15544.6">30640 15344 519 0,'0'0'354'0,"0"0"-175"0,0 0-79 16,0 0-71-16,0 0 20 16,0 0 41-16,-2 75-34 15,-2-35 7-15,1 0-45 16,3-4-16-16,0 5-3 16,-2-6 1-16,-1 6-19 15,-1-1-45-15,-5-4-74 16,-6-5-93-16,-5-9-261 0</inkml:trace>
  <inkml:trace contextRef="#ctx0" brushRef="#br0" timeOffset="-15076.61">29339 15772 365 0,'0'0'347'16,"0"0"-173"-16,0 0-82 16,0 0 14-16,0 0-19 15,0 0-24-15,71-3 8 16,-15 3-32-16,15 0 14 16,22 0 0-16,17 0-38 15,19 5 37-15,16 7-37 16,2-1-8-16,-7 1 1 15,-11-6-1-15,-21 2-7 0,-22 0 0 16,-18-4-3-16,-22 0-9 16,-13 2-12-16,-15-6-27 15,-9 4-17-15,-9 0-87 16,0 2-111-16,-29 2-54 16,-17 2-39-16</inkml:trace>
  <inkml:trace contextRef="#ctx0" brushRef="#br0" timeOffset="-14443.04">29724 16173 707 0,'0'0'159'0,"0"0"-48"16,0 0 26-16,0 0-96 15,0 0 19-15,0 0-4 16,69-72-23-16,-44 68 16 16,-5 4-34-16,3 0-2 15,-6 18 22-15,-1 8-27 16,-8 0 8-16,-5 6 2 15,-3-1-17-15,0 4 17 16,-21 2-18-16,-8-5 0 16,-4-2-1-16,-3-4 1 15,1-6-7-15,4-8-2 16,6-7-5-16,8-5 10 16,5 0 4-16,10 0 0 0,2 0-5 15,0-8 4-15,0 4 1 16,4-3 0-16,14 7 4 15,7 0 17-15,2 0-19 16,-3 2-2-16,-2 15 11 16,-1-8-8-16,-6 4-3 15,-1-3 0-15,1 0-7 16,1 2-1-16,-1-6-56 16,1 2-61-16,-1-4-165 15,-1-4-299-15</inkml:trace>
  <inkml:trace contextRef="#ctx0" brushRef="#br0" timeOffset="-14143.27">30000 16167 723 0,'0'0'216'0,"0"0"-103"0,0 0-31 16,0 0 13-16,0 0-45 15,0 0-9-15,96-54-7 16,-67 54-29-16,2 0 19 15,-2 18-6-15,-2 14-2 16,-9 9 25-16,-7 2-25 16,-7 8 8-16,-4 1 12 15,0-6-20-15,0 3 20 16,0-13-35-16,-4 1 1 16,-9-5-1-16,-1-6-1 15,1 0-5-15,-5-4-23 0,-2-4-41 16,-4 1-7-16,-7-10-76 15,2-4-171-15,6-5-315 16</inkml:trace>
  <inkml:trace contextRef="#ctx0" brushRef="#br0" timeOffset="-13964.47">30050 16396 94 0,'0'0'818'15,"0"0"-609"-15,0 0-91 16,0 0-25-16,0 0-35 15,0 0-16-15,87-104 3 16,-63 100-44-16,5-5 6 0,2 6-7 16,-2 1-8-16,2 0-14 15,0 2-83-15,0 0-111 16,-4-2-279-16</inkml:trace>
  <inkml:trace contextRef="#ctx0" brushRef="#br0" timeOffset="-13685.6">31018 15783 1062 0,'0'0'219'15,"0"0"-143"-15,0 0-36 16,0 0 4-16,0 0-31 16,0 0 27-16,110-9-40 15,-81 9 2-15,0 9-14 16,-5-1 7-16,-2 1-26 16,-5 3-44-16,-9 3-98 15,-4-3-118-15,-4-2-335 16</inkml:trace>
  <inkml:trace contextRef="#ctx0" brushRef="#br0" timeOffset="-13474.02">31018 15783 817 0,'94'183'195'0,"-94"-183"-80"16,0 0 13-16,4 0-68 15,12 0-3-15,7 0 9 16,3 0-55-16,1 0 1 16,0 0-12-16,-1 0-27 15,1 0-33-15,-6-8-163 16,0-6-317-16</inkml:trace>
  <inkml:trace contextRef="#ctx0" brushRef="#br0" timeOffset="-13196.29">31683 15299 853 0,'0'0'186'15,"0"0"-141"-15,0 0-16 16,0 0 54-16,-29 111-23 0,29-80-45 16,0 1 5-16,0-2-20 15,0-2-6-15,0-2-29 16,4-2-92-16,7-6-54 16,5-6-131-16,3-12-251 15</inkml:trace>
  <inkml:trace contextRef="#ctx0" brushRef="#br0" timeOffset="-12958.32">31910 15433 762 0,'0'0'191'16,"0"0"-157"-16,0 0 92 0,0 0 13 15,-38 138-66 1,13-87-17-16,-4 5 8 0,0 3-48 15,-4 1 5-15,0 6-16 16,-3-7 6-16,1 3-16 16,1-4 5-16,8-5-45 15,5-3-27-15,10-10-76 16,9-12-75-16,2-11-117 16,0-12-257-16</inkml:trace>
  <inkml:trace contextRef="#ctx0" brushRef="#br0" timeOffset="-12630.08">31781 16090 414 0,'0'0'319'0,"0"0"-133"15,0 0-88-15,0 0 24 16,116-30-31-16,-105 30-41 16,-9 0 5-16,-2 9-41 15,0 9-14-15,-5 8 15 16,-17-3-9-16,-5 12 8 15,-4-2-14-15,2-5 8 16,5-2-18-16,10-12 10 16,10-7-16-16,4 2 16 15,0-7-20-15,0 6 20 16,18 4 12-16,6-2-7 16,5 0 45-16,0 2-17 15,0-2-16-15,0 2 1 0,2-7-14 16,0 5-4-16,0-7 0 15,-4 2-70-15,-6-5-48 16,-8 0-147-16,-9 0-245 16</inkml:trace>
  <inkml:trace contextRef="#ctx0" brushRef="#br0" timeOffset="-12443.79">31781 16090 463 0</inkml:trace>
  <inkml:trace contextRef="#ctx0" brushRef="#br0" timeOffset="-12252.08">31781 16090 463 0,'316'0'317'0,"-308"-14"-148"0,6 7-70 0,5-2 27 16,0 5-39-16,6 4-45 0,2 0-3 16,4 0-27-16,-4 20 1 15,2 13-1-15,-10 7-11 16,-1 2 51-16,-11 7-29 16,-5-1-10-16,-2 2 31 15,0-1-35-15,0-5 11 16,-11-2-19-16,-3-6-1 15,-5-1-1-15,1-3-60 16,-3-10-36-16,6-4-49 16,4-14-141-16,6-4-42 15,3 0 65-15</inkml:trace>
  <inkml:trace contextRef="#ctx0" brushRef="#br0" timeOffset="-12061.62">32251 16361 375 0,'0'0'378'16,"0"0"-130"-16,0 0-95 0,0 0-39 15,0 0-66-15,129-33-17 16,-105 33-18-16,1 4-13 16,-10 11-9-16,-7-1-102 15,-8-5-165-15,0-4-459 16</inkml:trace>
  <inkml:trace contextRef="#ctx0" brushRef="#br0" timeOffset="-10130.16">12134 15648 230 0,'0'0'120'0,"0"0"-10"0,0 0-32 16,0 0 4-16,0 0 7 16,0 0-18-16,-3-8 22 15,3 5-36-15,0 2-25 16,0-1 1-16,0-3-20 15,0 5 18-15,0-6-12 16,0 3-18-16,0-1 31 16,3 4-21-16,-1-5-1 15,0-2 10-15,2 0-17 16,-2 4 11-16,1-6 6 16,-1 5-16-16,1 0 27 0,-3 3-19 15,0 1 2-15,0 0 10 16,0 0-24-16,0 0 17 15,0 0-17-15,0 0 6 16,0 0-12-16,0 0 6 16,0 7-5-16,0 18-1 15,0 1 12-15,-5 6-2 16,5 2-4-16,-3 3 5 16,3-5-2-16,-2 4-3 15,-2-4 0-15,0 2-1 16,1 3 6-16,1-10-5 15,2-1 0-15,0 1 5 0,0-9-5 16,0-8 0 0,0-2 0-16,0-4-4 0,0-4 10 15,0 0-6-15,0 0 0 16,0 0 6-16,0 0 12 16,0 0-14-16,0 0 5 15,0-14 15-15,0-4-18 16,0-4-5-16,2-5-1 15,1-5 7-15,-3 2-4 16,0-6-3-16,0-1 0 16,0-1-2-16,0 6 7 15,-3 4-5-15,-3 2 0 16,2 7 1-16,0 2 0 0,4 2-1 16,0 7 0-1,0 4-7-15,0 2 6 0,0 2 1 16,0 0 0-16,-2 0-8 15,2 0 6-15,0 6-38 16,0 17 40-16,0 5 1 16,0 8 9-16,2 4-10 15,2 2 0-15,-4 1 6 16,0 1-5-16,0-3-1 16,0-9 0-16,0-2-3 15,0-6 8-15,0-8-5 16,0-6 0-16,0-6 4 15,0 0-3-15,0-4-1 16,0 0 0-16,0 0 17 0,0 0-15 16,0-14 16-16,0-12-18 15,0-6 6-15,0-8-1 16,0-9-5-16,0-1 0 16,0 6-5-16,0 4-3 15,0 12 8-15,0 11 0 16,0 7 0-16,0 6-11 15,0 4 10-15,0 0-71 16,0 4-91-16,2 14-70 16,6 5-54-16</inkml:trace>
  <inkml:trace contextRef="#ctx0" brushRef="#br0" timeOffset="1152.42">13820 15800 117 0,'0'0'147'0,"0"0"-81"0,0 0-21 15,0 0 1-15,0 0-20 16,0 0 33-16,0 0-38 16,-2-41-19-16,2 33 9 15,0 3-6-15,0-1-5 16,0 3 3-16,0-1-3 15,0-1-16-15,0 1-73 16,-4 4 9-16,-6 0 25 16,2-1 17-16,-3 1 38 15,-1 0 4-15,4 0-3 0,-1-3 29 16,5 3-2 0,-2-1 13-16,4-2 34 0,0 3-48 15,0-2 5-15,0 2 1 16,2-4-9-16,0 4 19 15,0-4-12-15,0 4 17 16,0 0 23-16,0 0-44 16,0 0 13-16,0 0 23 15,0 0-16-15,0-4 21 16,0 4-14-16,0-2-24 16,0 0 12-16,4 2-40 15,10-2 9-15,7-2 9 16,6 0-17-16,5 0 22 15,1 4-25-15,2 0 0 16,-2 0-6-16,-5 0 10 0,-2 8-4 16,-3 0 0-1,-5-2 8-15,-7 2-11 0,-5-6 3 16,-6 2 0-16,0 0 2 16,0 5 5-16,-15 0 30 15,-16 3-18-15,-10 6-9 16,-3-9 1-16,2 1-11 15,4-6 0-15,7-2 9 16,9-1-4-16,10-1-1 16,6 2 2-16,4-2 3 0,2 0-11 15,0 0 2 1,0 0-5-16,0 0-5 0,0 0-17 16,12 0 27-16,9 0-7 15,6 9 19-15,2-3-8 16,2 6-4-16,-4 2 3 15,-2 0-6-15,-6 2 3 16,-5-2 0-16,-5-4-3 16,-5 3 7-16,-2-4-4 15,-2 3 0-15,0 3 6 16,0-1 12-16,0 2-14 16,-9-6 8-16,-7 2 22 15,-1-2-30-15,-3-6 20 16,-5 0-10-16,-2-4-12 15,-2 0 18-15,-2 0-19 0,3 0-1 16,3-12 0 0,3-2-14-16,9-8-37 0,3 3-47 15,8 1-229-15,2 2-340 16</inkml:trace>
  <inkml:trace contextRef="#ctx0" brushRef="#br0" timeOffset="4960.22">22897 16966 132 0,'0'0'74'0,"0"0"-23"15,0 0-33-15,0 0-18 16,0 0 1-16,0 0-4 16,0 0-22-16,-59 17 12 15,59-12 4-15,0 4-20 16,0-6-23-16,0 0-21 15</inkml:trace>
  <inkml:trace contextRef="#ctx0" brushRef="#br0" timeOffset="5435.75">22897 16966 44 0,'-59'45'169'0,"56"-45"-40"15,-6 0 15-15,2 0-69 0,5 0 35 16,-2 0 7 0,2 0-44-16,-6 4-28 0,-5 24-34 15,-3 16 8-15,-5 15 73 16,0 2-11-16,6 7-41 15,-1-5 0-15,5 0-37 16,2-6 14-16,2-7-6 16,-1-6-7-16,3-7 5 15,-1-11-9-15,1-13 0 16,2-2 1-16,3-8 3 16,0-3-4-16,0 0 7 15,0 0 2-15,0-17 0 16,-4-15-9-16,-2-21-9 15,-1-6-2-15,1-9 13 16,-2-7-4-16,6-3-6 0,2-2-20 16,0 9 24-16,0 17-17 15,18 14 21-15,7 17-10 16,4 19-4-16,4 4 11 16,7 0 0-16,2 27 3 15,-1 4 11-15,-8 4-4 16,-11-3 8-16,-8-5 14 15,-12-4-23-15,-2-5 16 16,-7 5 9-16,-24-7-18 16,-9-2 11-16,-5-8-24 15,1 2 3-15,6-8-6 16,11 0 3-16,7 0-19 0,12 0-26 16,5 0-95-16,3 0-142 15,0 0-542-15</inkml:trace>
  <inkml:trace contextRef="#ctx0" brushRef="#br0" timeOffset="5786.39">23381 16804 588 0,'0'0'141'16,"0"0"-44"-16,-127 18-67 0,87 28 26 15,-3 16-10-15,3 8 39 16,0 13 5-16,7 2-36 16,13-5 18-16,9-7-24 15,11-7-14-15,0-3 3 16,2-9-34-16,15-6 23 15,-1-4-11-15,2-15-10 16,-2-7 1-16,-1-4-6 16,-1-10-13-16,-3 2 3 15,-2-6-57-15,-2-4-23 16,1 0-93-16,-1-14-123 16</inkml:trace>
  <inkml:trace contextRef="#ctx0" brushRef="#br0" timeOffset="6039.71">23381 17041 750 0,'0'0'169'0,"0"0"-44"16,0 0-78-16,0 0-23 16,0 0-14-16,0 0 62 15,4 94 34-15,6-31-51 16,-2 1-19-16,1-2-7 15,-1-3-28-15,-2-7 12 16,0-6-13-16,-4-1 0 0,1-5-4 16,-1-3-9-16,-2-7-41 15,0-8-43-15,4-12-121 16,6-10-118-16,5 0-195 16</inkml:trace>
  <inkml:trace contextRef="#ctx0" brushRef="#br0" timeOffset="6381.71">23642 17105 760 0,'0'0'132'16,"0"0"-72"-16,0 0-43 0,0 0 19 16,-145 17 26-16,107 7-53 15,9 2 26-15,11-5-9 16,9 2-10-16,9-5 21 15,0 0-11-15,0-4-26 16,17-5 14-16,10 0-10 16,12-1 10-16,9 1 18 15,4 0-32-15,-6 5 17 16,-7 0-12-16,-8 9-4 16,-9-5 40-16,-6 4-28 15,-8 0 17-15,-1-4-10 16,-5 1-18-16,-2-1 16 15,0-3-18-15,0 0-15 0,0-5 12 16,0 2-89 0,0 2-44-16,-15-10-236 0</inkml:trace>
  <inkml:trace contextRef="#ctx0" brushRef="#br0" timeOffset="6568.45">23726 17099 687 0,'0'0'90'16,"0"0"-90"-16,0 0-36 16,0 0-163-16,0 0-17 15,0 0-50-15</inkml:trace>
  <inkml:trace contextRef="#ctx0" brushRef="#br0" timeOffset="6933.77">23726 17099 336 0,'105'161'231'0,"-101"-143"-157"0,5 7 101 16,5 1-43-16,-3 4-6 16,-3-2-40-16,0-2-9 15,0 2-35-15,-5-2-19 16,1-3 11-16,0-5-26 16,-4-4-8-16,0-2 3 15,0-6 8-15,0-6-7 16,0 0-4-16,0 0 1 15,0 0 29-15,0-18-24 16,0-11 0-16,0-14-6 0,5-2 3 16,2 1-9-16,2 16-2 15,-1 10 8-15,3 9-15 16,3 9 15-16,3 0-1 16,8 0-7-16,2 0 10 15,-2 15-2-15,-1 7 0 16,-4-4 4-16,-2 4-1 15,-3-4-2-15,-1 0-1 16,-5-2 0-16,0-1-9 16,-7-1-4-16,-2-2-82 15,0-3-110-15,0-4-153 16</inkml:trace>
  <inkml:trace contextRef="#ctx0" brushRef="#br0" timeOffset="7126.01">24110 17091 690 0,'0'0'190'16,"0"0"-110"-16,0 0-74 15,0 0-6-15,0 0-10 16,0 0-44-16,-61 8-101 16,61 10-191-16</inkml:trace>
  <inkml:trace contextRef="#ctx0" brushRef="#br0" timeOffset="7334.66">24110 17091 222 0,'153'147'266'16,"-138"-125"-108"-16,-3 2 26 16,-1-2-41-16,-5 1-34 0,-1-2-9 15,0 2-45-15,-3-9-21 16,0 0 11-16,5-2-44 16,-1-6 16-16,3-2-15 15,3-4 3-15,3 0 14 16,7 0-12-16,10-5-2 15,-1-4 19-15,-2 1-23 16,-2 8 17-16,-7 0-3 16,-5 0-12-16,-4 0 26 15,1 0-29-15,-2 4 0 16,1 9-3-16,5 1 3 16,3 4-4-16,-4-1-54 0,3 1-69 15,-9 5-152-15,-9-5-613 16</inkml:trace>
  <inkml:trace contextRef="#ctx0" brushRef="#br0" timeOffset="7562.66">24949 17616 792 0,'0'0'252'16,"0"0"-177"-16,0 0-32 0,0 0 80 16,0 0-56-16,0 0-12 15,94 63-26-15,-94-29-25 16,0 3-3-16,0 3-1 16,-11 6-86-16,-7 2-98 15,1-7-353-15</inkml:trace>
  <inkml:trace contextRef="#ctx0" brushRef="#br0" timeOffset="9298.92">25473 17280 255 0,'0'0'223'16,"0"0"-90"-16,0 0-23 15,0 0 5-15,0 0-12 16,0 0-22-16,-23-94 29 15,23 94-44-15,-2 0-32 16,2 0-34-16,0 30 25 16,0 10 14-16,0 14 10 15,0-3-22-15,0 1 3 16,0-5-20-16,0-8-8 0,2-4 3 16,0-11 2-1,-2-7-7-15,4-12 0 0,-4-1 6 16,0-4 1-16,0 0-7 15,0 0 5-15,0-9 9 16,0-22-5-16,0-5-9 16,0-8 0-16,0-7 5 15,0-1-11-15,0 12-3 16,0 16 9-16,0 7-3 16,6 15-5-16,5 2 2 15,3 0 6-15,3 2 0 16,1 21-14-16,2 3 14 15,-4 6 0-15,-3 2 2 16,1-2 8-16,-1 1-8 16,3-8-2-16,-1 2 9 0,3-9-6 15,-3-4-3-15,8-6 0 16,1-8 3-16,10 0 8 16,3 0-11-16,3-14 0 15,-3-12 5-15,-11-5-13 16,-10-4 1-16,-16-2 5 15,0 5-8-15,0 5 0 16,-16 6 8-16,-2 13 2 16,0 5-9-16,-1 3 5 15,-2 0 4-15,1 15 0 0,0 13 6 16,4 2-4 0,6 6 21-16,5 1-7 0,5-2-14 15,0 4 20-15,0-7-22 16,11-4 0-16,9-1-6 15,2-5 6-15,5 0 0 16,6-8-9-16,8-6-31 16,5-8 5-16,8 0-27 15,-2-8-27-15,-4-24 10 16,-5-9-41-16,-10-7 64 16,-13-2-18-16,-9 2 50 15,-8 11 24-15,-3 11 93 16,0 12 37-16,-10 4-11 15,-3 10-54-15,-5 0-10 16,-4 0-30-16,-5 18-17 0,-2 6 1 16,9-2-3-16,5 4-5 15,7-8 20-15,8 1-15 16,0-7-5-16,0-2-1 16,0-6-3-16,0 0-10 15,0-4 13-15,8 0 0 16,3 0 0-16,5 0 3 15,1-12-3-15,3-11 0 16,0 0-26-16,-4 7 14 16,-7 6-6-16,-5 10 0 15,-2 0 18-15,1 26-35 16,1 16 35-16,3 10 4 0,-1-1-3 16,3 1 23-1,-2-10-9-15,0-4-8 0,-5-6 37 16,-2-5-35-16,0-9 20 15,-6 0 4-15,-15-4-18 16,-1-1 17-16,2-12-32 16,2 3 3-16,5-4-3 15,1 0 0-15,6-4-29 16,2-20-18-16,4-14-105 16,0-17-162-16,4-9-615 15</inkml:trace>
  <inkml:trace contextRef="#ctx0" brushRef="#br0" timeOffset="9869.57">26449 17306 625 0,'0'0'308'16,"0"0"-142"-16,0 0-82 16,0 0-33-16,0 0-18 15,-120-22 19-15,91 35-43 16,6 0 13-16,8 10-3 15,5-6-19-15,8 6 8 16,2-9-8-16,0 4 0 16,0-10-10-16,2 2 3 15,14-1 7-15,7-6 0 16,1-3-5-16,3 0-3 16,-1 0-7-16,-1-17 15 0,0-6-14 15,-6 5 12-15,-7 10 2 16,-8 3 3-16,-1 5 5 15,-3 0 1-15,6 0-7 16,0 13-2-16,4 5 27 16,1 0-20-16,3 1-4 15,-3-1-3-15,-1-4-13 16,2-6-24-16,1-4-73 16,3-4-22-16,-1 0 91 15,1-23-31-15,-7-3-5 16,-3-6 47-16,-3-8 11 15,-3-5 19-15,0-3 7 16,0-7-5-16,0 11 25 0,0 13 1 16,0 16 101-16,0 11 26 15,0 4-97-15,0 0-44 16,0 19 1-16,0 17 7 16,0 12 54-16,2-2-63 15,7 7-2-15,0-7-6 16,-3 2 5-16,-3-4-20 15,-3 7-16-15,0-7-83 16,-11 1-39-16,-7-17-137 16,5-10-108-16</inkml:trace>
  <inkml:trace contextRef="#ctx0" brushRef="#br0" timeOffset="10080.2">26594 17441 429 0,'0'0'396'0,"0"0"-231"16,0 0-66-16,0 0-13 15,0 0-23-15,0 0 5 16,84-64-48-16,-59 64 1 16,4 0-7-16,2 10-5 15,-4 8-6-15,0 0-3 16,-2 0-12-16,-6 1 9 16,-5-3-102-16,-10-7-100 15,-4-4-223-15</inkml:trace>
  <inkml:trace contextRef="#ctx0" brushRef="#br0" timeOffset="10416.99">26594 17441 688 0,'302'-211'257'0,"-302"197"-148"0,0 2-29 16,0 6-23-16,0 1-53 16,0 5-4-16,10 0-43 15,9 0-92-15,6 0 11 16,4 0 48-16,-2 0 63 15,-4 0 13-15,-8-3 1 16,-9 3 55-16,-6 0 33 16,0 0-26-16,0 22-16 15,0 14 91-15,0 13-59 0,-6 9 1 16,-3 5-52 0,7 0 11-16,2 4 11 0,0-5-25 15,0-3 7-15,13-9-25 16,3 2 3-16,-1-1-1 15,-1-7-9-15,-5-3-7 16,-3-14-3-16,-4-8-58 16,-2-12-14-16,0-7-79 15,-6-14-63-15,-13-30-177 16</inkml:trace>
  <inkml:trace contextRef="#ctx0" brushRef="#br0" timeOffset="10606.25">26961 17460 588 0,'0'0'334'15,"0"0"-140"-15,0 0-105 16,0 0-38-16,0 0-26 0,0 0 20 16,105-19-40-16,-63 19 6 15,-4 9-22-15,-4-1-4 16,-8-2-121-16,-6-6-146 16,-11 0-336-16</inkml:trace>
  <inkml:trace contextRef="#ctx0" brushRef="#br0" timeOffset="10852.12">27367 16871 826 0,'0'0'171'16,"0"0"-154"-16,0 0 11 15,86 117 103-15,-45-46-40 16,-1 16 1-16,0-3-26 16,1 1-29-16,-10-1 34 15,-10-7-49-15,-11-9 3 16,-10-2 16-16,0-7-39 16,-2-9 22-16,-23-1-24 15,0-5 10-15,-2-4-27 16,3-8-3-16,2 0-56 15,4-14-24-15,3-18-215 0,10 0-633 16</inkml:trace>
  <inkml:trace contextRef="#ctx0" brushRef="#br0" timeOffset="11126.31">28118 17329 873 0,'0'0'207'0,"0"0"-14"16,0 0-107-16,0 0-31 16,0 0-14-16,0 0-31 0,42-23 12 15,-9 23-22-15,4 9 0 16,-6 5-4-16,-8 0-8 15,0 4-29-15,-7 4-48 16,-7 0-88-16,-9-4-130 16,0 0-359-16</inkml:trace>
  <inkml:trace contextRef="#ctx0" brushRef="#br0" timeOffset="11363.75">28184 17621 710 0,'0'0'338'0,"0"0"-191"15,0 0-92-15,0 0 15 16,0 0 6-16,0 0-33 16,27 0 8-16,7 4-30 15,3-1-21-15,2 2 0 16,-1 1-2-16,-1-3-23 15,1 6-75-15,-7-9-232 16,-8 0-475-16</inkml:trace>
  <inkml:trace contextRef="#ctx0" brushRef="#br0" timeOffset="12085.91">29069 17154 703 0,'0'0'145'16,"0"0"-68"-16,0 0-76 16,-129 53 47-16,94-12 18 15,10-5-30-15,13 4 23 16,12-3-32-16,0-7-1 16,21-2 38-16,10-6-57 15,9-3 18-15,3-7 10 16,3-6-25-16,-3-6 17 0,-3 0-26 15,-9 0-1 1,-7-14 20-16,-8-15-14 0,-12-5 16 16,-4-6-19-16,0-6 4 15,-22 1-9-15,-11 9 2 16,-6 6-9-16,6 12 6 16,0 7-48-16,4 11-32 15,4 0-126-15,1 0-249 16</inkml:trace>
  <inkml:trace contextRef="#ctx0" brushRef="#br0" timeOffset="12296.49">29408 17301 845 0,'0'0'198'0,"0"0"-105"16,0 0-16-16,0 0-1 15,0 0-8-15,133 0-56 16,-88 0 3-16,-3 2-13 16,-2 1 10-16,-7 1-24 15,-8 1 8-15,-9-5-75 16,-9 6-52-16,-7-6-152 16,0 0-229-16</inkml:trace>
  <inkml:trace contextRef="#ctx0" brushRef="#br0" timeOffset="12514.03">29408 17301 684 0,'151'-126'291'16,"-151"126"-221"-16,0 0-32 16,0 5 21-16,0 15 23 15,3 14 9-15,5 2-49 16,-1 9-35-16,-5-1 10 15,1 2-13-15,-1-1-8 16,0-2-10-16,3-2-72 16,8 0-46-16,7-13-109 15,5-15-208-15</inkml:trace>
  <inkml:trace contextRef="#ctx0" brushRef="#br0" timeOffset="12734.56">29958 17193 912 0,'0'0'225'15,"0"0"-147"-15,0 0-47 16,0 0 21-16,0 0 43 16,0 0-53-16,22 85 0 15,-15-48-42-15,-2 3 3 16,-5 0-13-16,0-3-28 0,0 7-41 15,-16-2-79 1,-18-8-212-16</inkml:trace>
  <inkml:trace contextRef="#ctx0" brushRef="#br0" timeOffset="13053.84">28775 17782 813 0,'0'0'246'0,"0"0"-89"0,0 0-44 16,0 0-64-16,0 0-24 15,151-55 42-15,-64 43-41 16,18 6 12-16,9 6-4 15,2 0-30-15,0 0 15 16,-10 4-19-16,-17 6 0 16,-12 3-13-16,-18-4 13 15,-14 5-26-15,-12-2-20 16,-12 2-61-16,-19 0-72 16,-2 1-132-16,-31 1-195 15</inkml:trace>
  <inkml:trace contextRef="#ctx0" brushRef="#br0" timeOffset="13400.91">29181 18009 679 0,'0'0'199'16,"0"0"-74"-16,0 0 24 15,0 0-68-15,0 0-44 16,0 0-10-16,11-22-20 15,14 27-6-15,1 18 0 16,0 7 9-16,-8-1-6 16,-9 0-4-16,-9 8 0 15,-2-1 8-15,-27 5-6 0,-2-1 9 16,4-5-11-16,7-8 10 16,7-9 4-16,13 0-14 15,0-7 10-15,0-3 17 16,0-1-23-16,13 0 23 15,7-7-6-15,5 0-17 16,4 0 18-16,2 0-22 16,2 0-13-16,0 0-48 15,-1 0-89-15,-8-10-207 16,-15-2-382-16</inkml:trace>
  <inkml:trace contextRef="#ctx0" brushRef="#br0" timeOffset="13669.73">29514 18100 674 0,'0'0'247'15,"0"0"-127"-15,0 0-23 0,92-113-28 16,-68 99-13-16,-1 10 9 16,-4 4-42-16,-2 0-11 15,-5 18 14-15,-2 18-20 16,-3 10 24-16,-3 6 2 15,-4 3-26-15,0-2 35 16,0-4-40-16,0-4 4 16,0 0-2-16,-7-7-2 15,3-4-2-15,-6-6-25 16,0 2-57-16,-3-4-16 0,-6-12-140 16,1-9-198-16</inkml:trace>
  <inkml:trace contextRef="#ctx0" brushRef="#br0" timeOffset="13872.1">29584 18278 813 0,'0'0'283'0,"0"0"-182"16,0 0-5-16,0 0-38 16,0 0-15-16,0 0-15 15,142-88-24-15,-108 86-7 16,-3-2 3-16,-2-4-96 15,2-6-160-15,-4-4-468 0</inkml:trace>
  <inkml:trace contextRef="#ctx0" brushRef="#br0" timeOffset="14181.91">30364 17540 888 0,'0'0'299'16,"0"0"-153"-16,0 0-87 0,0 0-1 15,0 0-5-15,0 0-28 16,64-22 14-16,-33 22-39 15,1 0 0-15,-3 0-5 16,-3 4 4-16,-1 4-25 16,-3 10-31-16,-4 0-65 15,-5 9-24-15,-11-5-186 16,-2-1-265-16</inkml:trace>
  <inkml:trace contextRef="#ctx0" brushRef="#br0" timeOffset="14375.61">30364 17540 861 0,'69'286'248'0,"-69"-286"-147"16,0 0-8-16,0 0-21 15,0 0-27-15,18 0 3 16,9 4-42-16,2 0-3 15,2 2-3-15,0 2-28 16,-5 2-72-16,-1-6-127 16,-9-4-394-16</inkml:trace>
  <inkml:trace contextRef="#ctx0" brushRef="#br0" timeOffset="14675.63">31043 17122 694 0,'0'0'187'0,"0"0"-94"15,0 0 27-15,0 0-31 0,15 116-30 16,-15-84-43-16,-10 1 8 16,-1 0-24-16,-1 4-15 15,10-5-26-15,2-2-90 16,0-5-19-16,12-9-92 16,17-14-90-16</inkml:trace>
  <inkml:trace contextRef="#ctx0" brushRef="#br0" timeOffset="14946.81">31478 17095 604 0,'0'0'250'15,"0"0"-174"-15,0 0 45 16,-56 117-41-16,24-63 19 15,1 4-34-15,-2 5-17 16,4 8 6-16,2-3-13 16,0-1-26-16,6-5 2 15,0-2-12-15,4 1-5 16,1-1 0-16,1 2-25 16,1-3-9-16,3-11-54 15,5-3-104-15,6-21-123 16,0-12-378-16</inkml:trace>
  <inkml:trace contextRef="#ctx0" brushRef="#br0" timeOffset="15266.46">31502 17799 589 0,'0'0'314'0,"0"0"-233"16,0 0-3-16,0 0-5 15,0 0-36-15,0 0 0 16,67 18-37-16,-67 13 6 16,-9 1 26-16,-15 13-21 15,-3-1 12-15,6-4-7 16,8-8-15-16,11-5 26 0,2-9 11 16,0-1-9-1,7-3 15-15,4-5-33 0,5-3 17 16,2-3-2-16,3-3-23 15,2 0 19-15,0 0-22 16,1-14-12-16,-2-4-1 16,0-11-101-16,-3-8-107 15,-4-13-359-15</inkml:trace>
  <inkml:trace contextRef="#ctx0" brushRef="#br0" timeOffset="15463.14">31502 17799 829 0</inkml:trace>
  <inkml:trace contextRef="#ctx0" brushRef="#br0" timeOffset="15716.44">31502 17799 829 0,'237'-126'180'0,"-218"114"-83"0,6 6-36 0,-5-2-16 0,-5 3 20 16,-1 5-45-16,-3 0-17 16,2 5-3-16,1 21 18 15,1 6-17-15,1 13 45 16,-5 1-9-16,-1 6 28 15,-6 2-29-15,-2 4-2 16,-2-3-2-16,0-7-30 16,0 1 5-16,0-12-7 15,0 2-7-15,-2-2-6 16,-19-1-51-16,-5 0-40 16,-10-10-75-16,7-3-256 0</inkml:trace>
  <inkml:trace contextRef="#ctx0" brushRef="#br0" timeOffset="15935.97">31839 18063 856 0,'0'0'277'16,"0"0"-180"-16,0 0-22 16,0 0-41-16,116-58-13 15,-105 54-21-15,-7 4-12 16,0-4-158-16,-4-2-393 15</inkml:trace>
  <inkml:trace contextRef="#ctx0" brushRef="#br0" timeOffset="28280.46">9939 16974 247 0,'0'0'162'16,"0"0"-88"-16,0 0-45 15,0 0 10-15,0 0 47 16,0 0 45-16,0 0-56 0,-4 0-19 15,4 0 2-15,0 0-44 16,0 0 33-16,0 0 0 16,0 0-21-16,0 0 32 15,0 0-43-15,0 5 2 16,0-1 22-16,19-3-30 16,15 7 39-16,11-8-15 15,5 0-29-15,6 0 36 16,7 0-40-16,-3 0 0 15,0 0 3-15,-2 0 1 16,-11 0-4-16,-7 0 0 16,-13 0-26-16,-14 0-37 15,-13 0-127-15,0 0-71 16,-25 8 12-16</inkml:trace>
  <inkml:trace contextRef="#ctx0" brushRef="#br0" timeOffset="28520.82">10064 17181 538 0,'0'0'249'0,"0"0"-136"16,0 0-103-16,0 0 36 16,0 0 69-16,0 0 18 15,96 0-40-15,-52 0-58 16,3 0-21-16,1 0 14 15,-2 5-16-15,-5-1-11 0,-3-1-1 16,-7 2-10-16,-4-3-16 16,-2 5-120-16,-7-7-195 15,-3 0-337-15</inkml:trace>
  <inkml:trace contextRef="#ctx0" brushRef="#br0" timeOffset="29312.29">11400 16647 764 0,'0'0'202'0,"0"0"-149"15,0 0-5-15,0 0-15 16,0 0 36-16,0 0-2 15,104-71-52-15,-65 71 14 16,3 8-26-16,-2 14 2 16,-9 6 30-16,-13-6-32 15,-9 4 14-15,-9-1 0 0,0 5-14 16,-21-2 38-16,-18 6-36 16,-5-2-1-16,0-6 5 15,3-8-8-15,12-4-1 16,12-5 1-16,7-9 13 15,8 0-10-15,2 0-4 16,0 0 0-16,0-4-1 16,0-6 1-16,14 1 0 15,10 5-3-15,10 4 2 16,6 0-11-16,2 0 12 16,1 15 0-16,-4 2-13 15,-10 0 15-15,-6-3-2 0,-8 0 0 16,-9-6 9-1,-6 2-17-15,0-2 8 0,-2 6 0 16,-27 4 27-16,-8-1-19 16,-7-3-5-16,1-5-3 15,3-5 7-15,6 1-17 16,10-1-23-16,3-4-63 16,4 0-11-16,3 0-158 15,1 0-277-15</inkml:trace>
  <inkml:trace contextRef="#ctx0" brushRef="#br0" timeOffset="29733.25">11967 16580 896 0,'0'0'156'0,"0"0"-102"16,0 0 23-16,0 0-4 15,0 0-39-15,0 0 3 16,-112 85-28-16,85-27 22 16,3 10 1-16,8 4-27 15,7-1 25-15,4-5-22 16,5-11 1-16,0-5 11 16,10-14-20-16,10-5 0 15,4-5 4-15,1-8 7 16,4-8-11-16,2-6 0 0,5-4 4 15,-1-9 1 1,-2-14-2-16,-6-7-3 0,-8-3 0 16,-13-3 10-16,-6 10-10 15,0-1 0-15,-18 13 4 16,-13 5-10-16,-7 4 6 16,-11 5 0-16,-2 0-5 15,-5 7-8-15,4 11-3 16,8 3-24-16,1 2-58 15,8 7-36-15,6-1-168 16,10-7-195-16</inkml:trace>
  <inkml:trace contextRef="#ctx0" brushRef="#br0" timeOffset="30094.99">12528 16697 763 0,'0'0'161'0,"0"0"-126"15,0 0-16-15,0 0 116 16,0 0-31-16,0 0-34 16,36-85-9-16,-36 85-49 15,0 0 6-15,-3 12-18 0,-21 25 9 16,-14 21 33-16,-7 18-12 15,-6 4-10-15,-2 7 21 16,-5 1-27-16,-5 2 19 16,-8 0-6-16,-3-5-26 15,3 1 43-15,11-11-43 16,12-7-1-16,9-5 8 16,8-1-4-16,9-8-8 15,2 1 3-15,6-7-60 16,3-4 6-16,5-12-110 15,1-22-199-15</inkml:trace>
  <inkml:trace contextRef="#ctx0" brushRef="#br0" timeOffset="54288.43">12372 17401 440 0,'0'0'99'15,"0"0"-97"-15,0 0 34 16,0 0 40-16,0 0 8 16,0 0 15-16,0 0-35 15,-54-54-8-15,52 54 1 16,2 0-33-16,-2 0 6 15,2 0-2-15,0 0-9 16,0 0 15-16,0 0-20 0,0 0-13 16,0 0 4-1,0 0-5-15,0 17 0 0,0 20 13 16,0 3 20-16,7 4 1 16,-5 1-22-16,0-5 3 15,-2 5 7-15,0-9-19 16,0-8 17-16,0-2-12 15,0-4-7-15,0-8 10 16,0-2-11-16,0-6 0 16,0-1-2-16,0-5-1 15,2 0-11-15,0 0-51 16,0 0-75-16,6 0-58 16,-6 0-154-16</inkml:trace>
  <inkml:trace contextRef="#ctx0" brushRef="#br0" timeOffset="54514.71">12487 17753 863 0,'0'0'306'16,"0"0"-281"-16,0 0-16 15,0 0-5-15,0 0 8 16,0 0 8-16,0 0-20 16,6 0-31-16,7 0-109 0,5 0-119 15,-5 0-176-15</inkml:trace>
  <inkml:trace contextRef="#ctx0" brushRef="#br0" timeOffset="54919.62">12732 17437 753 0,'0'0'182'15,"0"0"-143"-15,0 0-32 16,0 0 45-16,0 0 49 16,0 0-19-16,85-32-27 15,-42 22-13-15,8 6-26 16,1-4 14-16,3 2-26 15,-4 2 5-15,-6 0 2 16,-7-1-11-16,-16 2 0 0,-11 1-1 16,-7 2-16-1,-4 0-19-15,0 0-46 0,-13 0-58 16,-22 0-101-16,-14 0-244 16</inkml:trace>
  <inkml:trace contextRef="#ctx0" brushRef="#br0" timeOffset="55303.77">12732 17437 570 0,'72'-36'203'0,"-72"36"-170"15,0 0-27-15,0 4 3 16,0 0 67-16,0 6 12 0,9 3-16 16,0-4-15-1,0 8-16-15,-2-3 4 0,-1-1-19 16,-1 0 2-16,1-3-7 15,-1-6-19-15,0-4 12 16,3 4-10-16,5-4-1 16,5 0 15-16,9 0-15 15,5 0 0-15,1 0-3 16,2 0 6-16,-1 2-6 16,-5 6 0-16,-5 4 1 15,-9-6-3-15,-3 2 2 16,-5-2 0-16,-5 2-7 15,-2 2 17-15,0 7-8 16,-4 6 34-16,-23 0-21 16,-7 3 0-16,1-4-15 0,0-8 2 15,4-2-8-15,4-6-9 16,2-2-36-16,6-4-77 16,1 0-91-16,5 0-123 15</inkml:trace>
  <inkml:trace contextRef="#ctx0" brushRef="#br0" timeOffset="55770.63">13399 17355 861 0,'0'0'130'0,"0"0"-129"0,0 0 8 16,0 0 2-16,0 0 47 15,0 0 74-15,16 72-90 16,-7-39-11-16,4-3-4 16,1 2-18-16,-1-6 20 15,7-4-16-15,-5-3-1 16,1-5-9-16,-1-7 0 16,-1-1 2-16,-1-6-5 15,1 0 0-15,-1-1 15 16,3-21-14-16,-3-9 2 15,0-1-3-15,-1 1-5 16,-6 8 5-16,-2 5 0 0,-4 10 2 16,0 4-8-16,0 4 6 15,0 0 0-15,0 0-1 16,5 4-15-16,-1 18 11 16,1 10 5-16,0 4 3 15,-5 4 14-15,2 1-15 16,0-1-2-16,0-6 0 15,-2-2-6-15,2 0-15 16,0-1-35-16,3 1-42 16,-1-10-109-16,1-8-156 15,4-14-268-15</inkml:trace>
  <inkml:trace contextRef="#ctx0" brushRef="#br0" timeOffset="56254.41">14087 17413 857 0,'0'0'126'16,"0"0"-64"-16,0 0-21 16,0 0 5-16,0 0 46 15,-115 19-47-15,99 13-26 16,3 3 4-16,3-4-17 15,10 1 15-15,0-5-13 0,0-1-7 16,10-5 11 0,7-6-11-16,2-5 1 0,-2-6 1 15,3-4-1-15,5 0-1 16,-3-14-1-16,2-16 0 16,-6-11-4-16,-5 1 4 15,-3 4-18-15,-8 8 12 16,0 12-1-16,-2 9 7 15,0 7 0-15,2 0-19 16,3 25 10-16,1 15 6 16,2 4 3-16,-4 1 3 15,-2-10 4-15,-2 2 4 16,0-11 5-16,0-4-3 16,0 1 33-16,-18-2-25 15,-9 2 6-15,-6-3 9 0,-7 2-33 16,-2-6 5-16,1-2-8 15,8-4-10-15,4 2-13 16,6 2-48-16,6-4-62 16,3 6-149-16,-1-1-419 15</inkml:trace>
  <inkml:trace contextRef="#ctx0" brushRef="#br0" timeOffset="56481.88">14593 17866 1212 0,'0'0'154'0,"0"0"-154"16,0 0 0-16,0 0 2 15,0 0 0-15,0 0-4 16,3 0-9-16,-3 10-94 15,0 8-133-15,-13-5-633 16</inkml:trace>
  <inkml:trace contextRef="#ctx0" brushRef="#br0" timeOffset="57919.37">15028 17540 128 0,'0'0'107'0,"0"0"-101"0,0 0-4 15,0 0-1 1,0 0 4-16,0 0 2 0,64-55 10 16,-51 46 17-16,-3 0-1 15,-4 2 12-15,-1 0 29 16,-1 0-34-16,-2 2 2 15,0-1 38-15,-2-2-11 16,0 4 21-16,0-1-1 16,0 0-12-16,0 1-15 15,-2 0 14-15,-2 4-4 16,2 0-33-16,-5 0-32 16,-7 27 1-16,-1 13-4 0,-5 14 13 15,5 4 25-15,8 0-33 16,5-3 10-16,2-7-3 15,0-8-5-15,7-3 8 16,12-5-10-16,4-6-9 16,-3-8 9-16,-1-4-6 15,-3-10 0-15,-3 0-2 16,1-4 3-16,1 0 3 16,1-4-7-16,-3-18 6 15,-3 1-9-15,-10-4 3 16,0 3-2-16,0 4 1 15,-16 6-15-15,-11 1 14 16,-4 4-1-16,0 7-6 16,-3 0 9-16,8 0-19 15,6 0-13-15,4 12-46 0,12 6-132 16,4-4-154-16,0-2-125 16</inkml:trace>
  <inkml:trace contextRef="#ctx0" brushRef="#br0" timeOffset="58470.53">15634 17656 817 0,'0'0'208'16,"0"0"-203"-16,0 0 8 15,0 0 38-15,0 0 42 0,-49 129-16 16,44-100-51-16,5 1-3 15,0-4-22-15,0-8 6 16,5-4 7-16,8-5-13 16,5-8 4-16,5-1 4 15,3 0-9-15,3 0 5 16,-3-14-5-16,-5 0 6 16,-11-4-1-16,-2 4-2 15,-6-2 0-15,-2-3 10 16,0-2-12-16,-16 3-1 15,-13-5 0-15,-7 4 4 16,-3-2 5-16,-4 1-9 16,3 4-2-16,7-2 0 0,6 4-1 15,7 0 3-15,6-3 0 16,6 4 3-16,1 3-6 16,5-8 3-16,2-1-3 15,0 1-11-15,0-2-19 16,15 1 11-16,10 10-9 15,2 0-4-15,2 9 23 16,0 0 3-16,0 0 9 16,-5 0-3-16,-2 12 3 15,-4 11 0-15,-3 1 10 16,-3 6 3-16,-10 3 18 16,-2 0-19-16,0 4-12 0,0-1 2 15,0 5-2 1,-5-1-46-16,1-8-128 0,2-6-180 15,2-16-148-15</inkml:trace>
  <inkml:trace contextRef="#ctx0" brushRef="#br0" timeOffset="58691.05">15634 17656 990 0</inkml:trace>
  <inkml:trace contextRef="#ctx0" brushRef="#br0" timeOffset="58916.53">15634 17656 990 0,'285'-163'182'0,"-283"163"-182"0,3 15 0 0,1 11 59 16,6 10 28-16,-4 1-22 15,1 7-30-15,3-4-31 0,-3 1 11 16,1-2-15-16,-2-2-5 16,0 9-13-16,-5-6-110 15,-3-9-243-15</inkml:trace>
  <inkml:trace contextRef="#ctx0" brushRef="#br0" timeOffset="59481.58">16383 17888 974 0,'0'0'316'0,"0"0"-224"0,0 0-71 16,0 0 23 0,0 0 11-16,0 0-26 0,0 0-6 15,0 0-23-15,0 0 0 16,0 0-4-16,0 0-32 15,0 0-20-15,2 0-76 16,-2 5-305-16</inkml:trace>
  <inkml:trace contextRef="#ctx0" brushRef="#br0" timeOffset="61389.7">17082 17530 375 0,'0'0'164'0,"0"0"-92"16,0 0-12-16,0 0 55 16,0 0 30-16,0 0-41 15,-29-49-2-15,15 44-42 16,2 5-24-16,-5 0 2 0,-2 0-23 16,-1 2 6-16,-5 24-12 15,0 10-5-15,8-1 10 16,6 0-8-16,4 2 2 15,7-10 2-15,0 0-6 16,0-9-3-16,0 0 1 16,4-10 2-16,10-3 0 15,1 0-4-15,5-5 0 16,3 0 5-16,4 0-4 16,0-10-1-16,1-12 0 15,-4-4 4-15,-1-2-4 16,-8 1 0-16,-3 10 0 15,-6 8-10-15,-3 8 11 16,-3 1-2-16,2 1-4 16,2 25-17-16,6 11 22 0,-2 7 0 15,1 1 5 1,-3-1 1-16,2-8-4 0,-4-8 8 16,-4-6 7-16,0-4-10 15,0-6 20-15,0-1-15 16,-4 3-5-16,-19 2 24 15,-4-2-28-15,-4-5 5 16,4 0-8-16,-2-9-12 16,8 0-13-16,5 0-37 15,5-10-80-15,-1-16-209 16</inkml:trace>
  <inkml:trace contextRef="#ctx0" brushRef="#br0" timeOffset="61819.88">17474 17485 884 0,'0'0'198'0,"0"0"-183"15,0 0-10-15,0 0-5 16,0 0 86-16,0 0-23 15,-49 131-31-15,49-100-15 16,0-5-14-16,0-4 14 16,9-4-16-16,7-4 1 15,1 0 14-15,4 0-14 0,1 2-2 16,-2-5 6-16,-2-3-1 16,-7-2 1-16,-5-3-6 15,-4-3 0-15,-2 4 29 16,0-4-26-16,0 0 13 15,0 9-5-15,0 1-4 16,0 4 4-16,-15 12 3 16,-9-4-13-16,-5 6-2 15,-5-1-4-15,-3-6-54 16,1 2-54-16,3-9-218 0,4-14-418 16</inkml:trace>
  <inkml:trace contextRef="#ctx0" brushRef="#br0" timeOffset="62013.31">17423 17464 992 0,'0'0'176'0,"0"0"-169"16,0 0-7-16,0 0 5 15,156-11-1-15,-107 11-4 16,2 11-8-16,-1 1-96 15,-8 2-128-15,-16-5-219 16</inkml:trace>
  <inkml:trace contextRef="#ctx0" brushRef="#br0" timeOffset="62290.44">17902 17399 414 0,'0'0'715'0,"0"0"-638"16,0 0-70-16,0 0-3 15,0 0 67-15,-76 109-1 16,68-59-28-16,3 2-3 16,5 3-22-16,0-5-1 15,5-6 8-15,10-4-16 16,1-3-3-16,1-11-5 16,-1 0 9-16,-1-12-14 0,2-4 5 15,0-6-4 1,-1-4 2-16,-1 0-4 0,-1-4 6 15,-10-14 1-15,-4 0 4 16,0 4 3-16,0 0-3 16,-25 6 9-16,-10 4 0 15,-10 4-14-15,-1 0-3 16,0 8-33-16,9 14-63 16,4-4-252-16</inkml:trace>
  <inkml:trace contextRef="#ctx0" brushRef="#br0" timeOffset="93530.43">1122 2729 113 0,'0'0'149'16,"0"0"-61"-16,0 0-15 0,0 0-22 16,0 0 27-1,0 0-28-15,0 0-20 0,-13-20 5 16,13 20-18-16,0 0 23 15,0 0-20-15,0 0-16 16,0-1 41-16,0 1-43 16,0 0 5-16,0 0 12 15,0 0-16-15,0 0 36 16,0 0-13-16,0 0-26 16,0 0 37-16,0 0-36 15,0 0-1-15,0 0 8 16,0 0 3-16,0 0-11 15,0 0 0-15,-2 0 3 16,2 0-5-16,0 0 2 16,0 0 0-16,0 0 0 0,0 0 11 15,0 0-11-15,0 0 0 16,0 0 6-16,-2 0 22 16,2 0-22-16,0 0 5 15,0 0 10-15,0 0-13 16,0 0 4-16,0 0-12 15,0 0 9-15,0 0 2 16,0 0-11-16,0 0 0 16,0 0-1-16,-2 0 12 15,2 0-11-15,0 0 0 16,0 4 1-16,0 16-9 16,0 14 16-16,0 6-7 0,0 2 42 15,0-1-26-15,0-3 22 16,0-6-18-16,0-4-19 15,0-2 30-15,0-4-32 16,2-1 0-16,2-3-1 16,-2 1-2-16,-2 4-2 15,0 5-99-15,0 1-111 16,0-8-192-16</inkml:trace>
  <inkml:trace contextRef="#ctx0" brushRef="#br0" timeOffset="101192.83">459 3406 3 0,'0'0'21'0,"0"0"-13"15,0 0-6-15,0 0 13 16,0 0-8-16,0 0 11 15,0 0-6-15,-23 0-9 16,21 0 18-16,2 0-17 16,-2 0-2-16,0 0 12 0,2 0-10 15,0 0 34-15,-3 0 3 16,3 0-12-16,0 0 14 16,0 0-21-16,0 0 9 15,-2 0 23-15,2 0-27 16,0 0 7-16,0 0-1 15,0 0-16-15,0 0 34 16,0 0-29-16,0 0 1 16,0 0 27-16,0 0-26 15,0 0 22-15,0 0-8 16,0 0-27-16,0 0 26 16,0 0-34-16,0 0-1 15,0 0 17-15,0 0-14 0,0 0-5 16,0 0 0-16,0 0 11 15,0 0-10-15,7 0-1 16,3 0 17-16,2 2 11 16,1 0-20-16,-1 0 1 15,5 2 3-15,1 2-4 16,0-2 5-16,2 3-13 16,-3-4 0-16,2 2 5 15,5-2 7-15,3 4-12 16,0-4 8-16,4 2 1 15,3-3 2-15,-3-1-11 16,0 2 0-16,-2-2 11 0,-5 1-1 16,0 0-10-16,3 1 0 15,-4-1 13-15,2 0-3 16,1 0-10-16,-2-1 0 16,3-1 5-16,2 0 6 15,2 0-4-15,-2 0 8 16,0 0-10-16,-4 0 24 15,-6 0-29-15,2 0 0 16,1 0 7-16,1-1 2 16,-4-1-9-16,2 2 2 15,-1-2 11-15,-1 2-10 16,2 0-3-16,1 0 0 16,-2 0-3-16,0 0 12 0,5 0-9 15,-4 0 0-15,2 0 11 16,0 0-8-16,-4 0-3 15,4 0 0-15,-1 0-3 16,1 0 14-16,0 0-11 16,0 2 0-16,0 0 9 15,-1-1-5-15,0-1-4 16,-2 2 0-16,3-2 3 16,-2 2 7-16,0-2-10 15,1 0 7-15,-5 0 4 16,-1 0-3-16,-3 0-8 15,-3 0 0-15,-4 3-5 0,-1-3 9 16,-3 1-4-16,0-1 0 16,-2 0 12-1,0 0-23-15,0 0 11 0,0 0-44 16,0 3-3-16,0-1-80 16,0-2-17-16,-20 0-69 15,-20 0-172-15</inkml:trace>
  <inkml:trace contextRef="#ctx0" brushRef="#br0" timeOffset="103611.48">841 3832 230 0,'0'0'95'0,"0"0"-49"0,0 0-4 16,0 0 58-16,0 0-5 15,0 0 4-15,-4 0-1 16,4 0-67-16,0 0 15 16,0 0-7-16,-2 0-28 15,2 0 46-15,0 0-48 16,0 0 1-16,0-1 9 16,4-3-7-16,21-5 4 0,6 2-13 15,2 1 17-15,1-1-12 16,-10 6-8-16,-7 1 0 15,-4 0-13-15,-9 0 20 16,0 0-7-16,-4 0 0 16,0 14 5-16,0 4 7 15,-6 6-12-15,-13 0 0 16,-4-2 9-16,0 1-2 16,3-8-7-16,0-3 0 15,6-3 8-15,1-1-2 16,4-4-6-16,5 0 0 15,1-4-7-15,3 0 14 0,0 0-7 16,0 0 0 0,0 0 8-16,0 0-22 15,0 0 14-15,0 0 0 0,5 0-20 16,9 0 23-16,5 0-3 16,6 12 0-16,4 4 13 15,-2 6-24-15,-3 5 11 16,-3 2 0-16,-6 1-7 15,-4-2 11-15,-4-2-4 16,-7-3 0-16,0-3 10 16,0 3-8-16,-12-6 1 15,-9 1-3-15,-10 1 24 16,-12-5-17-16,-15-6 13 16,-11-4 18-16,-10-4-36 15,6 0 50-15,13-4-52 0,8-12 3 16,19-1-7-16,11 4-19 15,6-7-154-15,10-5-462 16</inkml:trace>
  <inkml:trace contextRef="#ctx0" brushRef="#br0" timeOffset="111690.45">5670 2864 35 0,'0'0'21'15,"0"0"-11"-15,0 0 33 16,0 0 10-16,0 0-23 16,0 0 1-16,0 0-18 15,0 0 5-15,0-8 17 16,0 8-20-16,0-1 5 16,0 1-2-16,0-3-13 0,0 2 25 15,0-4-24 1,0 3 7-16,0-1 26 0,0 0-28 15,0 2 18-15,0-2-2 16,0 1-21-16,0 0 34 16,0-2-13-16,0 4-3 15,0-2 14-15,0 1-36 16,0 1 10-16,0 0-5 16,0 0 1-16,0 0-1 15,0 0-7-15,0 0 0 16,0 0 2-16,0 0 9 15,0 0-11-15,0 0 17 0,0 0-13 16,0 0 31-16,0 0-22 16,0 0-1-16,0-3 23 15,0 3-33-15,0 0 13 16,0 0 1-16,0 0-13 16,0 0 23-16,0 0-25 15,0-2 11-15,0 2 36 16,0 0-47-16,0-2 21 15,0 2-12-15,0-2 0 16,0 2 8-16,0 0-18 16,0-2 0-16,0 2 15 15,0 0-6-15,0 0-9 16,0 0 0-16,0 0 16 0,0 0-36 16,0 8 17-1,0 14 3-15,0 8 13 0,0 2-4 16,0 5 0-16,0-3 7 15,0-2-13-15,0 1 23 16,0-6-26-16,0-1 0 16,0-1 2-16,-4-2 5 15,1-3-7-15,1-2 0 16,-2-1 12-16,2 4-32 16,-6 3-19-16,2 2-105 15,-3-2-94-15,-2-8-223 16</inkml:trace>
  <inkml:trace contextRef="#ctx0" brushRef="#br0" timeOffset="112392.89">4934 3505 208 0,'0'0'206'0,"0"0"-125"16,0 0-35-16,0 0 54 15,0 0-5-15,0 0-7 0,-4-3 5 16,4 3-80 0,0 0 4-16,0 0-10 0,0 0 3 15,0 0 3-15,0 0-13 16,9 0 0-16,29 0 68 16,19 3-39-16,22-1 26 15,14-2 0-15,10 0-45 16,6 0 29-16,0 0-29 15,0 2-7-15,-4 0 21 16,-4 1-15-16,-12 2-9 16,-9-1 8-16,-12 1 3 15,-7 2 10-15,-8-3-21 16,-7 0 0-16,-11-2-1 16,-6-1 8-16,-10 2-7 15,-2-3 0-15,-7 0 14 0,-1 0-20 16,-2 0 6-16,0 0 0 15,-1 0-20-15,-1 0 16 16,-3 0-57-16,-2 4-44 16,0 6-105-16,0 4-147 15,-27-1 9-15</inkml:trace>
  <inkml:trace contextRef="#ctx0" brushRef="#br0" timeOffset="124674.7">5267 3829 82 0,'0'0'161'0,"0"0"-100"16,0 0-22-16,0 0-18 15,0 0 15-15,0 0 5 0,0 0-16 16,-3-2 12-16,3 0-11 16,0 2 25-16,0-2 27 15,-2-1-54-15,2 3 24 16,-2-2-2-16,0 1-36 16,-2 1 40-16,-2-2-23 15,4 2-8-15,0 0 26 16,0 0-44-16,0-3 18 15,0 3-3-15,-1-1-11 16,-3-1 21-16,0-1-26 16,-2 2 1-16,2-1 47 15,-1-3-47-15,1 2 15 16,1-1 17-16,2-1-32 16,1 3 42-16,2-3-23 15,0-4-19-15,0-1 32 0,7 1-25 16,13-2-8-16,7 8 0 15,6 3 1-15,0 0-13 16,-1 7 12-16,-3 15 0 16,-5 4-23-16,-5 5 22 15,-13 1 1-15,-6 4-2 16,0 2 2-16,-2 3-5 16,-23 1 5-16,-4 0 0 15,-11 2-1-15,-3-4 5 16,-3-3-4-16,1-7 0 15,7-8 14-15,12-9-21 16,10-7 7-16,10-6 0 0,4 0 6 16,2 0 5-1,0-20-11-15,0-5 0 0,0 1 10 16,2 2-19-16,13 8 9 16,3 4 0-16,2 8-15 15,2 2 18-15,3 0-3 16,6 0 0-16,2 6 12 15,1 9-21-15,1 2 9 16,-4 1 0-16,-4-2-9 16,0-2 10-16,-2-2-1 15,0 1 0-15,-4-3-48 16,2 0-18-16,-1-5-107 16,-2-5-79-16,0 0-53 15</inkml:trace>
  <inkml:trace contextRef="#ctx0" brushRef="#br0" timeOffset="125073.4">5779 3835 489 0,'0'0'197'16,"0"0"-46"-16,0 0-118 15,0 0 21-15,0 0 20 16,0 0-51-16,-126-38 25 15,103 47-48-15,0 23 0 0,-1 15 16 16,2 5-7-16,6 9 20 16,7-1-3-16,7 3-21 15,2-3 31-15,5-8-36 16,17-6 5-16,9-7 17 16,7-7-11-16,8-6-9 15,6-9 18-15,2-7-14 16,4-10 1-16,-8 0-7 15,0-9 0-15,-6-27 32 16,-6-14-26-16,-12-17 10 16,-12-13-13-16,-14-5 20 15,-4 1-27-15,-32 4 4 16,-7 13 0-16,-7 19-26 16,-13 23 16-16,-13 25-39 15,-19 12-180-15,-13 29-473 0</inkml:trace>
  <inkml:trace contextRef="#ctx0" brushRef="#br0" timeOffset="135035.82">2742 3085 366 0,'0'0'88'0,"0"0"-2"16,0 0-41-16,0 0 40 15,0 0 8-15,0 0-23 0,0 0 0 16,-18-41-16-16,16 41-33 16,2 0 44-16,-2 0-40 15,2 0-21-15,0 0 10 16,0 0-14-16,0 0 0 15,7 12-5-15,21 11 14 16,15 8 10-16,6 1-19 16,6 7 0-16,8 1 11 15,7 2 0-15,-2-1-11 16,-3-4 1-16,-7 4 15 16,-12-7-18-16,-10-3 2 15,-9-3 0-15,-9-6-9 16,-5 0 21-16,-6-2-12 15,-5-2 0-15,-2 6 13 16,0 4-6-16,-26 11 15 0,-24 7-3 16,-17 8 18-1,-17 13-30-15,-14 12-9 0,-9 15 2 16,-7 5-181-16,-10-11-310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8T06:54:15.4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6510 6303 333 0,'0'0'64'0,"0"0"18"15,0 0-69-15,0 0-13 16,0 0 21-16,0 0 8 16,0 0 70-16,-3-39-52 15,3 38-23-15,0 1 24 0,0 0-36 16,0 0-8-16,0 0 6 15,0 0 1-15,0 0 14 16,0 0-25-16,5 0 5 16,24 0 41-16,18 6-45 15,20 5 27-15,15 0 2 16,21-4-22-16,13 0 33 16,8-3-41-16,10-2 6 15,-2 2 22-15,-5-2-16 16,0 0-7-16,-5 0 8 15,3 0 2-15,4-2 1 16,0 0-16-16,2 0 0 16,-1 0 13-16,-3 0-1 0,-2-6-12 15,-5 0 4 1,-11 2 20-16,-6 2-19 0,-7 2-5 16,-7 0 0-16,2 0 11 15,-7-2 0-15,3 2-11 16,3-2 11-16,3-1 5 15,11 2 0-15,4-4-16 16,4 4 0-16,-6-3-2 16,2 1 9-16,-4-1-7 15,0 2 0-15,2-1 18 16,-9-1-23-16,-3 4 5 16,-7 0 0-16,-7 0-15 0,-6 0 23 15,-10 0-8 1,1 0 0-16,-9 0 19 0,-6 0-27 15,-5 0 8-15,-7 0 0 16,-2 0-10-16,-5 0 21 16,-2 0-11-16,0 0 0 15,-2 0 20-15,0 0-24 16,-1 0 4-16,1 0 0 16,-3 0-2-16,1 0 9 15,2 0-7-15,-5 0 0 16,5 0 17-16,-5-2-25 15,2-1 8-15,-1 1 0 16,-1 2-15-16,0 0 21 16,-4 0-6-16,5 0 0 15,-8 0 22-15,1 0-33 0,-3 0 11 16,-7 0 0-16,2 0-16 16,-4 0 22-16,-2 0-6 15,3 0 0-15,-1 0 20 16,-2 0-28-16,4 0 8 15,-1 0 0-15,2 0-18 16,-2 0 24-16,-3 0-6 16,0 0 0-16,-2 0 22 15,0 0-34-15,0 0 12 16,0 0 0-16,0 0-28 16,0 0-23-16,0 0-50 15,0 16 6-15,0 1-169 0,-13-7-194 16</inkml:trace>
  <inkml:trace contextRef="#ctx0" brushRef="#br0" timeOffset="3014.93">14511 6529 285 0,'0'0'128'15,"0"0"-61"-15,0 0-53 0,0 0 26 16,0 0-21-16,0 0 71 15,0 0-8-15,-5-7-36 16,3 7 60-16,2 0-106 16,0 0 0-16,0 0 1 15,0 0 22-15,0 0-23 16,19 0 6-16,31 4 6 16,22 6 43-16,22 3-50 15,16 1 0-15,19 2 24 16,19-2-13-16,10-5-13 15,20-4-3-15,18-5 12 16,20 0 10-16,16 0-16 16,-1-12-6-16,-5-4 42 15,-14 4-29-15,-14 0-5 0,-9 1 4 16,-2 8 7-16,-6 0 8 16,-3 3-27-16,-9 0 0 15,-15 0 4-15,-18 5 10 16,-22 2-14-16,-18 4 0 15,-14-3 14-15,-13-2-9 16,-6-4-5-16,-8-2 0 16,-8 0-5-16,-5 0 17 15,-9 0-12-15,-6 0 0 16,-2-10 21-16,-5-1-25 16,-7 2 4-16,-1 3 0 15,-8 1-16-15,-4 0-83 0,0-5-84 16,-31-8-339-16</inkml:trace>
  <inkml:trace contextRef="#ctx0" brushRef="#br0" timeOffset="9649.29">15908 8010 213 0,'0'0'61'15,"0"0"-10"-15,0 0 12 16,0 0-17-16,0 0 40 15,0 0-41-15,0 0 26 16,0 0-4-16,-9-37-37 16,9 36 33-16,0-1-24 0,0 2-18 15,0 0 5-15,0 0-26 16,0 0-3-16,0 0-1 16,2 2 8-16,20 14 1 15,12-2-5-15,9 3 0 16,12 0 33-16,14 0-26 15,11-1 5-15,9-4 2 16,7 0-7-16,2-4 19 16,3-4-26-16,1-1 1 15,10 0 5-15,1-3 1 16,7 0-7-16,3 0 0 16,8-3 15-16,3-9-22 0,4 1 7 15,-2 0 0-15,-11 6-1 16,-4 0 2-16,-6 3-1 15,-8 0 0-15,-7 2 15 16,-11 0-26-16,-8 0 11 16,-4 0 0-16,4 0-5 15,1 0 7-15,5 0-2 16,4 0 0-16,5 0 15 16,5 0-27-16,8-7 12 15,5 0 0-15,-2 2-12 16,-2 0 17-16,-8 3-5 15,-8 2 0-15,-5 0 14 16,0 0-25-16,0 0 11 0,1 0 0 16,-8 2-3-16,-2 4 5 15,-6 1-2-15,4-3 0 16,7-1 11-16,2 1-18 16,6 0 7-16,-6-1 0 15,-3 1-16-15,-3-4 22 16,-1 0-6-16,0 0 0 15,3 0 18-15,0 0-27 16,-6 0 9-16,-2 0 0 16,-3 0-2-16,-5 2 6 15,-7-1-4-15,-2 1 0 16,-4-2 16-16,1 0-22 16,3 0 6-16,-2 0 0 15,-3 0-9-15,-2 0 13 0,-4 0-4 16,9-3 0-16,9-6 17 15,4 4 4-15,-3-1-21 16,-10 3 12-16,-18-1-17 16,-9-1 15-16,-7-2-10 15,-3 3 0-15,-2 1 17 16,-9 0-23-16,0 1 6 16,-6 2 0-16,-2 0-8 15,0 0 8-15,0 0-1 16,0 0-19-16,0 0-113 15,-14-3-103-15,-15 0-243 16</inkml:trace>
  <inkml:trace contextRef="#ctx0" brushRef="#br0" timeOffset="27178.41">2096 8601 403 0,'0'0'100'0,"0"0"-31"16,0 0 4-16,0 0 4 15,0 0 6-15,0 0-26 16,0 0-19-16,-15-49 18 16,12 46-18-16,-2 2 13 15,5 1-9-15,-2 0-20 16,2 0 8-16,0 0-22 0,0 0-7 15,0 0-2-15,0 20 5 16,0 12-4-16,0 14 14 16,0 5 4-16,0 3 8 15,2 1 5-15,-2-6-17 16,0 1 36-16,0-5-40 16,0-7 5-16,0-2-8 15,0-7-1-15,0-5-7 16,0-8 1-16,0-2-2 15,5-2-4-15,0-4-81 16,-1-2-28-16,1-4-67 16,-3-2-82-16,-2 0 0 15</inkml:trace>
  <inkml:trace contextRef="#ctx0" brushRef="#br0" timeOffset="27567.86">2058 8698 539 0,'0'0'205'0,"0"0"-176"16,0 0 28-16,3-138-4 15,5 99 25-15,4 2 18 16,7 4-64-16,4 7-3 16,6 6-22-16,4 7 0 15,7 10 7-15,5 3-14 0,6 7 5 16,-2 34-5-16,1 13 6 15,-11 9-6-15,-7 5 24 16,-10-4-18-16,-11-1 34 16,-9-6-21-16,-2-3 1 15,0-7 27-15,-20-2-32 16,-6-5 19-16,-5-3-7 16,-8-7-12-16,1-4 17 15,-1-4-22-15,1-6-4 16,1-4 1-16,4-3-1 15,2-8-6-15,2-1 0 16,5 0-10-16,4 0 9 16,2 0-58-16,9 0-38 15,2-1-100-15,7-1-270 16</inkml:trace>
  <inkml:trace contextRef="#ctx0" brushRef="#br0" timeOffset="28259.4">2858 8997 228 0,'0'0'189'0,"0"0"-133"16,0 0-13-16,0 0 49 16,0 0-8-16,0 0 7 15,0-99 10-15,-6 87-45 16,-2 4-9-16,0 2 37 0,-1 2-33 16,-3 4-5-16,-3 0-8 15,-3 0-33-15,-4 14 6 16,-2 18-11-16,1 10 4 15,1 8 1-15,7 6-5 16,4 5 0-16,5-3 20 16,6-1-17-16,0-7 14 15,10-7-5-15,12-7-9 16,2-5 3-16,5-8-6 16,3-3 0-16,-1-8-1 15,0-3 7-15,-2-9-6 16,-4 0 0-16,-1-6 4 0,-6-13 2 15,-4-2-6-15,-6-2 0 16,-4 3 14-16,-4 0-13 16,0 6 16-16,0 2-2 15,-10 2-10-15,-15 6 7 16,-8 4-12-16,-9 0 0 16,-1 0-4-16,5 14-21 15,9-1-17-15,6 1-69 16,13 0-85-16,8-5-160 15</inkml:trace>
  <inkml:trace contextRef="#ctx0" brushRef="#br0" timeOffset="28885.78">3802 8596 238 0,'0'0'249'0,"0"0"-136"0,0 0-9 16,0 0-10-16,0 0-6 16,0 0-45-16,0-7-33 15,0 7-2-15,0 3-1 16,0 6-7-16,0-2 28 15,6-1-21-15,2-2 19 16,-3-4 12-16,1 0-10 16,-4 0 25-16,4 0-14 15,-2 0 14-15,0-6 2 16,-2-6-53-16,-2-5 10 16,0 5-12-16,0 5-33 15,0 3-25-15,0 4-68 0,0 0-173 16,0 15-252-16</inkml:trace>
  <inkml:trace contextRef="#ctx0" brushRef="#br0" timeOffset="29307.46">3901 9024 403 0,'0'0'250'0,"0"0"-204"16,0 0-29-16,0 0 15 16,0 0 47-16,0 0-6 15,0 45-43-15,0-45-2 16,0 0-2-16,0 0-1 16,0 0 31-16,0 0 5 15,0 0 13-15,0 0 17 16,0-7-41-16,0-2-10 15,0 1-21-15,0 4-18 0,0 2-1 16,0 2-1-16,0 0-51 16,0 0-69-16,0 0-341 15</inkml:trace>
  <inkml:trace contextRef="#ctx0" brushRef="#br0" timeOffset="35623.61">5153 8219 340 0,'0'0'101'16,"0"0"-41"-16,0 0 53 0,0 0-21 15,0 0-22-15,0 0 4 16,0 0-19-16,0 0 4 16,-31-72-15-16,31 72-13 15,0-2 19-15,-3 2-37 16,3 0 10-16,0 3-23 16,0 28 9-16,0 21-9 15,0 17 5-15,0 9 16 16,0 5 28-16,5-7-32 15,2-7 1-15,0-5 9 16,-1-8-26-16,-2-3 17 16,1-5-18-16,-1-7 0 0,3-5 1 15,0-6 3-15,-3-4-4 16,3-5 0-16,-1-3-10 16,4-4-80-16,1-4-76 15,-5-6-111-15,-4-4-253 16</inkml:trace>
  <inkml:trace contextRef="#ctx0" brushRef="#br0" timeOffset="36107.57">5171 8359 70 0,'0'0'44'16,"0"0"46"-16,0 0 43 16,0 0-1-16,0 0-34 15,0 0 14-15,-40-83-34 16,33 65 1-16,2-3 7 15,1 0-60-15,2 3 23 16,2 1-22-16,0 3-14 16,0 1 21-16,9 7-27 0,15 5-2 15,10 1-5-15,9 0 7 16,5 24-12-16,-1 10 5 16,-5 6 0-16,-11 5-4 15,-10-1 8-15,-13 0-4 16,-8 3 6-16,0-3-2 15,-26-2 46-15,-12-1-31 16,-9-7 6-16,0-6 21 16,8-6-44-16,2-6 6 15,11-4-8-15,8-2 6 16,7-4-15-16,2-2-76 16,0 0-100-16,0-4-172 15</inkml:trace>
  <inkml:trace contextRef="#ctx0" brushRef="#br0" timeOffset="36627.36">5378 8711 506 0,'0'0'200'16,"0"0"-156"-16,0 0-39 16,0 0 3-16,0 0 35 0,0 0 30 15,76 12-5-15,-34-12-52 16,1 0-6-16,-1 0 6 16,-2 0-12-16,-8 0-4 15,-7 0 0-15,-6-8 5 16,-11-2-6-16,-3-3 1 15,-5-1 0-15,0-4-3 16,-18-2 7-16,-8-2-4 16,-6 0 0-16,-1 6 10 15,4 4-5-15,0 8-4 16,4 4 2-16,3 0 19 16,0 18-20-16,4 12 5 15,7 4 10-15,5 8-16 0,6 2 29 16,0 1-13-16,0-2-7 15,0-3 28-15,8-8-35 16,5-5 7-16,3-4 15 16,2-7-21-16,-2 0 31 15,1-7-34-15,3-2 1 16,-2-2 12-16,2-3-11 16,-2-2-3-16,3 0 0 15,4 0-83-15,0-5-79 16,-7-13-292-16</inkml:trace>
  <inkml:trace contextRef="#ctx0" brushRef="#br0" timeOffset="37324.56">5821 8664 531 0,'0'0'215'0,"0"0"-156"15,0 0-38-15,0 0-21 16,0 0 1-16,0 0 65 16,-2 82 2-16,2-41-44 15,7-1 17-15,1-1-38 16,0-7 8-16,-2-4 0 16,1-6-5-16,-3-4 2 15,-2-7-8-15,0-4 0 16,-2-4-6-16,0-3 14 15,0 0-8-15,0 0 8 0,0 0-8 16,0 0 39 0,0 0-13-16,0 0-6 15,0-15-2-15,0-2-11 0,-6-6-7 16,-1-4 0-16,1-3 10 16,2-2-14-16,-2-2 4 15,6 0 0-15,0 0-1 16,0 5 3-16,0 3-2 15,14 4 0-15,4 4 1 16,4 4-7-16,3 6-16 16,0 6-22-16,1 2 40 15,-4 0-13-15,-2 4 17 16,1 16 0-16,-6 4 5 16,-1 3-9-16,-6 2 8 15,-3 6-4-15,-5-1 45 0,0 2-29 16,0-1 2-16,0-5-17 15,0-4 11-15,0-2-17 16,0-4 5-16,0-2-19 16,8-3-52-16,13-8-74 15,3-4-122-15,10-3-136 16</inkml:trace>
  <inkml:trace contextRef="#ctx0" brushRef="#br0" timeOffset="37842.43">6414 8588 754 0,'0'0'189'0,"0"0"-114"16,0 0-12-16,-136-14-21 16,112 28-14-16,-1 16 35 15,6 8-48-15,0 4 4 16,1 3 3-16,12-3-22 15,1-3 15-15,5-5-15 16,0-5 0-16,11-6 1 16,9-7 4-16,1-6-5 15,-2-8 0-15,2-2 0 16,-1 0-9-16,-1-4 2 16,2-20-1-16,-3-11-1 0,-1-11-6 15,-3-4-12 1,-7 1 2-16,-3 11-22 0,-2 15 39 15,0 13 8-15,-2 10-3 16,2 13-3-16,3 33-62 16,4 19 68-16,0 12 7 15,-2-1-1-15,-3-6 15 16,-2-7-13-16,-2-11 3 16,0-10 40-16,0-5-26 15,-9-5 30-15,-11-8-3 16,-9-4-26-16,1-4 22 15,-3-9-25-15,0-5-21 0,-2-2 16 16,2 0-13 0,7 0-5-16,2 0 0 15,6-13-37-15,9-5-7 0,7-2-115 16,0-5-66-16,10 2-346 16</inkml:trace>
  <inkml:trace contextRef="#ctx0" brushRef="#br0" timeOffset="38050.85">6619 8875 788 0,'0'0'152'16,"0"0"-145"-16,0 0 25 15,0 0 46-15,0 0-32 0,0 0-6 16,0 124-40-1,0-93 1-15,0 3-11 0,0 0-33 16,2-6-92-16,5-10-170 16</inkml:trace>
  <inkml:trace contextRef="#ctx0" brushRef="#br0" timeOffset="38170.11">6574 8507 371 0,'0'0'0'0,"0"0"-56"16</inkml:trace>
  <inkml:trace contextRef="#ctx0" brushRef="#br0" timeOffset="38644.87">6766 8815 441 0,'-7'25'175'16,"3"7"-79"-16,4 6 16 16,0-2-42-16,0 1-36 0,0-4 9 15,0-4-36-15,9-3-7 16,-2-8 12-16,-1-6-7 15,-1-4-5-15,-5-5 0 16,0-3 7-16,0 0 0 16,0 0 14-16,0 0 60 15,0-19-16-15,-3-10-61 16,-5-2 4-16,3-3-8 16,3-1 7-16,2 7-7 15,0 2 0-15,0 0 0 16,13 3-6-16,8 3 3 15,-2 5-6-15,1 6-1 0,1 5 3 16,-2 4-3 0,-1 0 9-16,0 13 1 15,0 8-9-15,-2 4 18 0,-5 3-9 16,0-2 4-16,-5 0 5 16,-1-1-1-16,-2 0-8 15,-3 0 0-15,0-4-10 16,2 2-61-16,0-5-67 15,2-9-244-15</inkml:trace>
  <inkml:trace contextRef="#ctx0" brushRef="#br0" timeOffset="38789.72">6891 8481 602 0,'0'0'235'0,"0"0"-170"15,0 0-65-15,0 0-138 16,0 0-197-16</inkml:trace>
  <inkml:trace contextRef="#ctx0" brushRef="#br0" timeOffset="39479.31">6891 8481 710 0,'267'284'195'0,"-267"-270"-169"0,0 10-14 16,0 4 63-16,-2 9-31 16,2-1-16-16,0 4 9 15,0-3-37-15,0-5 9 16,0-6-8-16,0-6 6 15,0-6-7-15,0-6 0 16,0-4 0-16,0-2 5 16,0-2 2-16,0 0 33 15,-5 0 36-15,-1-25-44 16,-1-10-16-16,1-14-16 16,1-5 0-16,3 3-8 15,2 9-10-15,0 17 18 0,0 10 0 16,0 11-20-16,4 4 15 15,10 0-39-15,6 12 21 16,2 16 13-16,0 9 6 16,1 0 4-16,-8 4 0 15,-1-5 5-15,-3-5-8 16,-3-5 3-16,-3-4 0 16,-2-8-9-16,-1-6 13 15,-2-5-4-15,0-3 0 16,0 0 6-16,0 0 19 15,0 0 19-15,0-15-8 16,-8-13-20-16,0-10-9 0,-1-8-7 16,5-4 0-16,0 5 11 15,4 6-13-15,0 9 2 16,0 8 0-16,0 10-8 16,12 1 5-16,9 11-23 15,3 0-11-15,5 0-8 16,-5 23 35-16,-3 5-3 15,-6 2 13-15,-1 3-8 16,-6-1 11-16,-1 0-3 16,-5 0 0-16,-2-1 10 15,0 0-13-15,0-1 3 16,2 1-46-16,8-5-68 16,3-8-104-16,3-10-176 15</inkml:trace>
  <inkml:trace contextRef="#ctx0" brushRef="#br0" timeOffset="39955.94">7669 8860 424 0,'0'0'394'0,"0"0"-205"15,0 0-66-15,0 0-45 16,0 0-29-16,0 0-9 15,-117-67 3-15,93 67-36 16,2 16-7-16,4 16 0 16,5 7 7-16,5 0-5 0,8 2-2 15,0-4 0-15,0-4-5 16,17-4 13-16,3-3-8 16,4-8 0-16,0-4 5 15,5-5-5-15,0-5 0 16,0-4-21-16,-4 0 13 15,-4-23-39-15,-4-9 43 16,-6-8 1-16,-6-12-31 16,-5-12 32-16,0 0-26 15,0 12 28-15,0 18 18 16,0 18-3-16,0 14 39 16,0 2-54-16,0 12 10 0,0 20-11 15,0 13 1-15,0 7 0 16,0 0 5-16,9 1 0 15,-3-5-5-15,5-4 0 16,-2-3 8-16,2-4-23 16,5-4-44-16,2-9-54 15,4-7-28-15,-2-14-241 16</inkml:trace>
  <inkml:trace contextRef="#ctx0" brushRef="#br0" timeOffset="40375.87">7835 8817 104 0,'0'0'600'0,"0"0"-485"15,0 0-90-15,0 0 3 0,0 0 57 16,0 107-17-16,10-75-33 16,-2-1-1-16,1-8-23 15,-1-3-10-15,-4-7 10 16,-2-6-6-16,-2-4-5 15,0-3 12-15,0 0-7 16,0 0 77-16,0 0-16 16,0-23-26-16,-2-12-29 15,-8-10-5-15,6-1-6 16,-3-3 0-16,7 9 7 16,0 8-11-16,0 7 4 15,0 10 0-15,0 4-11 0,9 8-7 16,5 3-15-16,1 0 26 15,1 15 6-15,-1 13-11 16,3 6 12-16,-5 1 0 16,-3 2 19-16,-1-1-18 15,-5 0 23-15,0-3-15 16,-2-3 2-16,-2 2-11 16,0-2 0-16,0 2-28 15,0-1-86-15,23-8-199 16</inkml:trace>
  <inkml:trace contextRef="#ctx0" brushRef="#br0" timeOffset="41109.01">8869 8618 662 0,'0'0'85'0,"0"0"-16"15,0 0-50-15,7-107 48 16,-1 89 48-16,-2 9-10 0,-2 4 10 15,-2 5-64-15,0 0-45 16,0 24 11-16,-8 25-10 16,-7 17 38-16,1 7-5 15,8 1-36-15,6-4 18 16,0-9-22-16,6-9 0 16,15-8 3-16,5-6 3 15,1-7-6-15,2-5 0 16,0-8 9-16,-2-6-24 15,-5-6 1-15,-4-6-11 16,-7 0 12-16,-5-11 11 16,-6-19 2-16,0-7 0 15,-4-6 6-15,-23 4-11 0,-4 2 5 16,-2 12 0-16,-3 8 1 16,5 6 5-16,4 6-6 15,6 1 1-15,9 1 10 16,5 3-6-16,7 0-5 15,0 0 0-15,0 0 0 16,0-1 8-16,2-1-8 16,23-4 0-16,8-3 8 15,9-5-10-15,4-3 2 16,-7-8 0-16,-5-4-8 16,-12-6 11-16,-13-8-3 15,-9-3 0-15,0 1 4 0,-15 5 1 16,-19 8-5-16,-2 14 0 15,-4 12 1-15,2 6-1 16,5 0 0-16,4 13 0 16,9 12-14-16,7 12-5 15,3 5-51-15,8 4-64 16,2 4-19-16,16-5-87 16,26-11-82-16</inkml:trace>
  <inkml:trace contextRef="#ctx0" brushRef="#br0" timeOffset="41521.57">9413 8684 901 0,'0'0'190'16,"0"0"-105"-16,0 0-17 16,0 0 2-16,-124-36-42 15,101 51-2-15,3 17-26 16,0 8 0-16,9 4-2 15,4 1 8-15,7-3-6 16,0-4 0-16,0-1 11 16,13-8-14-16,7-2 3 15,3-9-5-15,2-6 1 16,-2-9-31-16,-2-3 1 16,-1 0 30-16,-3-20 4 0,0-13-8 15,-7-10 8-15,-5-9 0 16,-3-1-8-16,-2 7 23 15,0 14-15-15,0 16 22 16,0 10-3-16,0 6 16 16,0 0-35-16,0 15 0 15,0 20-16-15,0 7 22 16,0 5-6-16,0-3 0 16,0-1 11-16,0-3-18 15,9 0 7-15,2-6-55 16,5-8-43-16,2-9-143 15,2-17-197-15</inkml:trace>
  <inkml:trace contextRef="#ctx0" brushRef="#br0" timeOffset="41841.83">9542 8711 522 0,'0'0'123'0,"0"0"76"15,0 113-111-15,0-71-48 16,0-3 27-16,3-3-22 16,3-7-31-16,-2-7 3 15,-1-5-13-15,-3-8-4 16,0-4 0-16,0-5 9 16,0 0-1-16,0 0 20 15,0-5 30-15,0-18-2 0,-13-16-44 16,4-12-12-16,-1-5 0 15,8 0 7-15,2 9-15 16,0 16 8-16,0 11 0 16,12 9-8-16,12 10-37 15,5 1-35-15,7 3-39 16,4 20-100-16,0 0-189 16</inkml:trace>
  <inkml:trace contextRef="#ctx0" brushRef="#br0" timeOffset="42271.92">9975 8717 693 0,'0'0'231'16,"0"0"-151"-1,0 0 27-15,0 0 13 0,-123-58-87 16,96 58 16-16,0 0-46 16,1 25 0-16,-1 12 5 15,5 7 0-15,8 3-8 16,6 1 0-16,5-1 8 15,3-4-5-15,0-6-3 16,13-8 0-16,12-2-6 16,0-9 6-16,-1-6-14 15,1-8-22-15,1-4-44 16,-1 0 35-16,-3-20-33 16,-3-10 38-16,-9-10 24 0,-3-13-11 15,-7-9 18 1,0-4 5-16,0 9 8 0,0 17 18 15,0 19 36-15,0 16 28 16,0 5-19-16,0 1-67 16,0 24 0-16,0 12 5 15,0 8-2-15,0 4 9 16,2-2-12-16,7-2 0 16,0-3 2-16,2-3-2 15,-2-5-2-15,5-6-5 16,1-5-111-16,1-14-30 15,1-9-253-15</inkml:trace>
  <inkml:trace contextRef="#ctx0" brushRef="#br0" timeOffset="42692.56">10048 8712 346 0,'0'0'172'0,"0"0"19"15,0 0-87-15,0 119-28 16,0-86-45-16,0-8 35 16,4-2-38-16,-2-7-27 15,-2-6 16-15,0-4-17 16,0-6 0-16,0 0 18 16,0 0-6-16,0 0 65 15,0-8-13-15,-2-16-61 0,-6-8 31 16,3-10-34-16,-1-9 3 15,6 3-11-15,0 6 16 16,0 9-8-16,0 14 0 16,2 3 3-16,11 9-14 15,3 7 1-15,1 0-19 16,-1 4 16-16,-1 20 10 16,1 6 3-16,-3 8 0 15,1-1 6-15,-5 1 7 16,-3-4-12-16,-1 0 2 15,-5-3 3-15,0-1-2 16,0-2-8-16,2-4-5 0,10-3-131 16,12-7-81-16,20-13-204 15</inkml:trace>
  <inkml:trace contextRef="#ctx0" brushRef="#br0" timeOffset="43156.03">10581 8608 886 0,'0'0'198'16,"0"0"-84"-16,-123-14-40 15,78 24-29-15,6 22 14 16,5 10-45-16,10 5 16 16,7 0-8-16,11 2-20 0,6-6 23 15,0-6-25-15,0-4 0 16,10-7-5-16,7-3 13 15,1-9-8-15,-3-5 0 16,6-6-4-16,-2-3 1 16,1 0-14-16,3-21-7 15,-1-12 23-15,-6-15-35 16,-3-5-7-16,-2-2-7 16,-4 14-12-16,-5 18 62 15,2 17-3-15,-4 6 3 16,2 14-8-16,4 28-6 15,-2 14 14-15,0 13 7 0,1-1-7 16,-3-5 24 0,0-6-5-16,-2-11 6 0,0-9 31 15,0-7-39-15,-15-5 30 16,-12-9-9-16,-6-8-16 16,-12-6 27-16,-4-2-47 15,0 0 1-15,1-14-6 16,13-6-9-16,4-8-49 15,9-11-105-15,6-9-560 16</inkml:trace>
  <inkml:trace contextRef="#ctx0" brushRef="#br0" timeOffset="43973.38">11984 8772 642 0,'0'0'150'0,"0"0"-23"16,0 0-28-16,0 0 30 0,0 0-52 15,-118-74-13-15,85 68-23 16,-3 6-37-16,3 0 21 15,-1 29-25-15,3 8 0 16,0 12 4-16,8 2 0 16,8-5-4-16,10-4 0 15,5-5 8-15,0-7-9 16,16-4 1-16,13-4 0 16,2-8-5-16,7-7 10 15,2-7-8-15,-2 0 3 16,0-7-3-16,-5-23-5 15,-1-11 6-15,-3-8 2 0,-9-13-13 16,-7-10 11 0,-4-12-12-16,-7 1 8 0,-2 9 6 15,0 19-4-15,0 23 4 16,0 18 0-16,0 10 32 16,0 4-32-16,0 4-3 15,0 24 2-15,-9 14 1 16,-2 13 6-16,5 7-6 15,-2 2 0-15,4 1 0 16,2-5 7-16,-2-1-7 16,4-3 0-16,0-3-50 15,0-5-26-15,4-7-41 16,19-9-43-16,3-11-106 16,8-13-235-16</inkml:trace>
  <inkml:trace contextRef="#ctx0" brushRef="#br0" timeOffset="44375.03">12267 8812 794 0,'0'0'250'0,"0"0"-120"16,0 0-37-16,0 0-68 16,0 0 9-16,-133-35-22 15,112 59-8-15,6 9 15 16,3 1-18-16,6-2-1 15,4 0 16-15,2-1-10 16,0-7-6-16,4-5 0 0,12-2 6 16,1-7-6-16,6-4 0 15,-1-6-3-15,3 0-5 16,2-3-15-16,-3-20 10 16,-2-9 11-16,-1-11-19 15,-8-3 21-15,-3 1-21 16,-2 13 21-16,-4 12 19 15,-2 12-17-15,-2 8 34 16,0 0-29-16,0 2-2 16,0 24-10-16,0 13 5 15,0 5 0-15,0 0 7 16,0-2-3-16,0-2-8 16,2 0 3-16,7-3-66 15,1-3-83-15,5-10-116 0,1-16-220 16</inkml:trace>
  <inkml:trace contextRef="#ctx0" brushRef="#br0" timeOffset="44771.89">12437 8772 613 0,'0'0'248'0,"0"0"-151"15,0 0-93-15,0 0 17 16,0 108 82-16,2-56-60 15,7-3 1-15,2-7-6 0,0-6-32 16,-4-8 18 0,-1-6-24-16,-4-10 0 0,-2-3 1 15,0-8 4-15,0-1-5 16,0 0 16-16,0 0 13 16,0-5 42-16,0-20-54 15,0-12-12-15,0-4-4 16,5-1 8-16,2 5-9 15,2 9 0-15,-1 10 3 16,6 9-1-16,1 4-2 16,3 5-5-16,3 0-4 15,0 2-7-15,0 19 16 16,-4 4 0-16,-1 3 7 16,-3 4-17-16,-3-3 10 15,-2 0 0-15,-3-2-10 0,-1-3-54 16,-4-4-52-16,0-6-45 15,0-5-224-15</inkml:trace>
  <inkml:trace contextRef="#ctx0" brushRef="#br0" timeOffset="44972.38">12630 8548 1014 0,'0'0'213'16,"0"0"-130"-16,0 0-52 0,0 0 10 16,0 0-36-16,0 0-5 15,52-18 0-15,-23 43-69 16,0 6-87-16,-2 3-242 16</inkml:trace>
  <inkml:trace contextRef="#ctx0" brushRef="#br0" timeOffset="45754.58">13918 8479 200 0,'0'0'303'0,"0"0"-142"15,0 0-40-15,0 0-22 16,0 0 8-16,0 0 8 16,0-59-69-16,0 59-15 15,0 19-31-15,0 26 0 16,-8 25 33-16,-8 18-3 16,-2 11 1-16,4 1-13 15,8-7-14-15,6-12 15 16,0-14-19-16,4-9 0 15,19-14 25-15,2-10-22 16,0-10 12-16,2-7 14 0,2-10-28 16,-2-4 25-16,2-3-26 15,0 0 0-15,0-3-6 16,0-13-8-16,0-2-54 16,-2-7-148-16,-5 2-252 15</inkml:trace>
  <inkml:trace contextRef="#ctx0" brushRef="#br0" timeOffset="46188.52">14413 8983 913 0,'0'0'143'0,"0"0"-45"15,0 0-46-15,0 0 15 16,0 0 3-16,-114-65-67 15,89 89 5-15,-1 12-2 16,2 9 1-16,8-1 1 16,7 1-8-16,9-8 0 15,0 0-1-15,0-7 8 16,11-5-7-16,5-7 0 16,1-7 10-16,3-5-21 15,1-6 11-15,-2 0-8 16,6 0-5-16,0-24 17 15,-5-4-4-15,2-10 0 16,-4-6 7-16,-5-7-12 16,1 1 5-16,-8 8 0 0,1 15-7 15,-5 13 20-15,-2 12-13 16,0 2 0-16,0 0 11 16,0 10-23-16,0 19 12 15,0 6 0-15,0 8-2 16,0-1 5-16,0 1-3 15,0-1 0-15,0-4-7 16,0 0-38-16,2-1-100 16,12-10-49-16,1-10-255 15</inkml:trace>
  <inkml:trace contextRef="#ctx0" brushRef="#br0" timeOffset="46553.96">14606 8858 585 0,'0'0'242'0,"0"0"-180"15,0 0 16-15,0 0-13 16,0 0-26-16,0 0 10 16,125-93-41-16,-104 93-5 15,1 10 8-15,-5 16-6 16,-5 4-5-16,-5 7 23 15,-7 2-16-15,0 9 48 16,0 1-14-16,-5 2-8 0,-9-3 25 16,4-4-45-1,1-3 14-15,5-10 3 0,4-2-24 16,0-8 23-16,0-6-29 16,0-4 1-16,6-4 12 15,5-3-4-15,7-4-9 16,2 0 0-16,2 0 12 15,3-1-24-15,-6-17-5 16,2-7-65-16,-7-7-108 16,-8-8-520-16</inkml:trace>
  <inkml:trace contextRef="#ctx0" brushRef="#br0" timeOffset="46748.86">14676 9073 880 0,'0'0'205'16,"0"0"-70"-16,0 0-56 16,0 0-34-16,0 0 7 15,0 0-43-15,69-72 2 16,-38 66-11-16,0 3-16 16,5 3-18-16,-1 0-133 15,5 7-131-15,1 7-323 16</inkml:trace>
  <inkml:trace contextRef="#ctx0" brushRef="#br0" timeOffset="47141.06">15242 8948 580 0,'0'0'413'0,"0"0"-266"0,0 0-75 15,0 0-12-15,-131-32-25 16,104 32 7-16,4 18-42 15,3 6 6-15,7 2 5 16,2 0-1-16,4-3-10 16,7-1 5-16,-3-2 11 15,3-2-17-15,0-6 1 16,0 0 0-16,10-6-7 16,5 1 7-16,6-7-6 15,0 0 3-15,4 0-28 0,0-15 23 16,-1-13-1-16,-1-4 8 15,-6-5-19-15,-5 6 19 16,-8 10 1-16,-2 10 32 16,-2 8-12-16,0 3 24 15,0 0-44-15,0 17 2 16,0 15-20-16,0 6 22 16,-2 4-4-16,2 3 0 15,0-1-48-15,0-4-53 16,13-6-135-16,14-9-169 15</inkml:trace>
  <inkml:trace contextRef="#ctx0" brushRef="#br0" timeOffset="47641.05">15471 8934 820 0,'0'0'211'15,"0"0"-107"-15,0 0-14 16,0 0-5-16,0 0-72 16,0 0 18-16,-102-8-31 15,81 42 1-15,4 7 26 16,5-1-24-16,6 0 4 16,6-2 3-16,0-4 3 15,0-6-12-15,8-5-1 16,11-8 0-16,1-4-19 0,-1-9 16 15,4-2 2-15,0-2-3 16,-1-23-25-16,-2-4 13 16,-7-14-15-16,-2-5 0 15,-4-13-6-15,-3-7-1 16,-2-8 0-16,-2-5 37 16,0 5-9-16,0 13 10 15,0 21 7-15,0 18 6 16,0 13 62-16,0 10-15 15,0 1-48-15,0 0-12 16,0 24 10-16,0 12-8 16,-2 10-1-16,2 9 4 0,0 3 23 15,0 1-25-15,0-1-2 16,0-4-1-16,0-2 14 16,0-3-16-16,0-3 2 15,2-4-48-15,12-5-41 16,1-11-99-16,8-12-182 15</inkml:trace>
  <inkml:trace contextRef="#ctx0" brushRef="#br0" timeOffset="48107.78">15928 8919 590 0,'0'0'285'0,"0"0"-109"0,0 0-50 16,0 0-37-16,0 0-44 16,-129-72 19-16,102 72-59 15,-4 17 7-15,2 8 12 16,2 8-21-16,7 1 20 16,6-2-16-16,8-2 2 15,4-1-2-15,2-3-7 16,0-4 0-16,0-2-1 15,11-5 7-15,5-3-6 16,6-2 0-16,0-6-24 0,3-4 19 16,-3 0-40-16,0-3 12 15,0-19 19-15,-1-10-12 16,-4-12 21 0,-1-7-2-16,-3 3 7 0,-4 8 6 15,-2 17-5-15,-5 16 46 16,0 5 13-16,0 2-52 15,-2 0 4-15,0 26-12 16,3 10 0-16,-3 6 15 16,2 3-15-16,0-1 0 15,0 2-5-15,0-4-44 16,-2 0-54-16,0-8-184 16,0-15-528-16</inkml:trace>
  <inkml:trace contextRef="#ctx0" brushRef="#br0" timeOffset="49653.46">17071 8628 554 0,'0'0'206'0,"0"0"-141"16,0 0 72-16,0 0-72 0,0 0 15 16,0 0-10-16,0 0-13 15,0-28-32-15,0 28-23 16,0 20-2-16,0 19 0 16,-7 13 2-16,-1 8 31 15,-4 4-28-15,1-1-4 16,2-1 16-16,5-1-8 15,4-7-9-15,0-8 0 16,0-11 6-16,0-14-5 16,13-5-1-16,5-7 0 15,-1-7 1-15,6-2 11 16,4 0 4-16,0-2 4 16,2-14-12-16,-2 0 0 0,-1-1-8 15,-2 4-25 1,-1 0-3-16,4 7-97 0,-3 2-91 15,2 2-227-15</inkml:trace>
  <inkml:trace contextRef="#ctx0" brushRef="#br0" timeOffset="50074.9">17735 8918 859 0,'0'0'205'0,"0"0"-72"16,0 0-63 0,0 0-47-16,-123-69 23 0,101 69-46 15,3 11 11-15,-4 16-11 16,0 8 5-16,10-1 0 16,4 2-5-16,7-4 0 15,2-3 0-15,0-3 5 16,0-6-5-16,11-7 0 15,2-4 9-15,4-7-16 16,2-2 7-16,6 0 0 16,4-8-14-16,0-12 14 15,-5-8 0-15,3-4 0 16,-7-4 2-16,-2 3-11 16,-5 8 9-16,-7 10 0 15,-4 11-1-15,2 4 6 0,-4 0-10 16,0 6-1-16,0 22-3 15,0 6-1-15,0 5 10 16,4-1-12-16,-2 2-20 16,2-2-80-16,-1-4-36 15,3-3-153-15,0-11-239 16</inkml:trace>
  <inkml:trace contextRef="#ctx0" brushRef="#br0" timeOffset="50736.43">17906 8835 738 0,'0'0'230'16,"0"0"-223"-16,0 0-1 16,0 0 21-16,0 107 9 15,0-66 13-15,5-1-13 16,0-4-28-16,-1-6 20 15,0-7-28-15,-2-8 3 16,-2-4 5-16,0-9-3 16,0-2-5-16,0 0 17 15,0 0 19-15,0 0 43 16,0-21-54-16,0-9-19 16,0-12-9-16,0-10 3 0,0-9-3 15,0 5-12 1,5 13-12-16,1 20 20 0,0 12 7 15,-2 11-12-15,0 0-2 16,7 28-46-16,3 18 60 16,5 7-4-16,0 0 12 15,-2-5-9-15,-1-8 1 16,-5-8 0-16,-2-6 2 16,-2-8 5-16,-7-7-7 15,2-6 0-15,-2-5 9 16,0 0 3-16,0 0 9 15,0 0 11-15,0-8 26 0,0-14-52 16,0-10-2 0,-4-8-1-16,1-6 7 0,-1-7-15 15,4 7 5-15,0 7 0 16,0 11-6-16,0 10 8 16,4 9-4-16,9 4-6 15,3 5-30-15,2 0 30 16,4 11-16-16,-4 10 24 15,0 7-15-15,-4 4 18 16,-4 3-3-16,-1 1 0 16,-2-1 6-16,-5-3-17 15,1 0 5-15,-3-4-25 16,0-2 10-16,4 1-68 16,5-8-37-16,4-3-153 15,7-7-241-15</inkml:trace>
  <inkml:trace contextRef="#ctx0" brushRef="#br0" timeOffset="51172.44">18483 8824 990 0,'0'0'112'0,"0"0"-26"15,0 0-55-15,0 0 21 16,-124 65-14-16,109-24-30 0,5-1 35 16,8-1-35-16,2-3-5 15,0-4 8-15,0-4-6 16,12-6-5-16,1-4 0 16,3-7 12-16,-1-8-15 15,3-3 3-15,-1 0-13 16,4 0 9-16,-1-21-17 15,-5-12 13-15,1-10 5 16,-7-4-17-16,-3 2 13 16,-1 9-7-16,-3 16 14 15,0 11 35-15,-2 9-28 16,0 0 6-16,0 0-13 16,0 23 8-16,0 12-7 0,2 3-1 15,0 0 2 1,1-2 0-16,-1 1-2 0,3-4-2 15,1 3-64-15,-1-6-150 16,-1-7-345-16</inkml:trace>
  <inkml:trace contextRef="#ctx0" brushRef="#br0" timeOffset="51612.49">20156 8608 615 0,'0'0'221'0,"0"0"-103"0,0 0-22 16,0 0-15-16,0 0-50 15,0 0-3-15,-6 84 8 16,6-11 23-16,-2 3-18 16,0 1-37-16,2-5 1 15,-3-5-5-15,3-3 14 16,-4-6-31-16,0-3-3 16,-3-5-105-16,-4-12-95 15,-2-15-356-15</inkml:trace>
  <inkml:trace contextRef="#ctx0" brushRef="#br0" timeOffset="52091.08">19885 9015 888 0,'0'0'94'0,"0"0"2"16,0 0-54-16,0 0 26 15,0 0-16-15,138-32-13 16,-84 32-1-16,4 0-33 16,0 0 0-16,0 4 1 15,4 4 4-15,-5-1-13 16,-5-3 3-16,-14-1-19 16,-16-3 10-16,-11 0-17 0,-6 0 25 15,-3-12 1-15,-2-8-57 16,0-5 54-16,0 1 2 15,-14-3 1-15,-5 6-2 16,-4 2 8-16,-1 10-6 16,-1 4 4-16,0 5 8 15,2 0-11-15,-2 26-1 16,4 8 0-16,6 9 16 16,6 4-11-16,7-1 3 15,2-2 17-15,0-4-24 16,9-6 32-16,11-5-33 15,2-8 0-15,7-4 18 16,-2-4-10-16,4-8-4 16,0-5 2-16,1 0 6 0,-3 0-24 15,-5-4-16-15,-2-13-83 16,-4-6-72-16,-9-7-359 16</inkml:trace>
  <inkml:trace contextRef="#ctx0" brushRef="#br0" timeOffset="52312.97">20696 8620 850 0,'0'0'74'0,"0"0"-60"0,0 0 44 16,-2 151 49-1,0-79-54-15,2 3 11 0,0 2-34 16,0-5-29-16,0-4 11 15,0-1-12-15,0-3 0 16,0-6-22-16,0-5-112 16,0-13-64-16,0-16-225 15</inkml:trace>
  <inkml:trace contextRef="#ctx0" brushRef="#br0" timeOffset="52824.91">20607 9061 179 0,'0'0'760'0,"0"0"-651"0,0 0-8 16,0 0 12-16,0 0-84 15,0 0-6-15,85-69-23 16,-50 67 0-16,3 0 0 16,5 2-5-16,1 0-41 15,7 0-88-15,5 4-78 16,-3 1-13-16,-8-5-150 15,-11 0 206-15,-21-10 169 16,-11-8 271-16,-2 1 29 16,0 3-13-16,-15 0-156 15,-8 4-5-15,0 3-69 16,-2 7-31-16,0 0-4 16,0 9-12-16,5 16-1 0,5-2-6 15,3 5 3 1,5 1 12-16,7-3-18 0,0-2 0 15,0-4 0-15,0-4 9 16,12-6-9-16,1-1 0 16,2-5 0-16,3-3-19 15,1-1 12-15,-4 0-6 16,1-1 10-16,-3-8-7 16,-7 1 10-16,2 8 0 15,-4 0 4-15,3 0-11 16,3 20 7-16,4 12 0 15,1 5-5-15,1-5 3 0,4-4 1 16,0-6-41 0,7-10-129-16,-2-9-2 0,-4-3-109 15,0-15-141-15</inkml:trace>
  <inkml:trace contextRef="#ctx0" brushRef="#br0" timeOffset="53438.68">21276 8912 205 0,'0'0'267'15,"0"0"-64"-15,0 0-5 16,0 0-129-16,0 0-63 16,0 0 28-16,0 20 6 15,2 32 10-15,4 7 4 16,3 7-27-16,0 1 19 0,0-2-21 16,-3-4-22-1,-1-4 14-15,-5-4-17 0,0-9 0 16,0-10-4-16,0-8-6 15,-5-10-22-15,-1-8-53 16,0-8-33-16,-4 0-17 16,1-6-14-16,1-24 23 15,1-12-30-15,3-15 116 16,1-12 40-16,3-11-37 16,0-4 37-16,0 1 52 15,0 12 0-15,14 19 67 16,8 16 8-16,2 13-83 15,3 12 19-15,2 7-58 16,4 4 11-16,3 0-27 0,0 13 11 16,-10 8 0-1,-8 3-10-15,-18 3 21 0,0 0-7 16,-11 4 37-16,-22 1 3 16,-6 0-6-16,0 0-28 15,8-5-9-15,10-8-1 16,12-6-22-16,9-7-61 15,0-6 52-15,0 0-68 16,21-3 88-16,4-20-174 16,-2-9 64-16,4-1 51 15,-2 1-17-15,-3 7 87 16,0 12 96-16,1 5-17 16,1 4-35-16,-3 2 106 0,-2 2-7 15,-3 0 1 1,-3 8-106-16,-1 10 14 0,-8 4-14 15,-2 0-28-15,-2-1 9 16,0 0-19-16,0 2-20 16,0-3-62-16,-6-5-206 15</inkml:trace>
  <inkml:trace contextRef="#ctx0" brushRef="#br0" timeOffset="53648.37">21645 8688 805 0,'0'0'314'16,"0"0"-158"-16,0 0-96 16,0 0-23-16,0 0-27 15,0 0-10-15,73-60 0 16,-52 78-76-16,-1 6-155 15,-5 3-315-15</inkml:trace>
  <inkml:trace contextRef="#ctx0" brushRef="#br0" timeOffset="54288.71">23100 8378 616 0,'0'0'218'0,"0"0"-71"0,0 0-38 15,0 0 20-15,0 0-34 16,0 0-38-16,16-68-47 16,-16 100 4-16,0 20-9 15,0 17 11-15,-2 11-5 16,-8 1-4-16,2 1 0 16,1-3-7-16,0-6 0 15,2-7 6-15,1-6-24 16,2-9-13-16,0-7-65 15,0-10-40-15,0-12-112 16,-1-10-128-16</inkml:trace>
  <inkml:trace contextRef="#ctx0" brushRef="#br0" timeOffset="54621.71">23025 8924 522 0,'0'0'209'0,"0"0"-106"15,0 0-34-15,0 0-2 16,0 0 13-16,26-104-32 16,0 90 30-16,11-1-65 15,-2 9 1-15,1 4 21 16,2 2-27-16,-5 2-3 0,-2 22-5 16,-4 5 4-1,-9-3-4-15,-11-3 0 0,-7-3 0 16,0 1 34-16,0-3-23 15,-27 0 30-15,-6-1-7 16,-7-3-31-16,3-5 19 16,6 0-22-16,12-6 0 15,7-1-7-15,8 1-3 16,4-3-30-16,0 2-31 16,0 2-85-16,9-1-45 15,17 0-30-15,7-3-176 16</inkml:trace>
  <inkml:trace contextRef="#ctx0" brushRef="#br0" timeOffset="55054.55">23702 8882 712 0,'0'0'263'16,"0"0"-168"-16,0 0 18 15,-45-121-56-15,26 104 34 16,-2 10-59-16,1 7-3 15,-7 0-29-15,0 4 8 16,1 20-4-16,4 4-4 16,3 5 0-16,9-1-3 15,5-1 9-15,5 2-6 16,0-5 0-16,0-4 7 16,15-3-12-16,10-6 5 0,2-4-14 15,0-5 5-15,0-6-50 16,0 0 44-16,-4-4 13 15,0-20 4-15,-3-6-10 16,-3-7 8-16,0-2 0 16,-9 6 10-16,1 7-1 15,-7 12 20-15,1 9 8 16,-3 5-24-16,0 0-5 16,0 5-8-16,0 20 0 15,0 10-11-15,0 4 15 16,-7 0-4-16,0 2 0 15,1-1-33-15,1-2-6 16,5-3-115-16,0-9-116 16,5-12-280-16</inkml:trace>
  <inkml:trace contextRef="#ctx0" brushRef="#br0" timeOffset="55151.89">23702 8882 621 0</inkml:trace>
  <inkml:trace contextRef="#ctx0" brushRef="#br0" timeOffset="55370.54">23702 8882 621 0,'185'-70'48'0,"-185"101"35"0,4 8 44 0,3 1-39 15,1-4-22-15,4-4-25 16,-5-4 4-16,-1-10-34 16,-4-6-5-16,0-3 4 15,-2-9-5-15,0 0-5 0,0 0 18 16,0 0 2-16,0-7 58 15,0-14-46-15,-6-9-29 16,4-9 21-16,2-7-14 16,0 0-10-16,0 4 0 15,2 11 6-15,7 13-20 16,5 12 14-16,3 6-81 16,5 0 20-16,10 8-88 15,-1 16-63-15,4 4-147 16</inkml:trace>
  <inkml:trace contextRef="#ctx0" brushRef="#br0" timeOffset="55789.93">24310 8870 673 0,'0'0'265'16,"0"0"-149"-16,0 0 20 16,0 0-78-16,0 0-19 15,-129-67 2-15,106 67-40 16,1 21 23-16,2 7-21 15,2 4-3-15,5 2 17 16,4 0-7-16,5-2-10 16,4-1 0-16,0-3 11 15,0-9-16-15,15 0 5 16,8-7 0-16,-1-6-12 16,4-6-14-16,-3 0-10 0,1 0-10 15,-1-22-19-15,-4-7 45 16,-3-4-29-16,-3-12 23 15,-3-1 13-15,-4 4 26 16,-1 7-8-16,-3 15 75 16,-2 14-11-16,0 6 8 15,0 0-71-15,0 0 5 16,0 24-17-16,0 9 17 16,0 7-10-16,0 2-1 15,0 0 13-15,0-3-17 16,0-1 4-16,0 0-18 15,0-2-26-15,13-3-129 0,3-9-93 16,9-12-414-16</inkml:trace>
  <inkml:trace contextRef="#ctx0" brushRef="#br0" timeOffset="56242.58">24459 8795 866 0,'0'0'139'0,"0"0"-138"16,0 0 13-16,0 0-8 15,0 0 40-15,-13 105 15 16,13-67-60-16,0-2 16 16,0-4-7-16,0-5-3 15,0-5-7-15,-2-8 0 0,0-6 0 16,2-4 1-16,-2-4 0 15,2 0-1-15,-4 0 12 16,0 0-8-16,2-14 41 16,0-10-45-16,2-10 2 15,0-5 3-15,0-1-2 16,0-1-3-16,0 7 0 16,6 6 5-16,6 8-10 15,3 6 5-15,3 8 0 16,5 6-13-16,-1 0-10 15,0 14 23-15,-4 11-3 16,-3 4 8-16,-6 3-8 0,-1 0 4 16,-6 4-1-16,-2-4 21 15,0-1-17-15,0-1-4 16,0 1 0-16,0 2-61 16,0-5-38-16,0-7-150 15,6-5-226-15</inkml:trace>
  <inkml:trace contextRef="#ctx0" brushRef="#br0" timeOffset="56740.47">24896 8873 301 0,'0'0'676'15,"0"0"-515"-15,0 0-60 16,0 0-42-16,0 0 0 0,-138-35-16 15,111 51-37-15,4 10 27 16,6 1-27-16,3 4-3 16,6 1 20-16,3-1-15 15,5-2-8-15,0-2 0 16,0-7 16-16,5-2-24 16,11-1 8-16,-1-8-6 15,3-3-3-15,-3-3-17 16,3-3-1-16,0 0 21 15,2-21-36-15,-3-11 18 16,2-10-26-16,-5-1-21 16,-6 3 57-16,-4 14-15 0,-4 12 29 15,0 14 9-15,0 0-5 16,0 18-8-16,0 22 2 16,-6 13 2-16,2 6 31 15,-2 4-26-15,6-3 6 16,0-6 12-16,0-7-14 15,0-5 56-15,-6-9-34 16,-7-5 3-16,-3-6 26 16,-1-5-47-16,-6-6 9 15,1-5-4-15,0-3-12 16,4-3-1-16,2 0-5 16,3 0-54-16,4 0-29 15,3-15-208-15,6-15-435 0</inkml:trace>
  <inkml:trace contextRef="#ctx0" brushRef="#br0" timeOffset="57206.31">25139 8847 576 0,'0'0'346'0,"0"0"-239"16,0 0-56-16,0 0 33 15,0 0-46-15,0 0-6 16,-9 54 34-16,5-21-55 0,-1 3 6 16,3-2-1-16,0-3-5 15,-1-5-3-15,3-8-8 16,0-4 0-16,-2-8-7 16,2-4 10-16,0-2-3 15,0 0 0-15,-2 0 13 16,2 0-3-16,-3-3-5 15,3-22-2-15,0-13 5 16,0-10-8-16,0-5 0 16,0 6 0-16,12 7 9 15,-3 14-13-15,2 12 4 16,0 6 0-16,2 8-17 16,8 0 17-16,-2 8 0 0,4 19-6 15,-3 7 11 1,-7 2-12-16,-1 2 7 0,-4 1 0 15,-6-5-13-15,-2-1 13 16,0 0-30-16,0-2-9 16,0-5-82-16,0-6-52 15,0-8-100-15,9-10-201 16</inkml:trace>
  <inkml:trace contextRef="#ctx0" brushRef="#br0" timeOffset="57687.24">25390 8821 352 0,'0'0'417'0,"0"0"-226"0,0 0-116 15,0 0-50-15,0 0 58 16,0 0 4-16,18 79-37 16,-13-45 0-16,-3 1-40 15,2-3 16-15,6-4-26 16,-4-2 7-16,3-6-5 15,3-6-1-15,-2-4-1 16,3-6 0-16,3-2-4 16,2-2-6-16,0 0-22 15,0-12-16-15,-3-14 35 16,-1-8-36-16,-3-12 22 16,4-9 23-16,-3 1-3 15,-1 10 7-15,-5 13 0 0,-4 17 5 16,-2 14 14-16,0 0-19 15,0 14-6-15,0 21-1 16,-6 14 14-16,-3 10 13 16,1 5-1-16,-2 3-15 15,3-4 40-15,-1-5-44 16,4-6 4-16,-4-7 26 16,-1-9-12-16,-1-6 25 15,-2-9-8-15,-5-3-17 16,-6-5 27-16,-4-5-34 15,-4-6-3-15,0-2-1 16,4 0-4-16,5 0-6 0,2 0-67 16,2-6-109-16,7-12-169 15</inkml:trace>
  <inkml:trace contextRef="#ctx0" brushRef="#br0" timeOffset="58167.88">26291 8893 932 0,'0'0'177'16,"0"0"-67"-16,0 0-33 0,-141-81-41 15,114 81 34-15,6 0-67 16,-4 9-1-16,0 15 16 15,5 6-11-15,5 5 10 16,1-3-17-16,7-2 4 16,3-1-3-16,4-7-1 15,0-2 0-15,0-4-10 16,0-6 6-16,0-4 1 16,7-4-13-16,7-2-16 15,3 0 27-15,3-6-11 16,3-15 13-16,-2-8-6 15,0-9-4-15,-3-7 13 0,-3 0 0 16,-2 12 4-16,-6 13 12 16,-2 9-5-16,-3 11 17 15,-2 0 5-15,0 0-28 16,0 16-3-16,2 12-2 16,-2 11 2-16,0 5 5 15,0 1-7-15,0-1 0 16,0-2-7-16,0-2 1 15,0-2-38-15,0-3-113 16,0-11-327-16</inkml:trace>
  <inkml:trace contextRef="#ctx0" brushRef="#br0" timeOffset="58954.17">27355 8042 520 0,'0'0'288'15,"0"0"-144"-15,0 0 41 16,0 0-78-16,0 0-22 16,0 0-8-16,36-95-74 15,-36 125 0-15,0 34-3 16,-15 26 1-16,-6 14 34 16,2 3-34-16,3-2-1 0,1-10 3 15,5-9 5 1,4-9-8-16,1-11 0 15,1-10 6-15,2-10-10 0,-2-12 4 16,4-11 0-16,-2-9-5 16,2-6 11-16,0-2-6 15,-4-6 0-15,4 2 5 16,0-2 11-16,0-5-16 16,0-24 0-16,0-15-4 15,8-7 7-15,9-3-3 16,8 6 0-16,-3 11 1 15,0 15-19-15,0 11 18 16,3 8-11-16,2 3 10 0,4 8-40 16,-2 23 30-16,-4 3 2 15,-10 2-3-15,-8-4 0 16,-7-3 12-16,0-3 0 16,-11-5 9-16,-18-1-7 15,-5-3 17-15,-5-3-12 16,0-4 3-16,6-3-3 15,9-4-7-15,10-1-8 16,12 0 2-16,2 2-68 16,0-1-5-16,0-3-108 15,22 0-126-15,14 0-91 16</inkml:trace>
  <inkml:trace contextRef="#ctx0" brushRef="#br0" timeOffset="59401.57">27941 8767 797 0,'0'0'229'15,"0"0"-56"-15,0 0-113 16,0 0 8-16,0 0 19 16,0 0-77-16,-89-98 13 15,65 98-23-15,-5 22 4 16,-2 8-2-16,4 6-2 0,3 0 0 15,3 2-4 1,11-3 13-16,5-5-9 0,5-2 0 16,0-6 8-16,0-2-17 15,11-2 9-15,9-7-25 16,3-4 18-16,1-7-62 16,0 0 42-16,1-3 16 15,2-19-12-15,-4-9 17 16,0-10-2-16,0-6 8 15,-5-2-8-15,-3 7 17 16,-3 14-9-16,-8 14 43 16,1 10-18-16,-5 4 11 15,0 0-36-15,0 16 0 16,0 18-9-16,0 10 14 16,-7 5-5-16,-3-3 0 0,4 0-15 15,6-1 0 1,0-1-78-16,0-7-85 0,20-6-99 15,12-11-504-15</inkml:trace>
  <inkml:trace contextRef="#ctx0" brushRef="#br0" timeOffset="59905.3">28278 8749 709 0,'0'0'284'15,"0"0"-139"-15,0 0-43 16,0 0-26-16,0 0-40 16,0 0-1-16,-109-85-35 0,82 107 0 15,3 9 26-15,-1 5-25 16,10 2 19-16,3 0-19 16,6-3 13-16,4-3-10 15,2-4-4-15,0-4 0 16,0-6-8-16,4-3 9 15,8-6-3-15,3-7-2 16,3-2-15-16,-1 0 8 16,4 0-4-16,-4-15-3 15,-1-12 8-15,2-7-21 16,-5-7 13-16,0-3-12 0,-3 6 13 16,-4 14 6-1,-4 10 11-15,-2 14 0 0,0 0-3 16,0 10-19-16,0 26 22 15,-4 15-6-15,-5 4 12 16,4 4-4-16,3-2-2 16,2-9 0-16,-2-6 34 15,0-8-24-15,-7-8 37 16,-2-3-1-16,-5-8-19 16,-6 2 28-16,-2-4-44 15,-3-6 0-15,4 1-5 16,3-4-6-16,5 0-1 15,-1 1-72-15,3-5-111 16,6 0-200-16</inkml:trace>
  <inkml:trace contextRef="#ctx0" brushRef="#br0" timeOffset="60434.04">28469 8648 972 0,'0'0'158'15,"0"0"-38"-15,0 0-76 16,0 0-33-16,0 0 33 16,0 0-42-16,0 43 4 0,0-4 43 15,0 6-47 1,0-5 16-16,0-1-11 0,8-6 1 15,0-1 4-15,5-5-12 16,1-3 0-16,4-6-5 16,-2-5 6-16,-1-8-2 15,-1-5-1-15,1 0-9 16,-1 0-4-16,1-14 15 16,1-15-3-16,-3-10-3 15,3-7-7-15,-3-12 13 16,1-4 0-16,-1-1 5 15,-3 8-8-15,2 13 3 0,-5 15 0 16,-3 18 23-16,-4 7-19 16,0 2 8-16,0 0-12 15,0 14-1-15,0 16-3 16,-2 11 4-16,-7 5 0 16,3 2-4-16,-2-2 11 15,0-2-7-15,1-1 0 16,1-5 7-16,0-4-29 15,6-6 14-15,0-5-51 16,0-5-28-16,0-4-95 16,19-6-66-16,5-8-150 15</inkml:trace>
  <inkml:trace contextRef="#ctx0" brushRef="#br0" timeOffset="60785.02">29029 8636 695 0,'0'0'309'16,"0"0"-202"-16,0 0-14 16,0 0-35-16,0 0-32 15,0 0 4-15,-40-28-28 16,15 46 0-16,3 6 28 16,4 6-26-16,1 7 6 15,3 1-10-15,5 2 10 16,5 0-2-16,4 0-8 15,0 1 0-15,0-1 0 16,9-1 7-16,1-1-7 16,2-7 0-16,-3-4 6 15,-5-6-5-15,-2-10-1 0,-2-4 0 16,0-4 9-16,0-1-1 16,-11-2-2-16,-18 0 21 15,-8 0-26-15,-2 0 13 16,4 0-14-16,1 0-65 15,5 0-66-15,2 0-316 16</inkml:trace>
  <inkml:trace contextRef="#ctx0" brushRef="#br0" timeOffset="61019.71">29701 9342 1082 0,'0'0'249'0,"0"0"-249"16,0 0-18-16,0 0-91 15,0 0-201-15</inkml:trace>
  <inkml:trace contextRef="#ctx0" brushRef="#br0" timeOffset="84412.12">4057 10130 1001 0,'0'0'226'16,"0"0"-135"-16,0 0-90 15,0 0 3-15,0 0-5 16,0 0 1-16,-25-26-12 15,25 32-140-15,0 18-141 16,0 11-120-16</inkml:trace>
  <inkml:trace contextRef="#ctx0" brushRef="#br0" timeOffset="84664.43">4064 10635 861 0,'0'0'193'0,"0"0"-151"0,0 0-2 15,0 0-29 1,0 0 36-16,0 0-43 0,-5 10-4 15,5-8-3-15,0 2-162 16,0 0-259-16</inkml:trace>
  <inkml:trace contextRef="#ctx0" brushRef="#br0" timeOffset="89195.97">1425 10075 461 0,'0'0'261'0,"0"0"-120"16,0 0-34-16,0 0-37 16,0 0-35-16,0 0-31 15,0-20 31-15,0 20-35 16,8 13 3-16,-2 17 26 15,-2 14 2-15,-4 15 11 0,0 10 2 16,-4 16-36 0,-10 4 26-16,6-5-29 0,8-9 1 15,0-15 4-15,0-12-8 16,16-14-2-16,7-5 1 16,4-9 8-16,2-6 9 15,0-8-18-15,-4-4 0 16,0-2-5-16,-4 0 11 15,-3-4-6-15,1-16 0 16,-6-4-56-16,-9-4-69 16,-4-6-122-16,-2-1-240 15</inkml:trace>
  <inkml:trace contextRef="#ctx0" brushRef="#br0" timeOffset="90013.31">1334 10577 714 0,'0'0'245'0,"0"0"-158"16,0 0-75-16,0 0 29 15,0 0-37-15,0 0 15 16,72-71-4-16,-30 66 0 16,5 5-27-16,6 0 12 15,-2 0-33-15,-4 14-12 16,-4 7-63-16,-8-1 40 15,-8-3 39-15,-5-5 20 16,-6-9 9-16,-6-3 6 0,0 0 41 16,-1 0 60-16,1-7-42 15,2-11 2-15,3-6-18 16,1-3-41-16,-3 2 23 16,1-5-29-16,-7 7 2 15,-1-4-2-15,-4 6 3 16,-2-2-5-16,0 4 12 15,0 2-4-15,0 5 2 16,-4 6-10-16,-7 6 1 16,-9 0 2-16,-5 4 8 15,-2 20-11-15,0 15 0 16,6 3 9-16,5 2-13 16,9 2 4-16,5-6 0 0,2-2 5 15,0-5 6 1,0-5-7-16,15-6 3 0,8-6 4 15,-1-4-2-15,5-3-9 16,6-5 0-16,1-4-3 16,1 0 6-16,-4 0-3 15,-2-6 0-15,-4-11-46 16,-10-2 15-16,-1-8-21 16,-5-9 1-16,-9-6 45 15,0-6-8-15,0 3 14 16,0 14 17-16,-2 14-8 15,0 11 44-15,2 6-53 16,0 0 8-16,0 26-22 16,0 10 17-16,0 5-3 0,0 3 0 15,4-7 12-15,2-4-13 16,-1-7 1-16,0-8 0 16,-3-8 6-16,-2-1 6 15,0-9-11-15,0 0 18 16,0 0-5-16,0 0 44 15,0 0-25-15,0-16-15 16,-10-17-7-16,4-5-6 16,0-8-5-16,6-2 0 15,0 7 14-15,0 6-26 16,2 14 12-16,11 7-10 16,7 6-3-16,7 2-24 15,0 6-27-15,2 0-33 0,-4 9-69 16,-10 16-132-16,-5 1-148 15</inkml:trace>
  <inkml:trace contextRef="#ctx0" brushRef="#br0" timeOffset="90447.53">2285 10446 509 0,'0'0'282'0,"0"0"-141"15,0 0-79-15,0 0-15 16,0 0 28-16,0 0-72 15,0-21 8-15,0 40 7 16,7 7-13-16,0 5 31 0,0-2 3 16,-3 0-38-16,-2-3 23 15,-2-4-24-15,0-6 0 16,0-4 6-16,0-6-1 16,0-3-5-16,0-3 4 15,0 0 9-15,0 0 13 16,0-3-7-16,7-19-8 15,2-11-11-15,4-5-6 16,0 5 0-16,1 8 3 16,-3 9 6-16,-2 11-17 15,-2 5 12-15,-1 0 2 16,5 7-16-16,1 15 22 16,1 2-6-16,1 1 0 15,1-5 15-15,1-6-26 0,1-4 11 16,-1-4 0-16,-1-4-7 15,-3-2 14-15,-5 0-7 16,-1 1 0-16,3-1 12 16,3 0-22-16,9 0 10 15,6 0-144-15,2 0-187 16</inkml:trace>
  <inkml:trace contextRef="#ctx0" brushRef="#br0" timeOffset="94833.07">5084 9435 268 0,'0'0'68'0,"0"0"-39"0,0 0-13 16,0 0 56-16,0 0-16 16,0 0 10-16,0 0 19 15,0 0-52-15,-4 0 6 16,4 0-8-16,0 0-30 16,0 0 28-16,0 0-29 15,0 0 1-15,0 0 9 16,0 0-2-16,0 0-8 15,0 0 4-15,15 0 4 16,5 2 19-16,7-2-19 16,8 0 4-16,5 0 32 0,7 0-43 15,12 0 21-15,3 0-3 16,9 0-4-16,5 0 26 16,4 0-37-16,-4 0-1 15,-5 0 9-15,0 0-3 16,-4 2-9-16,5 0 1 15,3-2 9-15,3 0-5 16,4 0-5-16,3 0 0 16,-2 0-1-16,-6 0 6 15,-3 0-5-15,-7 0 0 16,-2 0 11-16,-5 0-15 16,-2 0 4-16,0 0 0 15,-2 0-2-15,-1 0 11 0,3 0-9 16,-2 0 4-1,0-4 5-15,-5 2 6 0,-7 2-15 16,-6 0 0-16,-9 0 8 16,-4 0-2-16,-9 0-6 15,-5 0 0-15,-7 2 10 16,-2 0-7-16,-2 0-3 16,0-2 0-16,0 0 31 15,0 0-30-15,0 0 24 16,0 0 0-16,0 0-24 15,0 0 31-15,0 0-32 16,0 3 0-16,0-3-10 16,0 0 3-16,0 1-12 15,0 7-58-15,0 7-119 16,2 0 25-16,10-2-391 0</inkml:trace>
  <inkml:trace contextRef="#ctx0" brushRef="#br0" timeOffset="95845.52">8803 9336 162 0,'0'0'70'16,"0"0"-47"-16,0 0-10 16,0 0 53-16,0 0-11 15,0 0 2-15,0 0 0 16,0 0-33-16,0 0 11 16,0 0 0-16,0 0-17 15,0 0 26-15,2 0-22 16,2 0 1-16,3 3 36 15,2-2-29-15,4 4 8 16,6-2-5-16,2 3-19 16,6 1 29-16,8 0-25 0,8 0-4 15,4-3 28 1,4 2-41-16,1 0 10 0,-2 2-4 16,4 0-2-16,0-2 13 15,4 4-7-15,-1-2 7 16,1 2 11-16,0 0-23 15,0-2 6-15,0-2 1 16,0 0-9-16,0-1 30 16,-2-4-28-16,-7 2 8 15,-4-1 13-15,-14 1-17 16,-5-3-5-16,-8 0 1 16,-2 0 2-16,-5 0 17 15,0 0-12-15,-2 0-12 16,-2 0 24-16,-5 0-15 0,0 0-6 15,-2 0 0-15,0 0 10 16,0 0-14-16,2 0 0 16,-2 0 0-16,0 0-9 15,5 0 9-15,1 0-12 16,4 0-52-16,0 0-115 16,-3 0-120-16</inkml:trace>
  <inkml:trace contextRef="#ctx0" brushRef="#br0" timeOffset="96891.9">14041 9573 242 0,'0'0'127'0,"0"0"-11"16,0 0-48-16,0 0 4 16,0 0 37-16,0 0-34 15,4-13 10-15,-4 13-25 16,0 0-42-16,0 0 14 0,0 0-32 15,0 0 0-15,0 0 2 16,7 0 6-16,9 0-8 16,5 8 5-16,14 2-2 15,9 0 23-15,9 0-22 16,10-2-4-16,4 0 35 16,3-2-33-16,7 0 9 15,2 1 6-15,4-1-14 16,2 0 42-16,2 0-26 15,-7 1-18-15,5 0 7 16,4-3 4-16,0 4-12 16,-2-4 0-16,-5 1 11 0,-15 0-13 15,-9-5 2 1,-9 0 0-16,-7 0 11 16,1 0-2-16,-1 0-4 0,0 0 20 15,-3-6-23-15,-6 0 16 16,-9 2-18-16,-2 0 0 15,-6 0 5-15,-3 0 6 16,-4-1-6-16,-4 4 3 16,-1-2 2-16,-4 2-3 15,0 1-7-15,0 0 0 16,0 0-3-16,3 0 7 16,-3 0-4-16,0 0 0 15,0 0-13-15,2 0-17 0,2 0-107 16,0 14-90-1,-4 0-190-15</inkml:trace>
  <inkml:trace contextRef="#ctx0" brushRef="#br0" timeOffset="98176.7">16927 9543 153 0,'0'0'122'0,"0"0"-84"0,0 0-13 16,0 0 38-16,0 0 36 16,0 0 37-16,-6 0-71 15,6 0 2-15,3 0-15 16,6 0-32-16,4 0 32 15,5 0-34-15,7 7-3 16,10 0 37-16,16 4-36 16,11 1 29-16,15 0-15 15,14 1-25-15,11-4 42 16,14 0-37-16,3-1-7 16,1-6 38-16,-5 0-28 15,-5-2 15-15,-12 0 5 16,-9 0-28-16,-18 0 34 0,-11 0-37 15,-15 0-1 1,-12 0 24-16,-8 0-11 0,-10 0-14 16,-1 0 5-16,-10 0 7 15,-1 0 3-15,-3 0-15 16,0 0 0-16,0 0 4 16,0 0 5-16,0 0-9 15,0 0 0-15,0 0 3 16,0 0-19-16,0 0 4 15,0 0-69-15,0 7-14 16,4 9-131-16,2-2 14 16,1-1-460-16</inkml:trace>
  <inkml:trace contextRef="#ctx0" brushRef="#br0" timeOffset="99278.43">23330 9357 68 0,'0'0'93'15,"0"0"-25"-15,0 0-16 16,0 0-6-16,0 0-28 16,0 0 16-16,-78 28-26 15,67-24-4-15,3 0 40 16,4-2-19-16,0 1 17 15,2-3 9-15,2 0-10 16,0 0 28-16,0 0-9 16,0 0-4-16,0 0 30 0,0 0-45 15,0 0 14-15,0 0 0 16,0 0-27-16,0 0 29 16,24 0-36-16,20 0-5 15,23 0 42-15,18 0-48 16,13 0 14-16,7 0 3 15,4 0-22-15,0 0 35 16,-4 0-32-16,-4 2-7 16,-10 1 40-16,-13-3-36 15,-12 0 7-15,-10 0 11 16,-16 0-21-16,-5 0 23 16,-5 0-25-16,-8 0 0 15,1 0 17-15,-6 0-6 0,-5-4-11 16,-2 3 3-1,-5 1 9-15,-3-3-4 0,-2 3-8 16,0 0 0-16,0 0-10 16,0 0 19-16,0 0-9 15,0 0 0-15,0 0 4 16,0 0-21-16,0 0 17 16,0 0-21-16,0 0 11 15,0 0-80-15,0 4-39 16,-2 16 8-16,-9 0-114 15,4-3-566-15</inkml:trace>
  <inkml:trace contextRef="#ctx0" brushRef="#br0" timeOffset="100060.03">27432 9462 283 0,'0'0'193'0,"0"0"-108"16,0 0-52-16,0 0 54 15,0 0-15-15,0 0 18 16,0 0 42-16,0 0-78 16,0 0-1-16,0 0 0 15,4 0-25-15,23 0 35 0,13 0-34 16,16 0-15-1,10 0 36-15,13 0-48 0,5 6 15 16,3-3 8-16,2 2-22 16,0-4 21-16,3 2-24 15,3-1 0-15,5 1 2 16,3 3 10-16,-3 2-12 16,-8 1 0-16,-13-3 10 15,-11-2-15-15,-11-2 5 16,-14 0 0-16,-14-2-9 15,-12 0 9-15,-9 0 0 16,-6 0-16-16,-2 2-83 0,-7 3-113 16,-27 0-259-1</inkml:trace>
  <inkml:trace contextRef="#ctx0" brushRef="#br0" timeOffset="103762.55">5151 10023 606 0,'0'0'169'0,"0"0"-88"0,0 0 8 15,0 0-71 1,0 0 2-16,0 0-17 0,0 0 14 15,-9 89 15-15,9-23 31 16,0 1-31-16,0-2 14 16,0-2-37-16,0-4 14 15,0-7-16-15,2-6 4 16,-2-3-12-16,2-9 1 16,0-4 0-16,1-4-15 15,3-6-28-15,1-1-68 16,2-10-99-16,2-9-334 15</inkml:trace>
  <inkml:trace contextRef="#ctx0" brushRef="#br0" timeOffset="104210.55">5514 10194 590 0,'0'0'154'16,"0"0"-80"-16,-133 51-64 16,85-27 10-16,6 2 5 15,9-4-25-15,8 1 30 16,9-2-26-16,12-1-3 16,4 3 28-16,0-5-20 15,0-1 15-15,12-4-2 0,5-3-18 16,5-2 45-16,5-2-20 15,2-4-10-15,5 0 18 16,-1-2-33-16,-2 0-3 16,-2 0-1-16,0 0 9 15,0 0-14-15,-2 0 5 16,-1 0 0-16,-3 0-9 16,-5 2 0-16,-3 3 9 15,1 0 0-15,-3 5 7 16,3 7-8-16,-3 3 2 15,-1 2-1-15,-6 2 28 16,3-2-23-16,-5-1-2 0,3 2-3 16,-2-3-4-16,-1 0-1 15,1-1-120-15,-3-5-118 16,-2-10-195-16</inkml:trace>
  <inkml:trace contextRef="#ctx0" brushRef="#br0" timeOffset="104370.39">5779 10176 764 0,'0'0'175'16,"0"0"-100"-16,0 0-75 16,0 0-21-16,0 0-50 0,0 0-133 15,-38 62-139-15</inkml:trace>
  <inkml:trace contextRef="#ctx0" brushRef="#br0" timeOffset="104749.72">5779 10176 862 0,'111'234'102'15,"-113"-219"-95"-15,2 12 3 16,0 5 63-16,0 0-36 16,0 3 17-16,2-4-46 0,5 0-6 15,0-5 9-15,-5-6-4 16,0-6-7-16,-2-4 0 16,0-3 10-16,0-6-8 15,0-1-2-15,0 0 0 16,0 0 24-16,0 0-9 15,0 0 30-15,0-14-20 16,-2-10-19-16,0-4 9 16,2-2-15-16,0 2 2 15,0 1-2-15,4 6 2 16,12 4-2-16,4 5 0 16,5 2-46-16,2 1 3 15,4 8-66-15,-4 1-105 0,-4 0-186 16</inkml:trace>
  <inkml:trace contextRef="#ctx0" brushRef="#br0" timeOffset="104994.53">6241 10460 956 0,'0'0'173'0,"0"0"-171"16,0 0 14-16,0 0-9 0,0 0-4 16,0 0 45-16,0 82-45 15,6-51 3-15,-4-1-6 16,0 2-10-16,1-4-2 16,-1-1-114-16,2-9-126 15,-2-10-336-15</inkml:trace>
  <inkml:trace contextRef="#ctx0" brushRef="#br0" timeOffset="105122.75">6178 10169 352 0,'0'0'0'0</inkml:trace>
  <inkml:trace contextRef="#ctx0" brushRef="#br0" timeOffset="105892.28">6503 10515 332 0,'0'0'222'0,"0"0"-139"15,0 0-39-15,0 0-3 16,0 0 28-16,0 0 49 15,7 64-48-15,-5-38-29 16,-2-3 26-16,0 2-51 16,0-5 15-16,0-8-5 15,0-3-22-15,0-6 22 16,0-3-24-16,0 0 8 16,0 0 39-16,0 0-30 15,0 0 23-15,0-20-12 0,0-10-20 16,7-10-10-16,2-6 0 15,-3-3 0-15,3 8-11 16,0 14 13-16,-2 11-2 16,-1 12 0-16,6 4-12 15,3 4 9-15,4 25-18 16,2 10 21-16,-1 5-14 16,-1-2 16-16,-4-3-2 15,-1-5 0-15,-6-6 11 16,-3-5-19-16,-3-9 8 15,-2-6 0-15,0-5-7 16,0-3 7-16,0 0 0 0,0 0 19 16,0 0-11-16,0-11 40 15,-7-15-48-15,-1-9 0 16,0-7 11-16,4-1-2 16,4-1-9-16,0 8 0 15,0 4 11-15,2 9-17 16,16 9 6-16,5 5 0 15,3 4-12-15,1 5 12 16,-3 0 0-16,-1 0 0 16,-4 14 3-16,-3 7-12 15,-3 3 9-15,-3 2 0 16,-6 0-8-16,1 0 9 16,-5 0-2-16,0 5-2 0,0-3-72 15,0 1-2 1,0-4-116-16,0-6-174 0</inkml:trace>
  <inkml:trace contextRef="#ctx0" brushRef="#br0" timeOffset="106411.75">6287 10162 519 0,'0'0'204'0,"0"0"-97"15,0 0-53-15,0 0-31 0,0 0 7 16,0 0-20-16,-9-4-9 15,9 6 59-15,0 4-41 16,0 0 59-16,2-4-32 16,3 0-23-16,-5-2 43 15,2 0-36-15,-2 0 26 16,0 0-6-16,0-7-27 16,0-10-6-16,0-1-17 15,0 8 0-15,0 4-13 16,0 4-4-16,0 2-62 0,0 0-137 15,4 18-211 1,10 4-200-16</inkml:trace>
  <inkml:trace contextRef="#ctx0" brushRef="#br0" timeOffset="106933.97">7720 10805 580 0,'0'0'328'15,"0"0"-191"-15,0 0-56 16,0 0-68-16,0 0 12 16,0 0 80-16,24 1-69 15,-21 16 1-15,-3-3-7 16,0 6-23-16,0 4 18 15,-3 4-25-15,-14 4 0 16,-2 0-10-16,6-2-101 16,-5-1-141-16,5-12-265 15</inkml:trace>
  <inkml:trace contextRef="#ctx0" brushRef="#br0" timeOffset="109241.8">8500 10183 343 0,'0'0'188'0,"0"0"-106"16,0 0-15-16,0 0-28 16,0 0 13-16,0 0-43 0,-9 62 8 15,9-4 112 1,0 6-93-16,0 5 4 0,0-7 0 15,0-6-29-15,0-7 19 16,0-11-1-16,0-8-28 16,0-4 37-16,0-7-37 15,0-7 0-15,0-4 11 16,0-4-5-16,0-2-7 16,0-2 0-16,0 0 9 15,0 0 13-15,0 0-5 16,0-6 21-16,2-16-2 15,9-10-32-15,3-5-4 0,5 3 0 16,4 5 5-16,-1 10-23 16,7 9 16-16,3 10-23 15,1 0 10-15,2 6-26 16,-3 17 36-16,-6 8 3 16,-8-3 4-16,-9 0-8 15,-4-3 6-15,-5-9 0 16,0 0 15-16,0-4-10 15,-21 0 52-15,-8-2-12 16,-6-2-36-16,-1-6 26 16,3-2-33-16,4 0-1 15,4 0-2-15,7 0 2 16,7-6-2-16,7 2-18 16,4 0-70-16,0 2-24 15,8 0-180-15,17-2-244 0</inkml:trace>
  <inkml:trace contextRef="#ctx0" brushRef="#br0" timeOffset="109689.93">9215 10524 630 0,'0'0'311'15,"0"0"-192"-15,0 0-68 16,0 0-50-16,-123-72 45 15,96 72 26-15,0 0-39 16,-1 10 3-16,-1 24-36 0,0 9 0 16,4 3 4-16,9-3 2 15,10 0-6-15,6-8 0 16,0-5 7-16,2-9-2 16,18-2-5-16,3-5 0 15,6-6 4-15,-1-8 0 16,1 0-4-16,0 0 0 15,-4-18 6-15,-7-8-10 16,-5-8 4-16,-7-6 0 16,0-3-8-16,-4 9 11 15,-2 10-3-15,0 12 0 16,0 10 9-16,0 2-18 16,0 0 9-16,0 16-6 0,2 14-10 15,2 6 22 1,-1 2-6-16,1 3 0 0,-2-1 5 15,0-1-25-15,0-2 9 16,3 2-89-16,2-7-37 16,4-8-202-16,2-14-246 15</inkml:trace>
  <inkml:trace contextRef="#ctx0" brushRef="#br0" timeOffset="110026.17">9270 10577 64 0,'0'0'699'0,"0"0"-652"0,0 0-29 16,0 0-18-16,0 0 41 15,13 119-3-15,-1-81 19 16,-3-6-40-16,-3-4-3 16,-1-8 23-16,-5-6-30 15,0-5 20-15,0-6-4 16,0-3-22-16,0 0 52 15,0 0-9-15,0 0 33 16,-9-20-31-16,-2-10-39 16,3-8-7-16,4-4 2 15,4 0 13-15,0 7-9 16,6 11-6-16,13 8 0 16,6 9-10-16,4 3-1 15,2 4-18-15,7 0-61 0,-1 0-63 16,6 3-74-16,1-3-216 15</inkml:trace>
  <inkml:trace contextRef="#ctx0" brushRef="#br0" timeOffset="110411.42">9805 10528 225 0,'0'0'425'16,"0"0"-219"-16,0 0-53 16,0 0-75-16,0 0-9 15,0 0-5-15,-127-58-39 16,96 70 8-16,0 18-30 15,-1 9 0-15,6 3 14 16,6-2-8-16,4 0 1 0,7-5-9 16,5-3 13-16,4-8-13 15,0-4-1-15,0-8 0 16,0-2 0-16,15-5 14 16,3-5-14-16,7 0 0 15,4-6-4-15,0-19-9 16,-1-10-13-16,-5-4-12 15,-5-12 31-15,-7-1-19 16,-5 3 26-16,-1 15 0 16,0 16 5-16,-5 14 33 15,0 4-38-15,0 3-2 16,0 23-3-16,0 8 10 16,0 5 0-16,0 2-5 15,0-2 8-15,0-3-8 16,0-2 0-16,0-4-10 0,0-5-29 15,6-7-102-15,7-7-38 16,6-11-146-16</inkml:trace>
  <inkml:trace contextRef="#ctx0" brushRef="#br0" timeOffset="110809.86">9890 10536 622 0,'0'0'41'0,"0"0"63"0,0 0-8 16,0 0-58 0,0 119 27-16,0-98-49 0,0-6-4 15,0-4 3-15,0-5-5 16,0-3-9-16,0-3 11 16,0 0-6-16,0 0 65 15,0 0-14-15,-7-15-14 16,3-13-25-16,2-12-11 15,2 0 0-15,0 3-7 16,0 5 6-16,11 9 5 16,7 7-11-16,1 6-1 15,4 6-8-15,-1 4-10 16,0 0 18-16,-4 10 0 16,-5 15-4-16,-1 1-4 15,-6 3 9-15,-3 1 0 0,-3 1-4 16,0 1 16-16,0 1-12 15,0-1 0-15,0-4-19 16,0-6-38-16,13-6-105 16,7-10-140-16,9-6-74 15</inkml:trace>
  <inkml:trace contextRef="#ctx0" brushRef="#br0" timeOffset="111261.18">10342 10436 783 0,'0'0'288'0,"0"0"-168"15,0 0-86-15,-114 6 31 0,85 18-21 16,7 8-35-16,2 3 33 16,7-1-41-16,4 2 0 15,5-4 8-15,4-2 2 16,0-5-11-16,0-5 0 15,0-6 2-15,0-4-7 16,10-6 5-16,4-4 0 16,1 0-5-16,8-4-21 15,-1-24 15-15,-2-10-29 16,-2-2-13-16,-3 7 9 16,-3 11-15-16,-6 16 59 0,1 6-8 15,-5 15-55-15,2 24 63 16,2 8-6-16,-4 2 15 15,-2-4 6-15,0-5-15 16,0-3 40-16,-8-4 40 16,-11-5-35-16,-10 1 37 15,-7-7-18-15,-2-2-33 16,-2-5 12-16,5-5-38 16,3-5-5-16,10-3 0 15,2-2-3-15,4 0-25 16,3 0-97-16,4-12-263 15</inkml:trace>
  <inkml:trace contextRef="#ctx0" brushRef="#br0" timeOffset="111473.77">10859 10899 959 0,'0'0'136'16,"0"0"-57"-16,0 0 25 16,0 0-32-16,0 0-44 15,0 0-21-15,-78 130-14 16,58-83-29-16,0-5-227 16,8-9-642-16</inkml:trace>
  <inkml:trace contextRef="#ctx0" brushRef="#br0" timeOffset="112093.05">12040 10089 558 0,'0'0'171'16,"0"0"-18"-16,0 0-73 0,0 0-8 16,0 0 30-16,0 0-60 15,0 0-17-15,0 3-25 16,-4 57 0-16,-3 18 62 16,5 9-50-16,-1 0 12 15,3-9 5-15,0-12-24 16,0-9 16-16,14-15-5 15,3-7-16-15,1-11 21 16,-2-6-10-16,-3-6-11 16,0-6 0-16,3-3 14 15,0-3-25-15,4 0 11 16,5 0-98-16,-3 0-105 16,2-3-340-16</inkml:trace>
  <inkml:trace contextRef="#ctx0" brushRef="#br0" timeOffset="112557.59">12528 10593 738 0,'0'0'226'0,"0"0"-109"15,0 0-73-15,0 0 38 16,0 0 3-16,0 0-42 15,-76-81 18-15,61 81-56 16,-8 10-1-16,-4 19-4 16,6 8 9-16,0 2 2 0,11-4-11 15,4-6 0-15,4-3-7 16,2-3 10-16,0-3-3 16,0-6 0-16,14-2 12 15,1-6-19-15,3-4 7 16,5-2-7-16,3 0-2 15,1-20-18-15,0-11 11 16,-3-4 11-16,-3-11 7 16,-6-2-8-16,-1 11 6 15,-8 8 0-15,-4 15 15 16,0 14-14-16,-2 0 9 16,0 0-10-16,0 29 2 15,0 7-5-15,0 9 3 0,0-2 0 16,0-1-6-16,0 1 6 15,0-3-1-15,0-4-37 16,0 1-132-16,11-13-106 16,7-10-404-16</inkml:trace>
  <inkml:trace contextRef="#ctx0" brushRef="#br0" timeOffset="112911.77">12720 10519 667 0,'0'0'226'0,"0"0"-112"15,0 0-93-15,0 0 13 16,0 0 31-16,0 0-34 16,106-63 2-16,-83 63-33 15,-3 4 0-15,-5 14 11 16,-5 6-6-16,-10 8 15 15,0 4 14-15,0 5-10 16,-8 1 29-16,-7 1-26 16,-1-3-18-16,3-6 38 15,4-6-44-15,2-6 11 16,5-3-3-16,2-10-2 16,0 0-5-16,0-8-4 0,0 1 0 15,0-2 0-15,12 0 2 16,3 0-4-16,5-3-3 15,1-14-94-15,-4 0-61 16,-5-6-352-16</inkml:trace>
  <inkml:trace contextRef="#ctx0" brushRef="#br0" timeOffset="113033.61">12720 10519 974 0</inkml:trace>
  <inkml:trace contextRef="#ctx0" brushRef="#br0" timeOffset="113135.92">12720 10519 974 0,'0'164'246'0,"0"-165"-129"0,0-1-104 0,0-5 17 0,22 2 8 0,7-4-31 16,4 3-12-16,3 4 5 16,-1 2-85-16,-1 0-90 15,-5 0-233-15</inkml:trace>
  <inkml:trace contextRef="#ctx0" brushRef="#br0" timeOffset="113513.98">13355 10597 632 0,'0'0'401'15,"0"0"-228"-15,0 0-96 0,0 0-23 16,-139-23-36-16,106 23 23 15,4 21-41-15,2 5 2 16,8 2 3-16,3 3-1 16,7-5-4-16,5-3 2 15,4-2 9-15,0-5-13 16,0-2 2-16,0-4 0 16,0-2-7-16,4-4 7 15,11-4-4-15,5 0-2 16,1-4-16-16,3-20 22 0,-4-7-20 15,0-6 20 1,-7 2-6-16,-1 9 10 0,-6 8-4 16,-3 14 29-16,-3 4-10 15,0 0-7-15,0 2-12 16,0 20 0-16,0 11-5 16,0 1 5-16,0 2 0 15,0 2 0-15,0 0-84 16,4-4-106-16,9-8-211 15</inkml:trace>
  <inkml:trace contextRef="#ctx0" brushRef="#br0" timeOffset="113992.06">13746 10579 1015 0,'0'0'175'0,"0"0"-88"0,0 0-45 16,-139-39 6-16,105 39-10 16,5 19-34-16,0 7 7 15,11 3-11-15,5 2 0 16,9 0 1-16,4-3 4 16,0-4-5-16,0-4 0 15,0-4 11-15,8-2-18 16,5-4 7-16,5-2-12 15,3-6 5-15,3-2-31 16,0 0 7-16,1-22-11 0,0-9-31 16,-3-8 43-16,-2-9-35 15,-4-11-22-15,-3-10 86 16,-3-5-8-16,-2 4 9 16,-2 14 16-16,-3 17 11 15,-3 21 92-15,0 14-42 16,0 4-39-16,0 0-30 15,0 12-7-15,0 24-1 16,0 12 36-16,0 12-27 16,0 5 15-16,-3-1-24 15,-1 3 0-15,0-5-7 16,2-3 7-16,-2-7-22 16,4-6-43-16,0-9-87 15,10-14-57-15,15-12-226 0</inkml:trace>
  <inkml:trace contextRef="#ctx0" brushRef="#br0" timeOffset="114389.23">13939 10460 1039 0,'0'0'202'15,"0"0"-142"-15,0 0-46 16,0 0 24-16,0 0-37 15,0 0 30-15,-101 96-4 16,88-57-24-16,4-6 12 0,4 1-15 16,5-6 0-16,0-8-5 15,0-6 5-15,0-7-4 16,12-4 1-16,3-3-3 16,5 0-2-16,3-14-13 15,-6-19-11-15,1-10 29 16,-5-10-22-16,-5 2 25 15,0 13 0-15,-4 14 6 16,-1 16 25-16,-1 8-14 16,-2 0-8-16,0 14-18 15,0 17 18-15,0 7 5 16,0 2-3-16,0 2 0 16,0 0-13-16,-2 1 2 0,-9 3-67 15,1 0-24 1,4-1-240-16,6-11-457 0</inkml:trace>
  <inkml:trace contextRef="#ctx0" brushRef="#br0" timeOffset="114585.99">14519 10780 874 0,'0'0'383'0,"0"0"-312"15,0 0-62-15,0 0 81 0,0 0-47 16,0 0-29-16,-52 120-7 16,33-83-4-16,-1 6-6 15,1-2-62-15,2-4-179 16,5-9-744-16</inkml:trace>
  <inkml:trace contextRef="#ctx0" brushRef="#br0" timeOffset="115522.86">15556 10457 120 0,'0'0'103'16,"0"0"-26"-16,0 0-32 15,0 0 2-15,0 0-7 16,0 0 3-16,0-38-29 15,0 32 44-15,0-2-13 0,-2-1 38 16,2-1 11 0,-3-4-15-16,3-3 21 0,0 2-33 15,0-2-12-15,0 4 24 16,0 8-36-16,0 3 29 16,0 2-11-16,0 0-53 15,0 0 17-15,0 16-25 16,0 23 0-16,-4 14 8 15,-2 7-2-15,4 3 5 16,-2-4-9-16,4-7 11 16,0-7-9-16,0-7-4 15,0-6 0-15,0-8-3 16,6-8 9-16,0-4-6 16,-2-4 0-16,1-5 5 15,-3-1-22-15,4-2 17 0,4 1-46 16,3-1-11-16,5 0-159 15,-1-3-295-15</inkml:trace>
  <inkml:trace contextRef="#ctx0" brushRef="#br0" timeOffset="116071.35">15944 10662 239 0,'0'0'407'0,"0"0"-273"16,0 0-8-16,0 0-35 16,0 0 35-16,0-108-37 15,0 101-16-15,-2 5 2 16,-6 2-59-16,-5 0 2 15,-5 0-18-15,-8 22 10 16,-5 8 0-16,2 4-10 16,4 0 0-16,9-3 8 15,5-5-3-15,9-6-5 16,2-6 0-16,0-4 7 16,0-2-6-16,0-2-1 0,15-4 0 15,6 0-12-15,3-2 9 16,8 0-5-16,1-16-10 15,-4-9 0-15,-2-7 3 16,-6-3 15-16,-2-6 0 16,-6 5-5-16,-4 10 20 15,-7 12-14-15,1 9 23 16,-3 5-20-16,0 0 5 16,0 0-9-16,0 19 0 15,0 8-8-15,0 8 12 16,0 1-4-16,0 1 0 15,0-5 8-15,0 0-28 16,0-2-8-16,0-4-64 16,0-3-77-16,6-9-118 0,10-10-314 15</inkml:trace>
  <inkml:trace contextRef="#ctx0" brushRef="#br0" timeOffset="116174.66">15944 10662 888 0</inkml:trace>
  <inkml:trace contextRef="#ctx0" brushRef="#br0" timeOffset="116706.81">15944 10662 888 0,'227'-150'73'0,"-227"160"-73"0,0 16 44 0,-2 5 50 0,-1 3-4 0,3-2-47 16,0 0-31-16,0-1 15 15,0-8-24-15,0-2 9 0,0-7-12 16,0-8 8-16,0-4-2 15,0-2-4-15,0 0 0 16,0 0 29-16,0 0-26 16,0 0 32-16,-2-12-15 15,2-16-8-15,0-10-18 16,0-5 4-16,0 4-6 16,2 10 5-16,7 9-28 15,1 11 26-15,-4 9-8 16,5 0-33-16,0 17 38 15,5 13-10-15,-5 4 16 16,-2 0-12-16,-2 1 17 0,-3-5-5 16,2-4 0-16,-1-6 10 15,-3-6-16-15,0-5 6 16,-2-6 0-16,0 0-2 16,0-3 13-16,0 0-11 15,0 0 17-15,0 0-11 16,0-6 57-16,0-17-63 15,0-7 7-15,0-8 1 16,0-3 0-16,0 1-8 16,5 6 0-16,4 8 6 15,4 7-2-15,-3 10-4 16,2 3 0-16,7 3-7 16,-2 3 4-16,1 0 0 0,-1 3 3 15,0 17-12-15,-7 3-4 16,-3 6 16-16,-7 1 0 15,0 2-10-15,0 1 16 16,0-3-12-16,0 0 6 16,-5-2-75-16,3-2-11 15,2-7-99-15,0-7-157 16,10-10-156-16</inkml:trace>
  <inkml:trace contextRef="#ctx0" brushRef="#br0" timeOffset="117109.9">16726 10611 433 0,'0'0'508'0,"0"0"-267"16,0 0-127-16,0 0-52 16,0 0-17-16,0 0-34 15,-112-34 24-15,86 39-35 16,-1 20 0-16,4 1-2 15,7 3 13-15,3-1-11 16,9-4 0-16,2 0 6 16,2-5-6-16,0-2 0 15,0-5 0-15,0-2-7 16,11-4 7-16,7-2-2 16,5-4-5-16,-2 0-45 0,2-1 45 15,-3-22-17-15,-3-2 24 16,-3-1-8-16,-3 6 16 15,-5 8-8-15,-1 7 27 16,-3 5-9-16,-2 0 3 16,0 0-21-16,0 22 0 15,0 4-12-15,0 4 12 16,0 0-2-16,-4-2-84 16,4-4-201-16,0-7-556 15</inkml:trace>
  <inkml:trace contextRef="#ctx0" brushRef="#br0" timeOffset="118260.84">17423 10865 793 0,'0'0'182'16,"0"0"-138"-16,0 0-34 15,0 0-8-15,0 0-2 16,0 0 23-16,-9 16 8 16,-13 14 6-16,-5 4-37 15,2 3-19-15,3-4-44 16,9-6-236-16,4-9-310 15</inkml:trace>
  <inkml:trace contextRef="#ctx0" brushRef="#br0" timeOffset="122716.15">21398 10522 723 0</inkml:trace>
  <inkml:trace contextRef="#ctx0" brushRef="#br0" timeOffset="160239.91">661 12266 35 0,'0'0'344'0,"0"0"-306"16,0 0-14-16,0 0-4 15,0 0 19-15,0 0 29 16,0 0-27-16,0 0 0 15,-5-4-3-15,5 4-7 16,-2 0 27-16,2 0-19 16,-2 0 1-16,2 0 13 15,-2-2-42-15,2 2 19 16,-2 0 0-16,0 0-25 16,2 0 32-16,0 0-32 15,0 0 1-15,0 0 7 0,0 0-6 16,0 0-7-1,0 0 0-15,0 0 11 0,0 0-13 16,0 0 2-16,0 0 0 16,0 0-5-16,0 0 10 15,0 0-5-15,0 0 0 16,0 0 5-16,0 0-12 16,0 0 7-16,0 0 0 15,0 0-6-15,0 0 11 16,0 0-5-16,0 0 0 15,0 0 2-15,0 0-6 16,0 0 4-16,0 0 0 16,0 0-3-16,0 0 8 15,0 0-6-15,0 3 1 0,0 18 0 16,0 11-2-16,0 10 4 16,0 9-2-16,0 5 13 15,0 0-2-15,0 3-9 16,0-3-2-16,0-2 9 15,0-2 5-15,0-3-14 16,0-7 21-16,-5-4 11 16,1-4-30-16,2-7 7 15,0-6-9-15,2-10 4 16,0-1-18-16,0-3-19 16,0-3-65-16,0-4-80 15,0 0-156-15,0-15-67 16</inkml:trace>
  <inkml:trace contextRef="#ctx0" brushRef="#br0" timeOffset="160659.07">488 12361 293 0,'0'0'185'16,"0"0"-148"-16,0 0 20 16,0 0-11-16,0 0 25 15,0 0-4-15,15-87 8 16,5 76-69-16,7 3 4 0,8 8 21 16,10 0-21-16,10 0 15 15,8 19-2-15,-12 5-10 16,-11-2 39-16,-11 1-40 15,-17 0-1-15,-6 0 38 16,-6 0-36-16,0 3 24 16,-4 4 7-16,-23-3-30 15,-6 2 31-15,-16-3-42 16,-1-6 9-16,8-5 21 16,5-4-32-16,14-8 16 15,8 0-17-15,-1-3 7 0,3 0-19 16,-1 0-3-16,1 0-88 15,9 0-52-15,1 0-144 16,3 0-374-16</inkml:trace>
  <inkml:trace contextRef="#ctx0" brushRef="#br0" timeOffset="167510.57">1303 12246 476 0,'0'0'182'15,"0"0"-88"-15,0 0 14 16,0 0-18-16,0 0-7 16,0 0 11-16,0 0-43 15,0-17 3-15,0 17 5 16,0 0-37-16,0 0 9 0,0 0-19 15,0 0-5-15,0 0 10 16,-7 0-17-16,-10 3 0 16,-6 11-3-16,-1 12 9 15,-1 8-6-15,0 12 0 16,4 7 3-16,0 5 2 16,6 3-1-16,3-4 0 15,8 2 21-15,4-3-19 16,0-4-1-16,0-3-3 15,13-7 5-15,7-3 8 16,7-7-15-16,0-6 0 16,0-6-4-16,2-4 9 15,-10-6-5-15,0-4 0 16,-6-4 3-16,-2-2-14 16,-2 0-24-16,4 0-24 0,1 0-6 15,3-11-93-15,-1-12-71 16,-3-7-158-16</inkml:trace>
  <inkml:trace contextRef="#ctx0" brushRef="#br0" timeOffset="167758.21">1429 12430 563 0,'0'0'239'0,"0"0"-117"15,0 0-79-15,0 0 34 0,0 0 11 16,0 0-49-16,10-53-12 15,5 79-22-15,3 9 40 16,0 10 5-16,-2 1-31 16,-8 1 5-16,4-3-18 15,-8-2 5-15,1-2-10 16,-3-5-1-16,0-1-5 16,0-4 3-16,0-4-60 15,3-3-50-15,-1-9-50 16,1-10-168-16</inkml:trace>
  <inkml:trace contextRef="#ctx0" brushRef="#br0" timeOffset="168142.58">1662 12417 719 0,'0'0'244'0,"0"0"-195"16,0 0-9-16,0 0-22 15,0 0 10-15,-134 16 17 16,112 10-43-16,6 4 6 16,7 0 3-16,5 1-6 15,4-5 19-15,0-4-11 16,4-4 9-16,16-4 12 16,0-4-27-16,7-4 10 15,2-4-11-15,4-2-2 16,0 0 5-16,1 0-9 0,-7-4 0 15,-5 0 4-15,-4 4 0 16,-2 0-4-16,2 3 2 16,-3 12 2-16,1 4 14 15,-1 0-15-15,-1 1-2 16,-1-1-1-16,-4-6 2 16,0 0-3-16,-5-3 1 15,-1-4-58-15,-1-2-43 16,-2-4-67-16,0 0-105 15,0-2-146-15</inkml:trace>
  <inkml:trace contextRef="#ctx0" brushRef="#br0" timeOffset="168276.68">1760 12369 651 0,'0'0'237'0,"0"0"-192"15,0 0-18-15,0 0-27 16,0 0-67-16,0 0-81 15,-11 18-122-15</inkml:trace>
  <inkml:trace contextRef="#ctx0" brushRef="#br0" timeOffset="168658.58">1760 12369 409 0,'158'243'247'0,"-147"-215"-82"15,0 4-71-15,2-2-19 0,-3 1-6 16,0-3-17-16,-3-2-11 16,-3-2-2-16,2-3-10 15,-4-3 10-15,-2-9-33 16,0 0 8-16,0-7-6 16,0-2-8-16,0 0 31 15,0 0-10-15,0-8 12 16,0-21-7-16,0-5-22 15,2 0-4-15,2 8 0 16,3 8 3-16,1 6-11 16,4 5 8-16,7 7 0 15,4 0-11-15,2 0 17 16,4 7-6-16,-5 11 0 0,0 0 3 16,-3 0-2-1,-3 0-1-15,-5 0 0 0,-2 1-7 16,-4-1-38-16,-1 0-41 15,-1-4-100-15,-3-11-196 16</inkml:trace>
  <inkml:trace contextRef="#ctx0" brushRef="#br0" timeOffset="168823.47">2121 12437 680 0,'0'0'318'16,"0"0"-219"-16,0 0-47 0,0 0-43 15,0 0-9-15,0 0-1 16,-25-20-108-16,32 41 29 16,9 6-76-16,-1-1-89 15,5-2-61-15</inkml:trace>
  <inkml:trace contextRef="#ctx0" brushRef="#br0" timeOffset="169145.33">2121 12437 320 0,'153'175'281'0,"-148"-155"-71"15,3 4-68-15,0 2-21 16,3 2-49-16,-3 1-11 16,1-5 7-16,3-4-38 15,-4-4-3-15,1-4-7 0,1-5-20 16,0-7 18 0,1 0-16-16,5-3 11 0,5-16 22 15,-2 0-34-15,-3 3 11 16,-5 6-12-16,-2 4 5 15,-2 2 11-15,-1 4-16 16,1 0 0-16,4 0-3 16,3 0 14-16,5-2-10 15,6 0-1-15,-1 2 9 16,-3 0-9-16,-4 0 0 16,-1 0-3-16,1 0-6 15,2 2-45-15,-9 15-25 16,2 10-73-16,-7 5-116 15,-3 0-303-15</inkml:trace>
  <inkml:trace contextRef="#ctx0" brushRef="#br0" timeOffset="169359.97">2918 12995 1070 0,'0'0'158'0,"0"0"-124"16,0 0 27-16,0 0-14 15,0 0-25-15,0 0 0 16,34 106-22-16,-34-67-10 0,0 1-37 16,0 0-180-1,0-3-362-15</inkml:trace>
  <inkml:trace contextRef="#ctx0" brushRef="#br0" timeOffset="169802.79">3424 12486 930 0,'0'0'243'0,"0"0"-218"16,0 0-12-16,0 0 18 15,20 122 31-15,-7-66-26 0,-1 1 7 16,1-3-42-16,1-2 15 16,-3-6-16-16,2-3 10 15,-4-5-13-15,-2-7 3 16,-3-8-20-16,-2-6-12 15,0-5-67-15,-2-12-40 16,0 0-30-16,0-10-11 16,-4-31-190-16</inkml:trace>
  <inkml:trace contextRef="#ctx0" brushRef="#br0" timeOffset="170029.84">3442 12463 314 0,'0'0'258'0,"0"0"-161"16,0 0-57-1,0 0 11-15,142-20 34 0,-113 38 5 16,-6 0-22-16,-9 0 9 16,-8 3-12-16,-6 2-13 15,0 6 20-15,-4 0-38 16,-21 6-4-16,-4-2-30 16,0-4 14-16,4-4-29 15,8-7-4-15,7-4-64 16,8-4-53-16,2-4-80 15,0-6-106-15,9 0-5 16</inkml:trace>
  <inkml:trace contextRef="#ctx0" brushRef="#br0" timeOffset="170375.86">3789 12550 247 0,'0'0'705'0,"0"0"-525"16,0 0-117-16,0 0-18 15,0 0-1-15,0 0-13 16,-58 93 23-16,50-57-37 16,3-2-7-16,5-5 21 15,0-2-28-15,0-5 3 16,11-6-1-16,10-5 3 16,0-10 1-16,4-1-6 15,6 0-3-15,-4-26 10 16,-5-8-5-16,-11-10 1 0,-11-9-2 15,0-1 0-15,-29 6 12 16,-4 7-16-16,0 17 0 16,6 12 1-16,2 12-1 15,8 0-1-15,3 3-29 16,5 20-44-16,5 12-10 16,2 5-116-16,2 2-118 15,0-4-266-15</inkml:trace>
  <inkml:trace contextRef="#ctx0" brushRef="#br0" timeOffset="170841.87">4110 12524 651 0,'0'0'355'0,"0"0"-224"0,0 0-33 15,0 0-49-15,0 0-3 16,0 0-22-16,-78-6-22 15,64 40 7-15,6 4-9 16,6 6 0-16,2 1 7 16,0-3 1-16,4-2-8 15,14-5 0-15,3-6 5 16,-2 0-7-16,-3-7 2 16,-3-4 0-16,-7-4 23 15,-3-4-21-15,-3-4 15 16,0 0-11-16,0-4 3 0,0-2 6 15,-5 0-15-15,-3-6 2 16,-3-29-2-16,-1-12-3 16,1-10-2-16,5 3-24 15,6 10-2-15,0 17 24 16,0 11 3-16,6 10-8 16,17 6 9-16,6 0-5 15,2 0 8-15,-3 6 0 16,-1 10 7-16,-7 1-2 15,-3-1-5-15,-7 4 0 16,-5 0-5-16,-1 1 8 16,-4 6-6-16,0 0-5 15,0-5-104-15,-9-7-52 16,5-10-142-16,4-5-138 0</inkml:trace>
  <inkml:trace contextRef="#ctx0" brushRef="#br0" timeOffset="170978.96">4110 12524 672 0</inkml:trace>
  <inkml:trace contextRef="#ctx0" brushRef="#br0" timeOffset="171090.21">4110 12524 672 0,'65'24'144'0,"-68"-28"-103"0,3 1-41 0,0 3-20 0,0-2-102 0,5 1-154 16,13-5-160-16</inkml:trace>
  <inkml:trace contextRef="#ctx0" brushRef="#br0" timeOffset="171185.59">4360 12429 662 0,'0'0'292'0,"0"0"-186"16,0 0-36-16,0 0 24 16,0 0-8-16,34 123-14 15,-26-71-36-15,-1 2-15 16,1 1 1-16,2-3-16 16,1 1-6-16,-3-6 0 15,2-2-11-15,-6-5-3 16,1-9-54-16,-3-10-41 15,0-10-31-15,-2-11-110 16,0 0-55-16,0-20-33 16</inkml:trace>
  <inkml:trace contextRef="#ctx0" brushRef="#br0" timeOffset="171343.12">4396 12730 342 0,'0'0'427'0,"0"0"-237"0,0 0-88 15,0 0 29-15,0 0-36 16,0 0-42-16,111-46 6 15,-80 55-48-15,-4 5 16 16,-5 0-18-16,-1 0 2 16,-4 2-18-16,-5 0 7 15,-4 0-37-15,-8 2-16 16,0-1-145-16,0-10-137 16</inkml:trace>
  <inkml:trace contextRef="#ctx0" brushRef="#br0" timeOffset="171711.34">4396 12730 749 0,'222'-170'163'0,"-222"165"-163"16,0 0-23-16,11-6-99 16,14 1-86-16,4-5 8 15,-2-4-41-15,-7 1 241 16,-7 0 140-16,-9 6 111 15,-4 3-19-15,0 8-16 16,0 1-74-16,0 0-37 16,0 24-76-16,0 16 8 15,-2 12 43-15,2 11-51 16,0 3 6-16,0 3 8 0,2-5-29 16,12-6 13-16,-1-7-23 15,0-7 0-15,-1-5-2 16,-6-7 2-16,-1-5-4 15,-3-4 0-15,-2-9-34 16,0-2-6-16,-2-5-66 16,-18-7-130-16,-4-7-257 15</inkml:trace>
  <inkml:trace contextRef="#ctx0" brushRef="#br0" timeOffset="171848.42">4396 12730 625 0</inkml:trace>
  <inkml:trace contextRef="#ctx0" brushRef="#br0" timeOffset="171947.29">4396 12730 625 0,'253'33'365'0,"-232"-45"-194"0,5 6-49 0,8 0-65 0,2 4 9 0,3 0-46 0,-1 2-14 16,-5 0-6-16,-6 0-9 15,-2 0-59-15,-7 7-157 16,-5-1-364-16</inkml:trace>
  <inkml:trace contextRef="#ctx0" brushRef="#br0" timeOffset="172307.1">4972 12234 746 0,'0'0'193'16,"0"0"-93"-16,0 0-22 16,0 0-4-16,0 0-30 15,0 0-41-15,56 52 39 16,-17 10 12-16,0 9-27 0,-1 3 21 15,-2-1-25-15,-7-3 0 16,-7-4 15-16,-9-5-30 16,-9-2 12-16,-4-5 5 15,-2-2-16-15,-25-6 17 16,-1-6-26-16,-1-6 0 16,2-9-3-16,9-13 3 15,7-6-5-15,0-6-24 16,0 0-41-16,0-6-55 15,-1-13-299-15</inkml:trace>
  <inkml:trace contextRef="#ctx0" brushRef="#br0" timeOffset="172639.87">5561 12654 337 0,'0'0'793'0,"0"0"-633"0,0 0-111 15,0 0 4-15,0 0-29 16,0 0 14-16,42 0 0 16,-6 2-20-16,1 3 14 15,2-2-32-15,-4 1 1 16,-3-2-3-16,-6 3 2 16,-6-1-5-16,-8-1-40 15,-6 8-67-15,-6-2-56 16,0 4-191-16,0-1-481 15</inkml:trace>
  <inkml:trace contextRef="#ctx0" brushRef="#br0" timeOffset="172925.65">5618 12956 421 0,'0'0'522'0,"0"0"-374"16,0 0-40-16,0 0-13 15,0 0-29-15,0 0 3 16,8 0-37-16,13 0 11 16,6 2-6-16,4 1-34 15,0-2 27-15,1 4-30 16,-3-2 0-16,-2 1-4 0,-5 3-2 15,1-2-22-15,-4 6-39 16,4-3-104-16,-5 0-237 16</inkml:trace>
  <inkml:trace contextRef="#ctx0" brushRef="#br0" timeOffset="173408.43">6570 12069 519 0,'0'0'159'0,"0"0"-49"0,0 0 22 15,0 0-48-15,0 0 30 16,0 0-34-16,12-97-30 16,-8 97-14-16,7 5-33 15,0 20 36-15,2 7 3 16,-4 5-17-16,-5-2 5 16,-2 2-29-16,2-3-1 15,-4 0 3-15,0-3-3 16,0 1 0-16,0-2-37 15,0-2-65-15,0-6-132 16,0-7-333-16</inkml:trace>
  <inkml:trace contextRef="#ctx0" brushRef="#br0" timeOffset="173743.84">6973 12079 574 0,'0'0'378'0,"0"0"-278"16,0 0-48-16,0 0 2 16,0 0 44-16,-31 117-19 15,9-59-47-15,-7 8 9 16,-2 6 7-16,-2 5-28 0,-4 0 23 15,2-3-26-15,1-4-6 16,5-5 9-16,6-9-15 16,4-5-5-16,5-9 0 15,6-10 6-15,1-7-15 16,5-12 9-16,2-5-44 16,0-4-21-16,0-4-121 15,2 0-175-15,11-16-546 16</inkml:trace>
  <inkml:trace contextRef="#ctx0" brushRef="#br0" timeOffset="174244.94">6844 12709 852 0,'0'0'195'0,"0"0"-147"16,0 0 3-16,0 0-20 15,0 0-2-15,122 4 20 16,-99 11-40-16,-10 5 19 16,-3 5 1-16,-10-1-16 15,0 3 25-15,0-1-19 16,-17-6-5-16,2-5 14 16,-1-2-27-16,1-7 9 15,1-5 4-15,-1-1-13 16,1 0 13-16,1 0-14 0,5-9 0 15,0-2-9-15,8 6 9 16,0 1-6-16,0 4-4 16,18 0-18-16,11 0 27 15,3 12-9-15,-3 2 9 16,-2 0-10-16,-6 0 15 16,-7-2-4-16,-3-4 2 15,-7 3 3-15,-4-5 13 16,0-1 2-16,0 2-6 15,0 0 25-15,-19 4-25 16,-12 0 15-16,-6-5-28 16,4 0 6-16,7 1-13 0,3-3 6 15,3 2-33-15,9-2-9 16,5-4-66-16,6 0-51 16,0 0-4-16,17-22-172 15,14-11-366-15</inkml:trace>
  <inkml:trace contextRef="#ctx0" brushRef="#br0" timeOffset="174537.97">7207 12723 694 0,'0'0'331'0,"0"0"-143"16,0 0-82-16,0 0-51 16,0 0-22-16,0 0-31 15,0 2 8-15,0 21-5 0,0 8 10 16,0 1 8-1,9 1-23-15,5-1 10 0,5-4 4 16,6 0-11-16,0-2 24 16,-3-3-17-16,-5-4-6 15,-5-5 10-15,-5-1-6 16,-5-7-6-16,-2-2 10 16,0-2-7-16,0 0 0 15,0 0-5-15,0-2 0 16,-13 0-7-16,-16 0-15 15,-8-6-39-15,-9-17-67 16,-1-3-248-16</inkml:trace>
  <inkml:trace contextRef="#ctx0" brushRef="#br0" timeOffset="174668.63">7207 12723 270 0</inkml:trace>
  <inkml:trace contextRef="#ctx0" brushRef="#br0" timeOffset="174796.77">7207 12723 270 0,'5'-21'594'0,"17"1"-404"0,3 5-46 0,-1-2-54 0,0 7-17 0,1 2-43 16,0 6-15-16,-1 2-8 15,-2 0-1-15,1 0-12 16,-3 14-5-16,-3 6-68 16,-7 2-82-16,-10-1-256 15</inkml:trace>
  <inkml:trace contextRef="#ctx0" brushRef="#br0" timeOffset="176428.02">630 13676 416 0,'0'0'205'16,"0"0"-129"-16,0 0 10 16,0 0-8-16,0 0-23 15,0 0 26-15,-7-43-26 16,7 40 16-16,-2 3-13 16,2 0-27-16,0 0 17 15,0 5-45-15,0 25-1 16,0 19 20-16,0 10-7 15,2 6 16-15,5-1-21 16,-2-10-5-16,1-3 3 16,1-11-8-16,-3-8 0 0,0-1-2 15,1-9 6 1,-5-8-4-16,3-4 0 0,-1-6 4 16,-2-2-12-16,0-2 2 15,0 0-16-15,0 0 21 16,0-16-18-16,0-14-24 15,-10-10-4-15,-5-9 3 16,-1-9 34-16,3-1-20 16,3 3 25-16,0-2-8 15,10 5 24-15,0 9-11 16,0 8 8-16,14 6-8 16,10 9 21-16,7 7-21 15,5 2 0-15,2 11 3 16,13 1 0-16,-2 1-3 0,0 20 0 15,-9 7 2 1,-15 4 6-16,-10 2-6 0,-11 0 9 16,-1-3 51-16,-3-1-25 15,0-7 7-15,-16 2 6 16,-11-2-26-16,-6-4 18 16,0-1-23-16,-7-4-17 15,-1-5 10-15,10-1-10 16,7-7-4-16,10-1 1 15,12 0-38-15,2 0-7 16,0 0-49-16,0 0-72 16,2 0-76-16,17 0-284 15</inkml:trace>
  <inkml:trace contextRef="#ctx0" brushRef="#br0" timeOffset="177008.05">1346 13598 520 0,'0'0'214'0,"0"0"-70"16,0 0-12-16,0 0-66 16,0 0 3-16,0 0-16 15,-63-12-36-15,38 44 24 16,-1 15-1-16,1 12 7 0,8 9 3 16,5 0-31-16,10 0 9 15,2-3 3-15,0-6-28 16,2-7 21-16,14-6-15 15,3-6-9-15,0-10 8 16,-1-2-4-16,1-3-4 16,2-9 0-16,-1-4 7 15,-3-2-18-15,2-10 11 16,-4 0-43-16,3 0-16 16,-1 0-93-16,1 0-102 15,-5-20-347-15</inkml:trace>
  <inkml:trace contextRef="#ctx0" brushRef="#br0" timeOffset="191402.48">1599 13697 478 0,'0'0'186'16,"0"0"-82"-16,0 0-37 16,0 0-6-16,0 0-8 0,0 0-13 15,0 0 11-15,-18-36-21 16,18 30 17-16,-2 0 9 15,2 0-23-15,0 4 5 16,0-1-2-16,0 3-17 16,0 0 12-16,-2 0-24 15,2 0-6-15,0 0 9 16,0 0-8-16,0 13-2 16,0 12 0-16,0 18 6 15,0 8 0-15,0 3-6 16,0 0 0-16,0-2 18 15,0-3-17-15,2-4 8 0,2-5 3 16,-2-8-10 0,4-4 5-16,0-6-7 0,1-8 0 15,-1-6 0-15,2-4 1 16,-2-4-1-16,0 0 0 16,7 0 3-16,-1 0-11 15,3 0 6-15,4 0-40 16,0-5-33-16,1-2-115 15,3 3-68-15,4-2-226 16</inkml:trace>
  <inkml:trace contextRef="#ctx0" brushRef="#br0" timeOffset="191851.84">1969 13953 498 0,'0'0'256'16,"0"0"-107"-16,0 0-34 15,0 0-15-15,0 0-24 16,0 0 13-16,-45-51-59 16,26 51-21-16,-4 11 6 15,-2 15-10-15,4 10-5 16,3 0 4-16,5 0 1 16,3-1 2-16,8-9-7 15,2-6 0-15,0-4-4 16,0-6 8-16,0-4-4 15,14-2 0-15,-1-4 3 16,3 0-9-16,3 0 6 0,4-6 0 16,-1-12-8-16,-2-6 8 15,-6-1 0-15,-4-2 2 16,-1 8 6-16,-4 9-7 16,-2 8-1-16,-3 2 0 15,0 0 4-15,2 0-1 16,0 0-3-16,2 5 0 15,3 10 0-15,1 5 1 16,2 3-1-16,-2-3 0 16,3 0-3-16,-3-2-20 15,0 0-20-15,-1-4-48 16,-1-1-47-16,4-4-48 16,-4-9-183-16</inkml:trace>
  <inkml:trace contextRef="#ctx0" brushRef="#br0" timeOffset="191967.07">1969 13953 458 0</inkml:trace>
  <inkml:trace contextRef="#ctx0" brushRef="#br0" timeOffset="192556.54">1969 13953 458 0,'112'-9'448'0,"-112"9"-350"0,0 0-80 0,0 4-3 15,0 15 3-15,0 7 30 16,2-4-12-16,7 5-6 15,-1-4 6-15,1-3-4 0,-4-1-11 16,0-7 10-16,-5-4-29 16,0-4 13-16,0-4 0 15,0 0-6-15,0 0 28 16,0 0-7-16,0-4-13 16,0-15 1-16,-7-8-14 15,-7-9-4-15,3-3 0 16,5 7-17-16,1 5 15 15,5 13-9-15,0 9-3 16,0 1 12-16,5 4-30 16,12 0 21-16,6 0 6 15,-1 18 5-15,0 4-4 16,0 2 4-16,-1-2 0 16,-6 0 3-16,-3 1 0 15,-6-7-3-15,-2-2 3 0,-1-3 1 16,-3-2 14-16,0-3-17 15,0-3 2-15,0-3 8 16,0 0-5-16,0 0 1 16,0 0 14-16,0 0-14 15,0-1 21-15,0-18-28 16,-3-4 0-16,1-2-6 16,2 6 4-16,0 2 2 15,0 4-4-15,0 4-24 16,5 0 20-16,5 4-17 15,4 3-3-15,1 2 27 16,-1 0-13-16,1 0 14 0,2 6 0 16,-5 12 5-16,5-1 2 15,-4 2-5-15,-3 4-1 16,2-2 27-16,-3 2-18 16,-1-3 6-16,-2 1-13 15,0-2 2-15,-2-1-1 16,3-2-4-16,-3-7-6 15,0 0-3-15,0-3-60 16,0-1-69-16,5-5-83 16,4 0-140-16,3 0-90 15</inkml:trace>
  <inkml:trace contextRef="#ctx0" brushRef="#br0" timeOffset="192991.43">2738 13969 31 0,'0'0'786'0,"0"0"-602"16,0 0-64-16,0 0-16 15,-125-42-35-15,105 42-12 16,-3 0-42-16,4 0 10 16,-2 17-16-16,6 8-5 15,1 3 7-15,8 0-11 16,4-1 0-16,2-6 8 15,0-3-5-15,0-1-3 0,4-6 0 16,7 2 9 0,3-11-12-16,3 0 3 0,3-2 0 15,1 0-3-15,0 0 7 16,0-18-8-16,1-9 4 16,-4-7-9-16,-7 1 0 15,-2 6 7-15,-9 9 2 16,0 10 5-16,0 6-2 15,0 2 9-15,0 0-12 16,4 6 11-16,8 13-7 16,1 8-4-16,0-1 0 15,1 0 0-15,-1-3 0 16,-1-1-8-16,-2 2-24 16,-3 2-50-16,-3 1-35 15,-2-6-80-15,1-3-145 0</inkml:trace>
  <inkml:trace contextRef="#ctx0" brushRef="#br0" timeOffset="193204.05">3068 14176 878 0,'0'0'274'16,"0"0"-217"-16,0 0-1 15,0 0 6-15,0 0-30 16,0 0 15-16,15 95-45 0,-15-65 2 16,0 6-8-16,0 1-55 15,0-2-127-15,-9-8-270 16</inkml:trace>
  <inkml:trace contextRef="#ctx0" brushRef="#br0" timeOffset="194987.96">3812 13900 719 0,'0'0'137'0,"0"0"-110"16,0 0-22-16,0 0 22 15,0 0 45-15,0 0-27 16,25 125 40-16,-15-80-40 0,-1-4-3 16,-2-1 0-1,2-1-41-15,-5-4 15 0,1-9-16 16,-1-6 11-16,-4-11-11 16,2 0 0-16,-2-9 0 15,0 0 9-15,0 0-5 16,0 0 4-16,0-12 18 15,0-14-25-15,0-9 11 16,-2-9-12-16,-4-6 0 16,-1-7-6-16,3-1 10 15,4 4-6-15,0 8 2 16,6 9 0-16,17 13-16 16,1 10 16-16,2 12-4 0,-1 2-2 15,-2 2 5 1,-6 16 1-16,-5 2 0 0,-8-1 3 15,-4 1 3-15,0-1-3 16,0 1-1-16,-18 1 3 16,-5-1 3-16,2-2-8 15,0-6 0-15,6-4-7 16,3-2 6-16,4-4-82 16,3 1-65-16,5-2-91 15,0-1-166-15</inkml:trace>
  <inkml:trace contextRef="#ctx0" brushRef="#br0" timeOffset="195754.79">4164 13836 656 0,'0'0'290'0,"0"0"-165"16,0 0 3-16,0 0-62 15,0 0-22-15,0 0-44 16,-23 31 10-16,17 6-4 15,-1 3-3-15,7 3-3 16,0-6 10-16,0-8-4 16,16-4 0-16,8-5-4 15,3-8 4-15,6-8 10 16,3-4-15-16,2 0 2 16,-2-23 1-16,-5-7 6 15,-9-4-10-15,-13-6 6 0,-9-6-4 16,0 0 16-16,-25-1-16 15,-8 9 0-15,0 12 24 16,1 12-21-16,6 10-5 16,3 4 0-16,4 0-1 15,3 9-11-15,9 12-6 16,7-7-20-16,0 0 9 16,0-2-33-16,15-4 22 15,12-6 9-15,6-2 19 16,10 0 6-16,-1 0 6 15,-2 0 0-15,-6-6 7 16,-8 2 1-16,-10-2 41 0,-7 3-16 16,-5 3-15-16,1 0 18 15,2 5-34-15,2 19 1 16,4 4 32-16,3 6-31 16,-1 4 15-16,3-1-19 15,5-6 4-15,-2-2 1 16,2-4-5-16,-5-5 0 15,-5-8 11-15,-7-4-7 16,-3-4 10-16,-3-2-4 16,0-2-2-16,-3 2 32 15,-14-2-34-15,-5 0 6 16,-3 0-5-16,6-8 0 16,2-14-6-16,9-9-1 0,6 1-4 15,2 0-10-15,2 6 4 16,20 8 1-16,2 6 7 15,3 8-16-15,4 2 15 16,-2 0 0-16,-2 20 3 16,-7 1-9-16,-4 2 12 15,-5-1-3-15,-4-2 0 16,-5 0-1-16,-2-1 0 16,0-1-34-16,0 0-47 15,-2-2-51-15,-10-10-199 16,8-6-488-16</inkml:trace>
  <inkml:trace contextRef="#ctx0" brushRef="#br0" timeOffset="195899.81">4734 13792 589 0,'0'0'372'16,"0"0"-251"-16,0 0-89 16,0 0-30-16,0 0-2 15,0 0-10-15,-11-31-92 16,11 31-109-16,0 0-34 15,0 6-62-15</inkml:trace>
  <inkml:trace contextRef="#ctx0" brushRef="#br0" timeOffset="196101.8">4734 13792 635 0,'78'-63'287'0,"-74"63"-162"16,1 0-53-16,6 12 0 15,2 19 3-15,3 7-1 0,-1 8-19 16,-1 5-26-16,-3-3 15 15,1 4-20-15,-4-6-23 16,-1-1 6-16,-1-1-6 16,1-4-2-16,-4-3-4 15,-1-8-53-15,0-4-12 16,-2-9-116-16,0-14-86 16,0-2-179-16</inkml:trace>
  <inkml:trace contextRef="#ctx0" brushRef="#br0" timeOffset="196288.45">4847 14047 552 0,'0'0'365'0,"0"0"-220"16,0 0-55-16,0 0-34 15,0 0 26-15,0 0-42 16,83-30-16-16,-56 30 6 16,2 0-25-16,-2 16-5 15,-6 3 1-15,-2-1-1 16,-9 5-1-16,-6 2-50 15,-4 3-66-15,0-2-90 16,0-16-352-16</inkml:trace>
  <inkml:trace contextRef="#ctx0" brushRef="#br0" timeOffset="196619.24">4847 14047 861 0,'210'-147'154'0,"-210"143"-135"0,0 3-16 15,0-4-6-15,2 4-58 16,14-2-19-16,1-1-13 16,6-1 34-16,0-4 51 15,-4-1 8-15,-5 6 50 16,-5-4 99-16,-7 4-37 16,-2 4 14-16,0 0-23 15,4 16-79-15,1 21 9 16,2 10 14-16,-1 10-23 15,5 3 12-15,1 0-31 0,3-1 14 16,1-3 2-16,-1-5-19 16,1-5 5-16,-3-6-7 15,-4-5-7-15,-2-5 3 16,-2-6-41-16,-5-6-27 16,0-8-97-16,0-10-145 15,-9 0-88-15</inkml:trace>
  <inkml:trace contextRef="#ctx0" brushRef="#br0" timeOffset="196768.24">5160 14156 634 0,'0'0'302'0,"0"0"-178"15,0 0-48-15,0 0 4 16,0 0-34-16,123-45-15 16,-83 45-20-16,-3 0-1 15,-1 0-20-15,-9 0-14 0,-7 0-128 16,-9 0-96-16,-7 0-382 15</inkml:trace>
  <inkml:trace contextRef="#ctx0" brushRef="#br0" timeOffset="197073.65">5302 13638 78 0,'0'0'865'16,"0"0"-732"-16,0 0-59 0,0 0-67 16,0 0-2-16,0 0 54 15,129 119-24-15,-86-60 11 16,-3 2-4-16,-7 1-5 16,-6-7 7-16,-12 3-11 15,-5-10 1-15,-6 2 19 16,-4-8-48-16,0-1 16 15,0-3-15-15,0-6 4 16,-6-4-20-16,-4-3-1 16,4-4-54-16,-3-4-46 15,-2-9-219-15,-1-8-550 16</inkml:trace>
  <inkml:trace contextRef="#ctx0" brushRef="#br0" timeOffset="197414.09">5924 13941 1112 0,'0'0'205'0,"0"0"-150"16,0 0-5-16,0 0-32 0,0 0 6 15,0 0 5-15,49 0-19 16,-20 0 23-16,0 0-33 16,0 0 0-16,-2 0 2 15,0 0-2-15,-6 0-2 16,-2 0-15-16,-4 0-53 15,-6 3-22-15,-7 6-176 16,-2-1-240-16</inkml:trace>
  <inkml:trace contextRef="#ctx0" brushRef="#br0" timeOffset="197645.01">5924 13941 817 0,'67'244'317'16,"-67"-244"-220"-16,5 1-35 15,18 3 7-15,8-4 16 16,6 0-46-16,-2 0-26 16,1 0 3-16,-3 0-15 15,-2 0-2-15,-6 0-22 16,-8 0-89-16,-7 2-135 15,-6 1-338-15</inkml:trace>
  <inkml:trace contextRef="#ctx0" brushRef="#br0" timeOffset="204916.69">18272 10180 312 0,'0'0'202'0,"0"0"-180"16,0 0-2-16,0 0 9 16,0 0 70-16,-16 150 13 15,14-87-61-15,-4 8 142 0,1-2-161 16,-4-5 8-16,2-6 30 16,1-5-65-16,-1-7 17 15,2-6-18-15,1-6 9 16,0-8-5-16,1-9-8 15,3-9 0-15,-2-4-4 16,2-4 18-16,0 0-14 16,0 0 50-16,0-18-32 15,7-14-3-15,9-7-15 16,5-7 0-16,4 2-9 16,2 3-7-16,-2 13 0 15,-4 14 1-15,4 12-22 0,-2 2-9 16,3 8-37-1,-1 16 17-15,-8 7 64 0,-3-2-16 16,-9 2 18-16,-5-1 9 16,0-4-5-16,-7-1 37 15,-15-8 2-15,-7-3 1 16,-7-3 38-16,-5-7-58 16,1-4-3-16,5 0-21 15,6 0 15-15,14 0-26 16,7 0 11-16,8 0-30 15,0 0-11-15,0 0-90 16,25-6-138-16,8 0-105 16</inkml:trace>
  <inkml:trace contextRef="#ctx0" brushRef="#br0" timeOffset="205352.45">18862 10708 119 0,'0'0'638'16,"0"0"-445"-16,0 0-79 16,0 0-18-16,0 0-41 15,-129-101-28-15,83 101 33 16,-4 0-59-16,2 24 23 16,7 4-2-16,12 3-18 0,9-1 20 15,13-2-24-15,7-2 0 16,0-2-6-16,7-2 21 15,17-2-15-15,13-3 0 16,2-5 15-16,3-9-13 16,6-3-2-1,-6 0 0-15,-3-7-12 0,-2-19 21 16,-10-5-9-16,-8-5 0 16,-5 0 10-16,-5 8-14 15,-5 7 4-15,-4 14 0 16,0 7-1-16,0 0 2 15,0 2-1-15,-2 22 0 16,-14 8 1-16,5 2-2 16,-2 5 1-16,6-2 0 0,7 1-13 15,0-1-50-15,0-5-12 16,27-1-57-16,8-12-51 16,8-9-118-16</inkml:trace>
  <inkml:trace contextRef="#ctx0" brushRef="#br0" timeOffset="205836.76">19119 10708 552 0,'0'0'304'15,"0"0"-151"-15,0 0-20 16,0 0-44-16,0 0-67 16,0 0 19-16,-114-57-39 15,89 82-2-15,8 3 29 0,3-1-15 16,7 4-2-16,7-5-12 15,0 0 16-15,0-3-16 16,0-3 0-16,11-6 0 16,7-6-14-16,3-6 25 15,-4-2-11-15,1 0 0 16,2-10 5-16,-4-10-24 16,-1-8 13-16,-3-5-19 15,-4 5 25-15,-3 4-60 16,-1 10 41-16,-4 14 18 15,0 0-24-15,0 19-23 16,0 26 30-16,0 12 18 16,0 3 2-16,0 0 15 0,2-5 2 15,6-9 37 1,-6-10-36-16,-2-8 44 0,0-6-18 16,-10-2-12-16,-16-5 34 15,-7-7-45-15,-8-4 10 16,-1-4-33-16,2 0 21 15,9 0-22-15,9 0 1 16,6 0-15-16,5-8 0 16,9-8-67-16,2-13 23 15,2-6-38-15,29-13-144 16,9 0 20-16,5 1-180 16</inkml:trace>
  <inkml:trace contextRef="#ctx0" brushRef="#br0" timeOffset="205982.78">19119 10708 309 0</inkml:trace>
  <inkml:trace contextRef="#ctx0" brushRef="#br0" timeOffset="206250.33">19119 10708 309 0,'87'9'400'0,"-79"-22"-115"16,-3 8-121-16,-5 5-49 0,2 0-106 0,2 0 3 0,6 18-6 15,1 7 5-15,2 3 51 16,5-2-50-16,0-3-2 16,-1-3 13-16,4-8-14 15,-4-3-9-15,8-4 0 16,2-5 12-16,4 0-2 15,0-2-10-15,0-21 0 16,-4-5-7-16,-4-8 4 16,-8-6 3-16,-5-5-1 15,-4 9-14-15,-4 8 4 0,-2 16 11 16,0 9 0-16,0 5-8 16,0 7-13-16,0 23 21 15,0 13-9-15,0 11 18 16,0 0-5-16,4 3-4 15,13-7 0-15,-1-8-4 16,0-6 14-16,-7-9-10 16,-4-10 1-16,-3-6 7 15,-2-7 32-15,0-2-40 16,-13-2 11-16,-26 0 20 16,-17 0-23-16,-10 0-16 15,-3 0-9-15,-2 0-140 0,1 0-161 16</inkml:trace>
  <inkml:trace contextRef="#ctx0" brushRef="#br0" timeOffset="209287.61">6759 13681 57 0,'0'0'86'0,"0"0"-42"0,0 0-18 16,0 0-4-16,0 0 23 15,0 0-14-15,0 0-15 16,0 0 19-16,-2 0-28 15,0 0 5-15,2 0-10 16,0 0 2-16,0 0 6 16,0 0-10-16,0 0 0 15,0 0-2-15,0 0 4 16,0 0-2-16,0 0 0 16,0 0 7-16,0 0-14 15,0 0 1-15,0 0-7 16,0 0 11-16,0 0-15 0,0 0 4 15,0 0 3-15,0 0-15 16,0 0 8-16,0 0 8 16,0 0 9-16,0 0 10 15,0 0-7-15,0 0 37 16,0-2 5-16,0-1-4 16,0 3 14-16,0-1-29 15,0 1-12-15,0 0 35 16,0 0-32-16,0 0 7 15,0 0-15-15,0-2-3 16,0 2-7-16,0 0 1 16,0 0 0-16,0 0-8 0,0 0 13 15,0 0-5 1,0 0 7-16,0 0-5 0,0 0 15 16,0 0-7-16,0 0 4 15,-13 0 28-15,-1 0-33 16,-3 0 20-16,-2 0-1 15,4 0-12-15,-3 10 24 16,3 8-23-16,1 8-6 16,1 7 24-16,4 5-10 15,4 0 21-15,3-4 0 16,2-4-38-16,0-3 31 16,10-6-29-16,9-4 3 15,1-6 36-15,7-4-46 0,-2-7 14 16,4 0 10-1,2 0-7-15,-3-18 36 0,-3-5-48 16,-5-1-6-16,-9 1 18 16,-1-5-10-16,-10-1-10 15,0 1 4-15,0-1 3 16,-10 5-3-16,-7 2-4 16,-6 6 0-16,1 2-9 15,-5 6 5-15,5 0 2 16,2 6-13-16,7 2-58 15,3 0-30-15,8 0-90 16,2 4-139-16,0 4-99 0</inkml:trace>
  <inkml:trace contextRef="#ctx0" brushRef="#br0" timeOffset="209610.01">7216 13670 594 0,'0'0'233'0,"0"0"-70"16,0 0-65-16,0 0-66 16,0 0-18-16,0 0 3 15,-31 23-17-15,26 11 31 16,3 3-8-16,0-2 36 0,2 2-45 15,0-6-10-15,0-3 16 16,0-5-13-16,0 0-6 16,0-5-1-16,0-4 8 15,0-2-21-15,0 0 13 16,0 1-81-16,0-2-49 16,-4-5-166-16,-7-6-317 15</inkml:trace>
  <inkml:trace contextRef="#ctx0" brushRef="#br0" timeOffset="209839.64">7009 13862 814 0,'0'0'191'0,"0"0"-50"15,0 0-72-15,0 0 19 16,0 0-75-16,0 0-6 15,109-32 12-15,-64 29-8 16,-5 3-11-16,-2 0 0 16,-5 0 5-16,-6 0-22 15,2 0-13-15,-4 5-99 16,-1 3-92-16,-4 0-366 16</inkml:trace>
  <inkml:trace contextRef="#ctx0" brushRef="#br0" timeOffset="210123.65">7624 13683 658 0,'0'0'226'16,"0"0"-66"-16,0 0-48 15,0 0-93-15,0 0 1 16,0 0 57-16,13 89-35 16,-6-51 24-16,-3-2-56 15,-2 0-5-15,-2 0 6 0,0-1-5 16,0-1-6-16,0-4 0 16,0 0-23-16,0-1-52 15,-4-7-124-15,-13-9-260 16</inkml:trace>
  <inkml:trace contextRef="#ctx0" brushRef="#br0" timeOffset="210585.31">6536 14195 710 0,'0'0'187'0,"0"0"-77"15,0 0-6-15,0 0-29 16,0 0 23-16,0 0-66 16,58-37-6-16,-24 35 24 0,9 2-37 15,12 0 18-15,19 0 2 16,19 0-25-16,16 0 41 16,14 0-41-16,-1 0-4 15,-4 0 0-15,-10 2 3 16,-17 2-7-16,-20-2 0 15,-17 1 7-15,-21-3-13 16,-16 0 6-16,-7 0-11 16,-8 0-5-16,-2 0-50 15,0 0-5-15,-18 5-106 16,-20 5-122-16,-11 0-124 16</inkml:trace>
  <inkml:trace contextRef="#ctx0" brushRef="#br0" timeOffset="211163.91">7004 14402 627 0,'0'0'202'0,"0"0"-90"15,0 0 16-15,0 0-57 16,0 0-15-16,0 0 8 0,34-49-45 16,-10 49 5-16,1 0-20 15,-3 0 9-15,-2 7-3 16,-6 9-10-16,-6-1 0 16,-3 5 6-16,-5 3 5 15,0 1-11-15,-5 4 6 16,-14-4 5-16,-1-1-2 15,3-7-9-15,7-8 0 16,5-6 3-16,3-2 1 16,2 0-4-16,0 0 1 15,0 0 13-15,0 0-8 16,0 0-6-16,0 0 0 16,0 0-5-16,0 0 0 15,5 10-9-15,13 5-9 16,6 4 23-16,-2 3-6 0,-2-4 6 15,-7-6 0-15,-4 0 11 16,-6-5-5-16,-1-3 7 16,-2 1 1-16,0-3-11 15,0 5 37-15,-20 7-24 16,-9-5-5-16,-4 5 1 16,1-2-4-16,8-7-8 15,1 1 0-15,6-4-41 16,3 4 2-16,5-6-85 15,7 0-111-15,2-6-75 16,9-22-410-16</inkml:trace>
  <inkml:trace contextRef="#ctx0" brushRef="#br0" timeOffset="211461.46">7379 14450 942 0,'0'0'206'0,"0"0"-66"16,0 0-90-16,0 0-13 15,0 0-7-15,0 0-27 16,0 19-3-16,0 8 0 16,0 5 8-16,0 1 3 15,0 1-7-15,0 0-4 16,5-1 3-16,5-3 10 16,1-4-13-16,1-6 0 15,-6-6 8-15,-1-2 14 16,-3-8-21-16,-2 0-1 15,0-4 15-15,0 0-6 0,0 0-9 16,0 0 0-16,0 0 8 16,-11 0-28-16,-11 0 5 15,-8 0-67-15,-3-6-83 16,-2-22-339-16</inkml:trace>
  <inkml:trace contextRef="#ctx0" brushRef="#br0" timeOffset="211600.52">7379 14450 830 0</inkml:trace>
  <inkml:trace contextRef="#ctx0" brushRef="#br0" timeOffset="211735.61">7379 14450 830 0,'80'-22'300'0,"-51"10"-159"0,-2 5-64 0,2 4-14 0,-5-1-50 0,-2 2 2 0,-2 2-15 16,-1 0-21-16,0 0-15 15,4 6-175-15,-5-3-249 16</inkml:trace>
  <inkml:trace contextRef="#ctx0" brushRef="#br0" timeOffset="211981.99">8210 14100 29 0,'0'0'1014'0,"0"0"-849"16,0 0-45-16,0 0-75 15,0 0 8-15,0 0 3 16,7-16-53-16,15 14 9 15,2 2-12-15,1 0 8 16,0 0-11-16,-3 0 3 16,0 0-10-16,-2 3 7 15,-2 10-94-15,-5 0-58 16,-4-2-174-16,-7-5-493 0</inkml:trace>
  <inkml:trace contextRef="#ctx0" brushRef="#br0" timeOffset="212219.44">8210 14100 625 0,'40'221'304'0,"-40"-221"-213"16,0 0 17-16,0 0 2 15,23 0-34-15,3 0 6 0,5 0-56 16,-7 0-17-16,-1 0-9 16,-3 0 7-16,-2-4-14 15,2 2 1-15,5 2-107 16,2-4-139-16,-6-10-508 16</inkml:trace>
  <inkml:trace contextRef="#ctx0" brushRef="#br0" timeOffset="212497.11">9077 13524 889 0,'0'0'186'15,"0"0"-113"-15,0 0-60 16,0 0 4-16,0 0-8 16,0 0 15-16,-8 67 2 15,8-34-21-15,0 4 9 16,0-1-14-16,0-1-10 16,0-1-7-16,0-4-113 15,0-7-39-15,0-6-182 16</inkml:trace>
  <inkml:trace contextRef="#ctx0" brushRef="#br0" timeOffset="212767.83">9295 13663 575 0,'0'0'343'0,"0"0"-286"16,0 0 79-16,-51 118-47 15,28-63-17-15,-1 7-3 16,0 5-42-16,-3 1 18 16,-2 1-23-16,0-3-19 0,-2-3 14 15,1-3-17-15,6-3 0 16,2-10-6-16,6-5-12 16,5-5-39-16,7-6-45 15,4-16-128-15,0-12-98 16,11-3-377-16</inkml:trace>
  <inkml:trace contextRef="#ctx0" brushRef="#br0" timeOffset="213153.57">9333 14227 499 0,'0'0'288'15,"0"0"-176"-15,0 0-5 0,0 0-32 16,0 0 1-1,0 0-2-15,40 62-16 0,-40-40-16 16,-11 2-23-16,-10 1-13 16,4-3 2-16,1-7-7 15,7-3-1-15,5-10 0 16,2 1 10-16,2-3-10 16,0 2 0-16,0 0 0 15,0 8-17-15,4 2 17 16,14 6 0-16,6 6 1 15,3 2 12-15,-2-1-17 16,-8-6 4-16,-5-5 0 0,-8-5 1 16,-2-3-1-16,-2-1 0 15,0 2 35-15,0-2-32 16,-4 6 40-16,-14-1-36 16,-4-2 4-16,-2-1-12 15,-1-6 1-15,0 1-22 16,4-2-36-16,7-2-122 15,9-30-138-15,5-14-382 16</inkml:trace>
  <inkml:trace contextRef="#ctx0" brushRef="#br0" timeOffset="213309.69">9333 14227 614 0</inkml:trace>
  <inkml:trace contextRef="#ctx0" brushRef="#br0" timeOffset="213446.77">9333 14227 614 0,'232'32'398'0,"-232"-32"-237"0,0 0-126 0,0 0 1 0,0 16-25 16,0 8 27-16,0 2 12 0,0 5-50 16,0 1 15-16,4 2 20 15,11-4-32-15,4 0 19 16,-4-2-15-16,3-1-7 16,-3-5 36-16,-3-6-30 15,-6-7 1-15,-4 0-7 16,-2-4 16-16,0 6-22 15,0-1 6-15,-15 2 0 16,-7 0-13-16,-9-7-19 16,-10-2-92-16,1-3-196 0</inkml:trace>
  <inkml:trace contextRef="#ctx0" brushRef="#br0" timeOffset="213595.45">9680 14279 203 0,'0'0'803'0,"0"0"-614"16,0 0-152-16,150-31-4 16,-119 31-8-16,-9 0-18 15,-1 0-14-15,-6 3-24 16,-1 5-227-16,-10-2-405 16</inkml:trace>
  <inkml:trace contextRef="#ctx0" brushRef="#br0" timeOffset="-209264.93">690 15751 385 0,'0'0'176'0,"0"0"-78"16,0 0-21-16,0 0-26 15,0 0-5-15,0 0 4 16,0 0-3-16,-7-63 9 15,3 59-8-15,2 4 29 16,0 0-14-16,2 0-40 16,-2 0 25-16,2 0-45 15,0 4 2-15,0 22-10 16,19 16 16-16,15 14-8 16,4 8 22-16,12 0-24 15,2-2 24-15,0-4-19 16,-2-1-4-16,-11-3 14 0,-4 1-6 15,-3-7-4-15,-8-2-4 16,-2-14 9-16,-6-5 2 16,-5-13-13-16,-2-2 0 15,-4-9 11-15,-1-3-2 16,-2 0-4-16,0 0 33 16,3-12-4-16,3-20 24 15,4-20-58-15,-1-13 3 16,-3-9 8-16,-4-4-6 15,-4-1-5-15,0 7 0 16,0 1 6-16,0 13-10 16,0 8 4-16,0 9 0 0,0 9-10 15,0 0-3-15,0 9-21 16,0 3-10-16,6 7-68 16,7 3-155-16,3-5-402 15</inkml:trace>
  <inkml:trace contextRef="#ctx0" brushRef="#br0" timeOffset="-208530.82">1510 15334 415 0,'0'0'203'0,"0"0"-66"0,0 0-14 15,0 0-28-15,0 0-14 16,0 0 32-16,-33 0-65 16,31 0 19-16,2 0-15 15,0 0-35-15,0 0 23 16,0 0-36-16,0 0-2 16,22 0 7-16,16 0-2 15,10 0-7-15,8 0 21 16,2 0-16-16,-6 0 8 15,-6 0-13-15,-7 0 0 16,-8 0-6-16,-12 0 9 16,-5 0-6-16,-5 0-13 0,-7 0-42 15,0 0 8-15,-2 0-61 16,0 0-41-16,0-6-134 16</inkml:trace>
  <inkml:trace contextRef="#ctx0" brushRef="#br0" timeOffset="-208196.97">1701 15123 347 0,'0'0'297'0,"0"0"-140"15,0 0-30-15,0 0-21 0,0 0-38 16,0 0-2-16,-19-17-39 16,19 17-20-16,0 7-4 15,0 21 6-15,0 12 1 16,0 1 50-16,0 8-23 16,0-1 5-16,0-5-8 15,2-3-29-15,-2-6 12 16,7-4-17-16,-1-2 0 15,5-5-9-15,3 1-18 16,1-2-71-16,-1-2-121 0,-3-6-353 16</inkml:trace>
  <inkml:trace contextRef="#ctx0" brushRef="#br0" timeOffset="-207047.16">1539 16284 254 0,'0'0'519'15,"0"0"-385"-15,0 0-34 16,0 0-60-16,0 0-7 15,0 0-33-15,-18 18 9 0,18 18-4 16,0 8 6-16,7 1 19 16,4-3 15-16,0-4-35 15,-4-6 14-15,0-6-4 16,-1-7-12-16,-4-9 21 16,1-2-29-16,-3-8 0 15,2 0 23-15,-2 0-23 16,0 0 22-16,0 0 12 15,0-4-10-15,0-18 9 16,0-10-33-16,0-8 0 16,0-9-4-16,0 2-4 15,0 3-1-15,0 10-7 0,0 16 10 16,0 8-7-16,4 10 5 16,4 0-20-16,4 0 17 15,7 22-14-15,7 15 25 16,0-2 0-16,-3 0 4 15,0-3-8-15,-6 0 4 16,-5-9 0-16,-6-5-1 16,-2-6 5-16,-1-7-4 15,-3-5 0-15,0 4 5 16,0-4 5-16,0 0-7 16,0 0 15-16,0 0 30 15,0-13-31-15,0-9 0 16,-5-10-17-16,-3-3 8 0,0-1-12 15,6-1 4 1,2 2 0-16,0 4-3 0,0 5-4 16,2 6 7-16,12 8-9 15,1 4-6-15,-1 8 5 16,3 0 8-16,4 12 2 16,1 14-5-16,1 6 2 15,-4 4 3-15,-1 1 0 16,-2-2 6-16,-2 4-7 15,-2-7 1-15,-1-4 0 16,5-2-3-16,-3-8-2 16,3 1-27-16,-1-3-67 0,4-6-86 15,-1-10-134 1</inkml:trace>
  <inkml:trace contextRef="#ctx0" brushRef="#br0" timeOffset="-206599.57">2258 16347 544 0,'0'0'436'16,"0"0"-319"-16,0 0-15 16,0 0-60-16,0 0 8 15,-133-41-27-15,113 63-18 0,-2 11 17 16,4 7-22-1,7 0 0-15,7-4 12 0,4 5-6 16,0-9-3-16,0-2-3 16,0-12 3-16,6 0 2 15,3-10-5-15,2-6 0 16,3-2-3-16,3 0 15 16,5 0-12-16,3-18 0 15,-2-6 5-15,-8-10-13 16,-7-3 8-16,-2-3 0 15,-4 8-5-15,-2 6 8 16,0 12-3-16,2 9 0 16,-2 5 5-16,2 0-13 15,5 9 7-15,1 14 0 0,4 8-7 16,1-3 9 0,1 3-1-16,-3-5 0 0,2-2-35 15,-2 2-11-15,2-4-95 16,3-10-19-16,-3-6-127 15,3-6-238-15</inkml:trace>
  <inkml:trace contextRef="#ctx0" brushRef="#br0" timeOffset="-206431.7">2258 16347 842 0</inkml:trace>
  <inkml:trace contextRef="#ctx0" brushRef="#br0" timeOffset="-206099.34">2258 16347 842 0,'104'-37'177'0,"-104"55"-162"0,0 23 7 0,0 9 51 0,0 4-15 0,10 3-11 16,6-3-29-16,-3-10 23 16,0 3-30-16,-1-8-8 15,-5 2 6-15,-1-11-6 16,0-6-3-16,-2-11 0 16,-4-4 6-16,0-4-14 15,0-5 8-15,0 0 0 16,0-11-13-16,0-23 8 15,-14-11-52-15,-5-8-4 16,4-6-7-16,-1-7 20 16,8 5-13-16,1 9 17 0,7 7 26 15,0 14 0 1,0 8 12-16,11 9-52 0,12 10-57 16,1 4 62-16,3 0-22 15,-5 0 57-15,-6 12 18 16,-5 2 4-16,-4 1 86 15,-5-4 38-15,-2 9 4 16,0 1-20-16,0-1-5 16,0 0-34-16,-9 0-5 15,-4-2-45-15,-3-2 7 16,3-5-30-16,0 1 11 16,5-3-23-16,4-1-69 15,0-8-188-15,-1 0-482 0</inkml:trace>
  <inkml:trace contextRef="#ctx0" brushRef="#br0" timeOffset="-205693.31">3248 16010 870 0,'0'0'298'16,"0"0"-152"-16,0 0-73 16,0 0-51-16,0 0 8 15,0 0-15-15,-11-8-9 16,27 8 10-16,17 0-16 16,9 0 19-16,5 0 2 15,0 0-11-15,-8 0-9 16,-4 0-1-16,-9 0 3 0,-8 0-17 15,-5 0-23-15,-3 0-44 16,-8 0-108-16,-2 4-225 16</inkml:trace>
  <inkml:trace contextRef="#ctx0" brushRef="#br0" timeOffset="-205418.15">3248 16010 719 0,'96'269'228'0,"-96"-269"-144"0,0 0 14 16,9 0-2-16,11 0 7 15,2 0-41-15,3 0-34 16,-1 0 27-16,-1 0-42 15,-4 0-9-15,2 0-1 16,-1 0-1-16,-1 0-4 16,4 0-20-16,2 0-72 15,-2 0-89-15,0 0-410 16</inkml:trace>
  <inkml:trace contextRef="#ctx0" brushRef="#br0" timeOffset="-203184.88">4264 15723 277 0,'0'0'166'0,"0"0"-83"15,0 0 1-15,0 0 52 16,0 0-60-16,0 0 8 15,-7-21-6-15,5 21-37 16,2 0 12-16,-2 0-14 0,2 0-29 16,0 12-1-1,0 20-6-15,0 17-3 0,0 9 55 16,0 4-23-16,4 3-5 16,3-3-3-16,-2-3-23 15,-1 3 35-15,0-9-35 16,1 1 3-16,-5-8 7 15,4-6-3-15,-2-9-8 16,0-10 0-16,1-2 4 16,-3-13-3-16,2-3-1 15,-2-3 0-15,0 0-2 16,0 0 10-16,0 0-8 16,0 0 2-16,0-5 7 15,0-11-4-15,0-17-5 16,0-7-6-16,0-12 0 0,-5-5-12 15,-3-1 13 1,3 0-6-16,-1 1 3 0,2 7-2 16,1 1 10-16,0 8 0 15,3 6-9-15,0-1 13 16,0 2-4-16,0 5 0 16,6 3-1-16,4 4-15 15,3 4-4-15,6 4-8 16,-2 8 26-16,10 6-29 15,0 0 13-15,4 14 5 16,-2 12 12-16,-4 3-11 16,-10-3 12-16,-6-3 0 0,-4 0 10 15,-5-1 15-15,0-4 19 16,0 4 1-16,-5-8-25 16,-6-2 36-16,-5-1-40 15,-4-4-7-15,3 0 9 16,-4 0-9-16,3-2-6 15,3-1-3-15,1 1-17 16,3 0-1-16,1 3-101 16,-2 0-138-16,1-2-259 15</inkml:trace>
  <inkml:trace contextRef="#ctx0" brushRef="#br0" timeOffset="-201014.59">4801 15608 409 0,'0'0'119'0,"0"0"-3"16,0 0-3-16,0 0-39 16,0 0-17-16,0 0 1 15,-2-11-42-15,0 11 12 16,-5 0-3-16,-2 0-21 0,-2 0 38 15,-7 14-29-15,-2 9 0 16,0 3 23-16,-1 14-30 16,4 11 25-16,3 7 21 15,6 6-22-15,1 10 30 16,-1 3-37-16,0 0 4 16,4-1 22-16,4-3-35 15,0-3 5-15,0-11-16 16,8-11 9-16,8-12-2 15,3-12-10-15,-4-4 0 16,5-5-8-16,-5-7 18 16,1-2-12-16,-3-3 2 0,3-3-22 15,4 0 19 1,0 0-66-16,3-3-60 0,-4-20-89 16,-3-9-291-16</inkml:trace>
  <inkml:trace contextRef="#ctx0" brushRef="#br0" timeOffset="-200537.02">4841 15952 653 0,'0'0'244'0,"0"0"-110"16,0 0-112-16,0 0-15 0,0 0-2 15,0 0 6-15,2 100 66 16,16-48-13-1,3 3-29-15,-2-1-2 0,-3-2-26 16,-1-1 5-16,-6-11-12 16,-2-9 7-16,-2-10-12 15,-1-7 5-15,-2-5-22 16,0-7-16-16,0-2-23 16,-2 0 61-16,0-14-3 15,0-23-9-15,-10-15 7 16,-6-8-13-16,-2-11-6 15,2 5 21-15,5 8-17 16,7 11 20-16,4 11 0 16,0 10-7-16,4 7-1 15,14 10 7-15,6 9 0 0,8 0-7 16,-1 6 6-16,-4 11 2 16,-5 2 8-16,-9 3-1 15,-3-4 39-15,-8 4-28 16,-2 5 14-16,0-4 29 15,-20 7-40-15,-14-7 4 16,-3-1-22-16,1-4 10 16,9-4-26-16,11-6-6 15,10-8-63-15,6 0-9 16,0 0-61-16,0-3-180 16</inkml:trace>
  <inkml:trace contextRef="#ctx0" brushRef="#br0" timeOffset="-199702.16">5269 15961 752 0,'0'0'220'16,"0"0"-86"-16,0 0-50 16,0 0-53-16,0 0 5 15,0 0-25-15,-83 90 7 16,77-51 25-16,6 2-35 15,0-5 8-15,0-4-14 16,8-1 7-16,13-3 1 16,-1-12-10-16,3-6 0 0,2-6-3 15,4-4 12 1,5 0-8-16,-3-23-1 0,-4-7 9 16,-13-1-8-16,-8-10-1 15,-6-5 0-15,-2-2 5 16,-23 3 2-16,-8 1-7 15,0 11 0-15,1 12 5 16,3 7 12-16,7 10-17 16,5 4-3-16,3 0-6 15,7 0-27-15,3 9-42 16,4 8-58-16,0-4-45 16,11-8-7-16,22-3 14 15,6-2 115-15,5 0-10 16,-2-7-53-16,-7-5 9 0,-6 3 113 15,-10-5 86-15,-9 1 137 16,-8 8 13-16,-2 0-26 16,0 5-34-16,0 0-84 15,0 0-36-15,0 0-56 16,0 14 14-16,0 17-7 16,0 1-7-16,0 0 1 15,0 2 7-15,4 3 1 16,13-2-9-16,5 2 0 15,3 3 7-15,-3-5-2 16,0-1-5-16,-6-5 0 16,-3-6-2-16,-4-5 8 15,-7-10-6-15,0-2 7 0,-2-2 0 16,0-4 15-16,0 0-14 16,0 0-8-16,0 0 28 15,0 0-22-15,0-18 11 16,-11-18-17-16,-1-8-11 15,0-2 4-15,7 7-20 16,5 11 1-16,0 5 25 16,0 6-20-16,19 5 15 15,2 6 6-15,4 6-12 16,0 0-1-16,-7 0 13 0,-3 3 0 16,-4 15-6-1,-4 7 15-15,-2 1-9 16,-5 0 0-16,0-2 9 0,0 6-22 15,0 2 9-15,0 3-116 16,0-13-69-16,0-16-172 16</inkml:trace>
  <inkml:trace contextRef="#ctx0" brushRef="#br0" timeOffset="-199551.17">5681 15944 540 0,'0'0'172'15,"0"0"-135"-15,0 0-37 16,0 0-84-16,0 0-192 16</inkml:trace>
  <inkml:trace contextRef="#ctx0" brushRef="#br0" timeOffset="-199367.4">5681 15944 79 0,'98'-107'722'0,"-98"107"-496"0,0 0-155 16,5 16-4-16,3 12 45 15,6 11-32-15,-1 2-32 16,0 8-21-16,1-3 7 16,-3 2-20-16,1-3-5 15,-2-5-4-15,-1 1-5 16,-2-1-5-16,-2-4 4 16,-1-4-65-16,-2-9-20 15,0-11-111-15,-2-12-174 0,0 0-258 16</inkml:trace>
  <inkml:trace contextRef="#ctx0" brushRef="#br0" timeOffset="-199149.86">5828 16090 803 0,'0'0'243'16,"0"0"-59"-16,0 0-103 16,0 0-25-16,0 0-12 15,0 0-41-15,78-48 25 16,-49 48-28-16,3 10 0 15,-6 13 0-15,-2 3 5 16,-3 4-5-16,-9 2 0 0,0 0 6 16,-5 5-19-1,-1 1-9-15,2-2-62 0,2-4-74 16,5-18-155-16,2-10-265 16</inkml:trace>
  <inkml:trace contextRef="#ctx0" brushRef="#br0" timeOffset="-198728.52">6198 15837 345 0,'0'0'560'16,"0"0"-344"-16,0 0-74 16,0 0-90-16,0 0 5 15,0 0-57-15,-73 12 0 16,56 28 2-16,9 6 7 15,8 11-2-15,0 7 11 16,4 7-11-16,19 9 39 16,-1-3-41-16,0-9-3 0,-2-5 18 15,-4-11-12-15,-5-10-8 16,-2-3 0-16,-3-7 7 16,0-10-15-16,-2-4 8 15,0-4-34-15,-2-1-9 16,-2-8-88-16,0-5-126 15,0 0-339-15</inkml:trace>
  <inkml:trace contextRef="#ctx0" brushRef="#br0" timeOffset="-198563.62">6140 16288 547 0,'0'0'396'16,"0"0"-167"-16,0 0-104 15,0 0-71-15,0 0-3 16,0 0-47-16,134-99 12 15,-94 99-16-15,-3 0-15 0,-3 0-3 16,-5 0-130-16,-9 0-202 16,-5 0-481-16</inkml:trace>
  <inkml:trace contextRef="#ctx0" brushRef="#br0" timeOffset="-198215.94">6397 15648 941 0,'0'0'160'0,"0"0"-16"15,0 0-123-15,0 0-21 16,0 0 0-16,46 124 7 15,-5-51 40-15,3-6-40 16,-2-1 7-16,-4-2 35 16,-6-11-31-16,-7-3 25 15,-4-6-9-15,-13 0-23 16,-5-3 36-16,-3 1-39 16,0-2 6-16,-18-7-1 15,-4-3-11-15,1-8-2 16,4-4 0-16,1 0-65 0,1-8-30 15,1-7-180-15,1-3-593 16</inkml:trace>
  <inkml:trace contextRef="#ctx0" brushRef="#br0" timeOffset="-197665.36">7009 15952 355 0,'0'0'464'0,"0"0"-274"16,0 0-55-16,0 0 6 15,0 0-75-15,0 0-39 16,-9-32-10-16,18 47-1 16,15 11-1-16,7 6 34 15,0 3-48-15,-4-3 27 16,0-2-27-16,-4-5-1 15,-1 5 0-15,-7-8-1 16,-1 0-2-16,-3-4 2 0,0 1-72 16,-5-5 14-16,4-2-101 15,-4-6-141-15,-3-6-325 16</inkml:trace>
  <inkml:trace contextRef="#ctx0" brushRef="#br0" timeOffset="-197452.8">7009 15952 712 0,'263'22'342'15,"-284"-22"-223"-15,0 0-45 16,-4 1-24-16,-6 20 5 16,0 7-13-16,-3 0-25 15,3 7 18-15,4-4-35 0,5 6 0 16,7-1-5-16,8 3-10 15,7 1-41-15,0-4-105 16,2-10-211-16</inkml:trace>
  <inkml:trace contextRef="#ctx0" brushRef="#br0" timeOffset="-196399.17">7773 15855 621 0,'0'0'181'0,"0"0"-6"16,0 0-55-16,0 0-9 15,0 0-40-15,0 0-62 16,-9 2 4-16,9 40-5 0,2 11 11 16,10 1 20-1,-1 4-32-15,0-4 14 0,-2 1-15 16,0-2 5-16,-3-7-4 15,-1-8-7-15,-3-10 0 16,0-10-2-16,0-5 7 16,0-7-5-16,1-6 0 15,-3 0 3-15,0 0 7 16,0-2-10-16,0-24 1 16,-5-19-3-16,-10-10-7 15,-1-11 8-15,3-2-4 16,0-3-8-16,1 3 0 15,8 7 3-15,4 11 5 16,0 14-4-16,0 7 3 16,9 12 6-16,11 5-1 0,7 8-18 15,4 4 14-15,5 0-20 16,-3 7-1-16,-6 12 18 16,-2-1-3-16,-13 4 11 15,-5-4 0-15,-2 0 6 16,-5 0 37-16,0 5-10 15,-12-2 1-15,-7-3 20 16,-4-4-41-16,-1 0 5 16,1 3-18-16,6-7 7 15,3 2-21-15,10 2-28 16,4 0-67-16,0-5-119 16,8-5-205-16</inkml:trace>
  <inkml:trace contextRef="#ctx0" brushRef="#br0" timeOffset="-196012.45">8491 15577 624 0,'0'0'287'0,"0"0"-145"16,0 0 21-16,0 0-62 16,0 0-58-16,0 0-1 15,-67 0-42-15,31 34 0 0,-2 17 29 16,1 6-25-16,1 10 18 16,7 0 2-16,9 2-20 15,9-3 41-15,9-3-44 16,2-1 0-16,0-8 8 15,6 0 1-15,9-10-10 16,3-3 0-16,1-9 6 16,-2-9-10-16,-3-9 4 15,-1-2 0-15,-2-6-6 16,-2-3-24-16,2 2-13 16,5-5-33-16,-3 0-95 15,5-19-160-15</inkml:trace>
  <inkml:trace contextRef="#ctx0" brushRef="#br0" timeOffset="-195763.22">8452 15797 952 0,'0'0'194'15,"0"0"-88"-15,0 0-88 16,0 0 7-16,0 0-5 15,0 0 41-15,16 150-25 16,3-101-27-16,-2 1 15 16,1-1-24-16,-3 1 0 15,-5-6-3-15,-2-3-2 0,-1-1-18 16,-3-4-45-16,8-8-82 16,-1-15-79-16,2-13-305 15</inkml:trace>
  <inkml:trace contextRef="#ctx0" brushRef="#br0" timeOffset="-195386.75">8645 15881 781 0,'0'0'192'0,"0"0"-91"16,0 0-38-16,-135 39 8 0,112-15-16 15,4-2-45-15,9 0 27 16,7 0-34-16,3-8 4 16,0 0 3-16,5 0 1 15,12-2-11-15,8-4 2 16,6-2 3-16,9-1 12 16,5-1-17-16,-1-1 0 15,-3 8-1-15,-12 1 8 16,-8 2-7-16,-2 0 1 15,-6 4 2-15,0-2 34 16,-4 3-28-16,-2-1 12 16,-1 0-3-16,-4-4-12 15,1 0 0-15,-3 0-6 0,0 2-14 16,0-2 2-16,0 4-72 16,0 0-82-16,-9-9-192 15</inkml:trace>
  <inkml:trace contextRef="#ctx0" brushRef="#br0" timeOffset="-195230.79">8718 15889 716 0,'0'0'264'0,"0"0"-180"16,0 0-60-16,0 0-24 15,0 0-56-15,0 0-31 0,-21 40-162 16,27-17-139-16</inkml:trace>
  <inkml:trace contextRef="#ctx0" brushRef="#br0" timeOffset="-194901.8">8718 15889 116 0,'116'180'275'0,"-112"-159"-32"16,3 2-11-16,-3 5-103 16,0-2 15-16,2 6-74 15,-2-5 1-15,0-1-37 16,1-4-31-16,-3-8 14 15,0-4-16-15,0-6-1 16,0-4 3-16,-2 0 7 16,0 0-1-16,2 0 19 0,2-18 4 15,0-16 2 1,0-3-32-16,3 1-2 0,-1 8 3 16,4 10 9-16,-2 9-21 15,1 2 9-15,5 7-4 16,1 0-10-16,8 0 14 15,-2 7 0-15,2 7 0 16,-1 0 11-16,-7 3-19 16,1-3 8-16,-3 0-49 15,-1 3-13-15,-3-3-127 16,-9-7-152-16</inkml:trace>
  <inkml:trace contextRef="#ctx0" brushRef="#br0" timeOffset="-194719.97">8983 15903 733 0,'0'0'363'15,"0"0"-205"-15,0 0-85 16,0 0-51-16,0 0-22 16,0 0-13-16,-29-9-140 15,29 28-17-15,0 6-103 16,13-5-222-16</inkml:trace>
  <inkml:trace contextRef="#ctx0" brushRef="#br0" timeOffset="-194483.42">8983 15903 450 0,'100'152'288'0,"-100"-138"-29"16,3 4-106-16,1-4-26 16,2 0-75-16,4 2-29 15,-1-6 8-15,1-6-22 16,4 1-8-16,4-5 6 15,4 0-2-15,5 0 6 16,0 0-11-16,-6 0 3 16,-5 0 0-16,-5 0 5 15,-3 0 13-15,-2 0 7 16,1 3-22-16,-1 7 22 0,1 4-28 16,4 4 0-1,-2 5-13-15,2 3-27 0,5 2-63 16,-1-2-163-16,1-8-269 15</inkml:trace>
  <inkml:trace contextRef="#ctx0" brushRef="#br0" timeOffset="-194260.75">9567 16361 709 0,'0'0'269'16,"0"0"-135"-16,0 0 44 16,0 0-101-16,0 0-6 0,0 0-14 15,22 108-47 1,-22-78 3-16,0-4-13 0,0 11-45 16,-2-11-71-16,-11-2-423 15</inkml:trace>
  <inkml:trace contextRef="#ctx0" brushRef="#br0" timeOffset="-193777.45">10089 15996 355 0,'0'0'470'0,"0"0"-278"15,0 0 32-15,0 0-106 0,0 0-59 16,0 0-20-16,-29-38-39 16,29 68 0-16,0 14 7 15,0 11-1-15,2 7 17 16,11 1-23-16,1-3 1 15,-1-4-6-15,-1-9 5 16,0-7 0-16,-3-6-1 16,-5-12-46-16,1-3-14 15,-3-10-73-15,-2-4-58 16,0-5-53-16,0 0-70 0</inkml:trace>
  <inkml:trace contextRef="#ctx0" brushRef="#br0" timeOffset="-193580.9">10081 16028 300 0,'0'0'283'0,"0"0"-159"16,0 0 40-16,0 0-78 15,0 0-48-15,0 0 11 16,56-40-23-16,-44 62 37 16,-4 2 7-16,-3 6-38 15,-5 1 27-15,0 5-39 16,0 0-20-16,-5 4 4 15,-11 3-4-15,3-1-108 16,5-6-124-16,8-14-344 16</inkml:trace>
  <inkml:trace contextRef="#ctx0" brushRef="#br0" timeOffset="-192864.79">10384 16018 390 0,'0'0'619'16,"0"0"-495"-16,0 0-73 16,0 0-8-16,0 0 24 15,0 0 1-15,-15 135-55 16,15-103 3-16,11-4-5 16,12-6-6-16,1-5 11 0,2-7-16 15,1-7 1 1,0-3 12-16,-5 0-3 0,1-15-8 15,-10-9 3-15,-9-11 1 16,-4-6 9-16,-2-5-15 16,-29 2 8-16,-5 2-7 15,-3 12 6-15,2 12-7 16,6 9 0-16,7 6-1 16,8 3-2-16,12 0-27 15,4 0-33-15,0 0 20 16,2 0-78-16,23 3 76 15,6-3 40-15,11 0-5 16,3 0 5-16,-3 0 2 16,0 0 3-16,-8 0-8 15,-10 5 22-15,-4 3-14 0,-4 2 51 16,-3 4-33-16,0 6 36 16,1 4-18-16,1 6-16 15,-1 7 17-15,-1-5-36 16,1-2 9-16,-1 3-2 15,1-7-4-15,-1 2 15 16,-4-7-19-16,-5-7 1 16,1-5 20-16,-5-5-18 15,0-4 7-15,0 0 8 16,0 0-18-16,0 0 36 16,0 0-16-16,0-8-18 15,0-20 6-15,0-10-8 0,0 1-10 16,0 13 1-16,0 6-11 15,2 10 17-15,11 4-4 16,5-1 7-16,6 5-10 16,3 0 10-16,0 9 0 15,-2 9 0-15,-5 4 5 16,-5 0-9-16,-1 1 4 16,-7 0 0-16,-3 3-11 15,-4 5-45-15,0-3-46 16,0-10-136-16,0-10-347 15</inkml:trace>
  <inkml:trace contextRef="#ctx0" brushRef="#br0" timeOffset="-192705.86">10920 15961 478 0,'0'0'319'16,"0"0"-167"-16,0 0-99 15,0 0-23-15,0 0-30 16,0 0-213-16,-45-102-320 15</inkml:trace>
  <inkml:trace contextRef="#ctx0" brushRef="#br0" timeOffset="-192525.07">10920 15961 485 0,'140'-108'359'0,"-138"140"-115"0,2 3-32 15,6 6-109 1,0 4-46-16,1 0-1 0,5-4-37 15,-3 3-18-15,3 1 6 16,-5-5-5-16,-2-3-4 16,-4-2-26-16,-5-4-48 15,0-8-24-15,0-14-140 16,-2-9-157-16</inkml:trace>
  <inkml:trace contextRef="#ctx0" brushRef="#br0" timeOffset="-192337.34">11055 16076 865 0,'0'0'182'0,"0"0"7"0,0 0-52 16,0 0-81-1,0 0 7-15,0 0-34 0,44-42-23 16,-19 42 18-16,0 12-19 16,-1 2-5-16,-6 1 0 15,0 0 0-15,-5 4-6 16,-1 3-41-16,-2-3-49 15,1 2-52-15,5-7-250 16</inkml:trace>
  <inkml:trace contextRef="#ctx0" brushRef="#br0" timeOffset="-192037.26">11055 16076 432 0,'260'-159'601'16,"-264"150"-389"-16,0 9-73 0,4 0-42 15,-2 0-67-15,2 0-17 16,0 9-13-16,0 26-7 16,0 11-1-16,14 12 8 15,-1 13 0-15,5 6 2 16,-1 3 11-16,3 0-13 16,-2-8 25-16,2-13-23 15,-2-6 27-15,-7-11-29 16,-2-12 2-16,-5-8 1 15,-2-8 0-15,-2-5-3 16,0-8 0-16,0-1-32 16,0 0 5-16,0-1-42 0,-13-30-57 15,-9-19-178 1,-3-21-184-16</inkml:trace>
  <inkml:trace contextRef="#ctx0" brushRef="#br0" timeOffset="-191850.48">11055 16076 780 0</inkml:trace>
  <inkml:trace contextRef="#ctx0" brushRef="#br0" timeOffset="-191682.64">11055 16076 780 0,'256'128'268'0,"-256"-137"-57"0,0 3-118 0,16 2-39 0,4 0-40 0,0 4 14 0,5 0-28 0,-1 0-9 15,-2 0 3-15,7 0-112 16,-4 4-142-16,-3-4-352 16</inkml:trace>
  <inkml:trace contextRef="#ctx0" brushRef="#br0" timeOffset="-191540.59">11506 15674 805 0,'0'0'297'15,"0"0"-174"-15,0 0-80 16,0 0-12-16,0 0 28 15,144 135 19-15,-101-71-55 16,-3 10 34-16,-9-3-22 0,-4 1-20 16,-8-3 31-1,-3 2-43-15,-5-8 22 0,-7 0-5 16,-4-11-15-16,0-1 1 16,0-11-6-16,-8 0-25 15,-8-3-26-15,5-11-71 16,-2-8-177-16</inkml:trace>
  <inkml:trace contextRef="#ctx0" brushRef="#br0" timeOffset="-190951.8">12129 15894 746 0,'0'0'193'0,"0"0"-10"15,0 0-33 1,0 0-48-16,0 0-71 0,0 0-14 16,-4 1-7-16,33 33-5 15,6 3 55-15,3 3-36 16,-5-4-16-16,-1 0 11 16,-3 1-15-16,-5-2-4 15,-3-4 0-15,-6 0 2 16,-4-11-8-16,-4-5-42 15,0 0-31-15,-1-3-33 16,1-7-181-16,-1-5-237 0</inkml:trace>
  <inkml:trace contextRef="#ctx0" brushRef="#br0" timeOffset="-190760.55">12423 15958 899 0,'0'0'207'0,"0"0"-52"16,0 0-72-16,0 0-35 16,0 0-33-16,-125 35 19 15,98-8-34-15,8 4 5 16,3 5-14-16,5-5-24 16,7 10-70-16,1-5-124 15,3-5-360-15</inkml:trace>
  <inkml:trace contextRef="#ctx0" brushRef="#br0" timeOffset="-189669.53">13025 15871 419 0,'0'0'243'0,"0"0"-70"16,0 0 9-16,0 0-38 15,0 0-36-15,0 0-14 16,-11-66-62-16,11 70-31 16,0 26 9-16,0 20-3 15,17 8 41-15,2 5-8 16,-4 2-36-16,1 5 21 16,-1-3-25-16,-3-3 2 15,-4-6-6-15,-1-10 11 16,-1-11-7-16,-2-11 0 0,0-8-5 15,-2-8 1-15,0-6-26 16,-2-4-5-16,0 0 29 16,0 0 1-16,0-22-1 15,0-23 6-15,0-4-30 16,-2-20 27-16,-10-5-4 16,-1-3-14-16,-1 5 17 15,6 1-17-15,-1 13 21 16,7 12-1-16,2 15 5 15,0 13-14-15,0 4 10 16,2 10-7-16,17 0-5 16,8 4 8-16,4 0 4 15,3 18 0-15,-3 8 3 16,-6 2-1-16,-5 3-2 0,-5-5 15 16,-7-4 33-16,-6-3-42 15,-2-2 34-15,0 1 6 16,-10-4-25-16,-5 0 17 15,-1-1-34-15,-4-6 3 16,4 4-11-16,1-6 4 16,1 7-25-16,6 1-68 15,1 1-152-15,7-14-354 16</inkml:trace>
  <inkml:trace contextRef="#ctx0" brushRef="#br0" timeOffset="-189120.29">13912 15674 512 0,'0'0'227'16,"0"0"-45"-16,0 0-3 16,0 0-62-16,0 0-18 15,0 0-51-15,-63-38-31 16,39 57-3-16,-3 22-2 16,-2 9-7-16,6 16 23 15,13 2-26-15,7 4 30 0,3-6-25 16,0 3-1-16,15-6 23 15,10-1-25-15,2-4 11 16,2-8-10-16,-2-9 3 16,-2-6-6-16,-2-9-2 15,-2-3 0-15,-1-9-14 16,-5-4 9-16,-1-2-37 16,-1-4-25-16,3-4-77 15,-1 0-104-15,-1-10-313 16</inkml:trace>
  <inkml:trace contextRef="#ctx0" brushRef="#br0" timeOffset="-188641.41">14030 15706 573 0,'0'0'313'16,"0"0"-236"-16,0 0-76 15,0 0 73-15,-14 111 42 16,14-52-61-16,2-1 32 16,14-4-65-16,-1-5-7 15,2-3 19-15,-7-11-27 16,1-3-3-16,-3-11-4 16,-4-7 9-16,-2-10-12 0,-2-4 3 15,0 0 0-15,0 0 30 16,0 0-9-16,0-14 21 15,0-16-31-15,0-11-1 16,0-3-20-16,0 4 9 16,0 12-7-16,0 6 1 15,0 10-11-15,13 8 10 16,14 4-15-16,6 0-21 16,3 7 40-16,-3 12-21 15,-8-1 25-15,-11 0-3 16,-6-2 10-16,-6-2-6 15,-2 0 13-15,0-2-7 16,-6 3 29-16,-19-1-24 0,-2-2-5 16,-2-3 4-1,3 0-11-15,8-4-2 0,4 0-34 16,10-1-62-16,4 0-89 16,0-4-171-16,7 0-318 15</inkml:trace>
  <inkml:trace contextRef="#ctx0" brushRef="#br0" timeOffset="-187921.84">14658 15913 566 0,'0'0'359'15,"0"0"-198"-15,0 0-36 0,-125-19-19 16,88 19-45-16,3 21-41 15,3 8 18-15,6-3-27 16,9 6-9-16,8-6 14 16,8 1-10-16,0-4-6 15,0 0 0-15,6-7 4 16,10-2-15-16,4-9 10 16,4 0 1-16,5-5-13 15,5 0 0-15,-5-10-7 16,0-12 16-16,-7-4-20 15,-4-11 20-15,-4 3-12 16,-8 6 16-16,-6 10-6 16,2 10 13-16,-2 5 27 0,0 3-6 15,0 0-23 1,0 6-6-16,0 8 1 0,0 7 0 16,0 3 6-16,0 2-4 15,0 0-2-15,4-6 0 16,3 1-17-16,5-7-4 15,-2-8-38-15,7-4-44 16,-2-2-19-16,3 0 27 16,-5-17-5-16,-5-6 26 15,-4-3 16-15,-4-6 49 16,0 1-9-16,0 5 18 16,0 12 11-16,0 6 65 0,0 8 21 15,0 0-63 1,0 17-17-16,4 10 112 0,2 3-49 15,3-2-33-15,-3 2 0 16,2-7-33-16,-4-5 12 16,-2-8-13-16,-2-2-12 15,0-8 12-15,0 0-8 16,0 0-5-16,0 0 45 16,0 0-15-16,0-8 10 15,0-16-32-15,0-6 7 16,0-5-28-16,0 1 13 15,0 4-31-15,0 3 13 16,11 13-35-16,7 11-14 16,11 3-41-16,7 0-78 15,4 0-2-15,9 8-218 0</inkml:trace>
  <inkml:trace contextRef="#ctx0" brushRef="#br0" timeOffset="-187386.75">15144 15970 142 0,'0'0'570'0,"0"0"-345"15,0 0-39-15,0 0-51 16,-116-16-28-16,89 16-34 16,2 0-42-16,2 20 8 15,4-2-26-15,3 0-9 16,5 0 12-16,7-4-15 0,4-1-1 16,0-4 0-1,0-1-1-15,0-4-13 0,0 3 13 16,11-7 1-16,3 4-16 15,5-4 10-15,4 0 2 16,-5 0-6-16,-5 0-2 16,-7 0 7-16,-1 0 5 15,4 0 0-15,2 0-3 16,0 0 9-16,5-4-6 16,-1-7 0-16,1 3-7 15,2 0 1-15,-7-2-47 16,-2 2-8-16,-1 2 37 15,-4 2-3-15,-2 4 27 16,-2 0 0-16,0 0 11 16,0 0-14-16,0 18 10 0,4 14-7 15,7 12 41-15,1 1-39 16,5 14 7-16,3-6-6 16,0 2 5-16,-2-2 8 15,-5-9-11-15,-1-8 8 16,-8-8 29-16,-4-5-30 15,0-11 30-15,0-3 1 16,-9 0-30-16,-18-9 31 16,-6 0-19-16,-8 0-14 15,2-16-2-15,-1-7-9 16,6-1-13-16,8-2-30 16,5 0-73-16,15 1-226 15</inkml:trace>
  <inkml:trace contextRef="#ctx0" brushRef="#br0" timeOffset="-187085.16">15514 16347 757 0,'0'0'230'0,"0"0"-213"15,0 0 16-15,0 0 51 16,0 0-31-16,-41 130-53 15,37-94-1-15,4-1-114 16,0-15-341-16</inkml:trace>
  <inkml:trace contextRef="#ctx0" brushRef="#br0" timeOffset="-186740.81">15857 15835 929 0,'0'0'145'15,"0"0"-15"-15,0 0-74 16,0 0-49-16,0 0 1 15,0 0 58-15,-29 139-17 16,29-81-25-16,0 2 17 16,0 1-37-16,11-2 12 0,0-6-16 15,-2-2 11-15,0-11-19 16,-5-7 8-16,1-7-52 16,-5-10-4-16,0-2-94 15,0-10-54-15,0-4-90 16,0-8-102-16</inkml:trace>
  <inkml:trace contextRef="#ctx0" brushRef="#br0" timeOffset="-186523.67">15834 15831 271 0,'0'0'346'0,"0"0"-198"0,0 0-48 15,0 0-47-15,0 0-26 16,0 0 67-16,121 63 0 15,-115-35-40-15,-6 4 38 16,0-2-59-16,0-2-6 16,-19 2-15-16,-2 0-3 15,-3 2-18-15,8-5-40 16,7-5-140-16,9-8-63 16,2-14-194-16</inkml:trace>
  <inkml:trace contextRef="#ctx0" brushRef="#br0" timeOffset="-185799.18">16164 15926 635 0,'0'0'384'0,"0"0"-249"0,0 0-102 16,0 0 9-16,0 0 44 15,0 0-40-15,-35 98-9 16,35-76-27-16,0 4-3 15,0-3 25-15,6-3-27 16,17-4 1-16,-2-2-4 16,6-10 7-16,4 0 0 15,1-4-9-15,-6 0 0 16,-3-4-2-16,-10-14 10 16,-11-9-8-16,-2-5 4 15,0-2 3-15,-21 2-6 0,-13 0-1 16,0 5 0-16,6 6-4 15,7 7 8-15,13 5-4 16,6 9 0-16,2-4-18 16,0-1 9-16,0-4-29 15,17 0-11-15,10 0 15 16,6-3-24-16,5 10 47 16,-3-2 9-16,0 4-13 15,-10 0 9-15,-4 0 6 16,-8 4 0-16,-1 10 12 15,-4 0-10-15,3 8 33 16,1 4 4-16,-1 6-19 16,0-1 24-16,0 1-40 0,4-4-2 15,1 7 8 1,3-9 3-16,-2 2-13 0,-3-6 0 16,-4-10 11-16,-5-2-14 15,-5-6 3-15,0-4 0 16,0 0 20-16,0 0-13 15,0 0 19-15,0 0-3 16,0 0-21-16,0-4 17 16,0-18-19-16,-5-10-19 15,1-2 15-15,4 6-48 16,0 5 18-16,0 11 19 16,2 6-1-16,11 6 10 0,6 0-1 15,0 0 7 1,1 14-10-16,1 8 17 0,-6 1-7 15,-3-1 0-15,-2 0 11 16,-5 0-16-16,1 0 5 16,-6-2-50-16,0-2-94 15,0-5-180-15,0-13-377 16</inkml:trace>
  <inkml:trace contextRef="#ctx0" brushRef="#br0" timeOffset="-185624.82">16663 15845 515 0,'0'0'105'16,"0"0"-96"-16,0 0-9 15,0 0-181-15</inkml:trace>
  <inkml:trace contextRef="#ctx0" brushRef="#br0" timeOffset="-185236.18">16663 15845 902 0,'141'-76'198'16,"-141"79"-112"-16,0 22-66 15,0 9 116-15,0 11-47 16,2 5-62-16,7-2 24 16,-1 2-44-16,4-2-2 15,-5-2-3-15,1 3 2 0,-1-3-7 16,-5 3 3-16,-2-13-67 15,0-6-9-15,0-8-80 16,0-11-91-16,0-11-28 16,-2 0-41-16,-11-31-71 15,-1-11 387-15,-1-6 0 16,-3 2 271-16,2 5-67 16,2 6 54-16,6 9 16 15,6 6-100-15,0 0-25 16,2 5-59-16,0 2-46 15,0-1 9-15,0 6-43 16,8-1-3-16,6 8 4 16,8 1-9-16,0 0-2 0,5 10 0 15,2 6 6-15,-2 8-15 16,-2-2 9-16,-4 4-25 16,0-3-4-16,-1-1-79 15,-3-7-49-15,2-6-226 16,-4-9-434-16</inkml:trace>
  <inkml:trace contextRef="#ctx0" brushRef="#br0" timeOffset="-184922.57">16981 15863 918 0,'0'0'201'16,"0"0"-22"-16,0 0-112 15,0 0-25-15,0 0-24 16,0 0-9-16,-39-54-18 0,39 54-3 15,0 0-42-15,14 3 29 16,7 20 14-16,2 5 11 16,-5 4 14-16,-3 7-14 15,-4 1 61-15,-2 4-10 16,-2 7-15-16,-1-2 29 16,1 4-53-16,0 2 13 15,2-2-12-15,0-8-6 16,-1-5-5-16,-3-8-2 15,-2-6-4-15,-3-7-6 16,0-5-42-16,0-6-19 16,0-4-29-16,-12-4-92 15,-1-12-50-15,-1-33-341 0</inkml:trace>
  <inkml:trace contextRef="#ctx0" brushRef="#br0" timeOffset="-184747.75">16958 16104 602 0,'0'0'378'16,"0"0"-154"-16,0 0-69 15,0 0-52-15,0 0-69 16,0 0 2-16,8-53-29 16,10 53 2-16,2 0-18 15,3 0 4-15,-6 0-63 16,5 0-12-16,-1 5-137 16,-6-1-203-16</inkml:trace>
  <inkml:trace contextRef="#ctx0" brushRef="#br0" timeOffset="-184454.2">17127 15517 379 0,'0'0'557'16,"0"0"-365"-16,0 0-69 15,0 0-120-15,0 0 42 16,0 0 34-16,82 152-36 16,-53-88 19-16,3 3-35 0,-8 4-7 15,-2 2 33-15,-4-5-44 16,-7 3 8-16,-3-5 14 16,-4-3-24-16,-4-5 23 15,0-8-30-15,0-1 0 16,-10-10-8-16,-3-6 2 15,-1-1-56-15,-3-1-10 16,-1-13-166-16,3-15-662 16</inkml:trace>
  <inkml:trace contextRef="#ctx0" brushRef="#br0" timeOffset="-184043.2">17887 16262 629 0,'0'0'438'15,"0"0"-215"-15,0 0-153 16,0 0-8-16,0 0-13 15,0 0-30-15,0 76 17 16,0-45-36-16,0-4 0 16,-5 5-15-16,3 3-74 15,2-11-170-15,0-7-742 16</inkml:trace>
  <inkml:trace contextRef="#ctx0" brushRef="#br0" timeOffset="-183263.8">17764 15809 552 0,'0'0'216'0,"0"0"-45"0,0 0 3 16,0 0-66-16,0 0-13 15,0 0-61-15,-6-18-28 16,6 32 9-16,19 12-10 16,8 10 41-16,0 9-5 15,2-10-31-15,-5 6 27 16,0-9-29-16,1-1-5 15,-3-4 16-15,-1-4-16 16,-6-9-3-16,-6-2 0 16,-2-8 10-16,-5-2-22 15,-2-2 9-15,0 0-49 16,0 2 14-16,0-2-75 0,0 0-87 16,0 0-170-1</inkml:trace>
  <inkml:trace contextRef="#ctx0" brushRef="#br0" timeOffset="-183074.08">17764 15809 492 0</inkml:trace>
  <inkml:trace contextRef="#ctx0" brushRef="#br0" timeOffset="-182889.32">17764 15809 492 0,'183'-55'390'0,"-187"55"-232"0,-4 0-117 0,-1 15 1 0,1 11 70 16,-4 14-27-16,3 1-11 15,5 3-51-15,0-3 23 16,2 0 3-16,-1-9-29 16,-4 3 21-16,-2-3-34 0,1-2-4 15,-1-8 8-15,2-4-7 16,0 0-4-16,5-3 0 16,0-6-7-16,0 8 6 15,0-3-53-15,2 7-31 16,0 2-9-16,0-5-180 15,2-8-271-15</inkml:trace>
  <inkml:trace contextRef="#ctx0" brushRef="#br0" timeOffset="-181169.25">18437 15805 684 0,'0'0'173'16,"0"0"-46"-16,0 0 52 15,0 0-78-15,0 0-24 16,0 0-6-16,0 0-70 16,-18-19 5-16,18 70-4 0,0 15 7 15,0 1 34-15,0 0-38 16,2-3 4-16,4-6-4 16,4-1 6-16,-1-3-8 15,-3-14-3-15,-1-8 0 16,2-5-15-16,-5-17 15 15,-2-7-1-15,2-3-6 16,-2 0-16-16,0 0 21 16,0-3 2-16,0-26 0 15,0-11-5-15,-7-12-10 16,-6-7-5-16,0-9 13 16,-1 1-28-16,5-1 18 0,1 6-11 15,6 4 12-15,2 9 2 16,0 8 11-16,0 11 3 15,0 11-1-15,4 2 8 16,9 7-16-16,1 6 9 16,7 4-6-16,6 0-9 15,4 17 13-15,-2 11 2 16,-4 4 7-16,-8-3-1 16,-5 0 13-16,-8-3 6 15,-1 1-12-15,-3-6 42 16,0 4-43-16,-5-4 13 15,-13 2-2-15,1-9-16 16,1 2 1-16,-2-6-8 16,2-2-16-16,3 2-3 15,4-1-103-15,2-4-136 0,7-5-287 16</inkml:trace>
  <inkml:trace contextRef="#ctx0" brushRef="#br0" timeOffset="-180607.15">19148 15620 429 0,'0'0'217'15,"0"0"-78"-15,0 0 16 16,0 0-54-16,0 0 28 16,0 0-37-16,-2-97-34 15,-1 97 3-15,-2 0-33 0,1 0 14 16,-7 2-42-16,-11 30 1 16,-5 15-1-16,-2 15 9 15,5 9-7-15,8 1 6 16,12 0 0-1,4-1 2-15,0-9-10 0,20-7 0 16,4-6-9-16,5-4 17 16,4-4-8-16,-2-5 0 15,0-11 7-15,-2-6-19 16,-4-5 12-16,-5-10-57 16,0-4 7-16,-2 0-96 15,3-10-47-15,-6-20-170 0</inkml:trace>
  <inkml:trace contextRef="#ctx0" brushRef="#br0" timeOffset="-180321.85">19428 15545 501 0,'0'0'370'0,"0"0"-228"16,0 0-17-16,0 0-120 15,0 0 6-15,0 0 50 16,-47 129-4-16,47-70-14 16,0-1 2-16,0-4-29 15,0-2 21-15,4-5-26 0,10-11-5 16,1-6 11-16,4-6-6 16,-3-7-11-16,-3-4 4 15,0-5 8-15,1-2-17 16,-1-1 5-16,5-1-23 15,4-4-9-15,2 0-75 16,5 0-104-16,2 0-183 16</inkml:trace>
  <inkml:trace contextRef="#ctx0" brushRef="#br0" timeOffset="-179890.22">19751 15889 901 0,'0'0'218'0,"0"0"-71"0,0 0-64 16,0 0-16-16,-138-30-44 16,109 30 8-16,7 14-27 15,7 7 3-15,5-2-1 16,6 2-6-16,4-3 0 16,0-4-2-16,0-6 9 15,9 2-16-15,6-6 8 16,6 0 1-16,4-4-5 15,0 0 5-15,4 0 0 16,-4-4 6-16,0-14 5 16,-8-8-1-16,-1-5-10 15,-7 12 0-15,-3 2 1 0,-3 13 3 16,-3 4-4-16,0 0 2 16,0 0 3-16,0 3-10 15,5 18-1-15,1 8 6 16,1-3-7-16,3 6 11 15,0-6-4-15,-1 6 0 16,-1 1-47-16,0 1-19 16,0 2-87-16,3-10-141 15,3-16-254-15</inkml:trace>
  <inkml:trace contextRef="#ctx0" brushRef="#br0" timeOffset="-179590.75">19934 15835 602 0,'0'0'260'16,"0"0"-105"-16,0 0-6 15,0 0-89-15,0 0-23 16,0 0-19-16,70-66-11 16,-39 71 5-16,-3 21-12 15,1 5 1-15,-9 5 35 16,-9 5-30-16,-1-5 18 15,-8 4 13-15,-2-6-17 16,0-1 33-16,0-1-34 0,0-11-11 16,0 2 25-1,0-9-25-15,0-6-8 0,0-4 0 16,0-4 14-16,0 0-23 16,4 0 9-16,7 0 0 15,5-4-16-15,3-10 5 16,4 1-53-16,-5-5-39 15,-5 4-149-15,-9-4-276 16</inkml:trace>
  <inkml:trace contextRef="#ctx0" brushRef="#br0" timeOffset="-179376.19">19934 15835 634 0</inkml:trace>
  <inkml:trace contextRef="#ctx0" brushRef="#br0" timeOffset="-179205.34">19934 15835 634 0,'53'123'370'0,"-61"-137"-168"0,4-1-48 0,4 1-60 0,0 2-70 16,2 3-15-16,21 0-7 16,9 1-2-16,4 8-11 15,2 0-26-15,-1 0-73 16,5 17-31-16,6-3-114 16,5 4-217-16</inkml:trace>
  <inkml:trace contextRef="#ctx0" brushRef="#br0" timeOffset="-179061.31">20524 15934 22 0,'0'0'746'0,"0"0"-480"16,0 0-110-16,-115-57-29 15,76 51-36-15,2 6-54 0,3 0 11 16,7 0-42-16,10 10-3 16,3 3 0-16,8-4-3 15,6 1 0-15,0-1-6 16,0-2 0-16,0-2-1 15,8-5 2-15,11 0 5 16,1 0-14-16,2 0 16 16,-2-5-2-16,-5-9 1 15,-1 11 11-15,-7-1-9 16,-5 4-3-16,-2 0 0 16,2 0-9-16,0 7 14 0,8 16-5 15,-2 0 0-15,5 4 13 16,3 1-27-16,7 7-7 15,8-3-119-15,11-2-114 16,12-12-302-16</inkml:trace>
  <inkml:trace contextRef="#ctx0" brushRef="#br0" timeOffset="-178589.68">20794 15903 723 0,'0'0'274'0,"0"0"-105"16,0 0-68-16,0 0-40 16,-133-32-7-16,99 32-30 15,5 23 10-15,2 3-24 0,7 6-1 16,9-6 22-16,9 2-22 16,2-2-9-16,0-3 0 15,0-2 4-15,11-5-12 16,11 1 8-16,1-11 0 15,8-4-16-15,-2-2 5 16,2 0-24-16,-7-8-4 16,-4-11-33-16,-4-11 34 15,-7-6-14-15,-2-10-55 16,-7-6 46-16,0-11-8 16,0 0 6-16,-7 9 50 15,-2 14 13-15,2 16 65 0,5 11 56 16,0 13 1-16,2 0-31 15,0 0-90-15,-2 11 0 16,2 19 14-16,0 11 0 16,0 5 37-16,0 6-41 15,8 2-4-15,4 1 0 16,-1-3-3-16,0 2-4 16,0-5 0-16,2-3-59 15,8 2-18-15,5-11-91 16,8-11-85-16,1-17-230 15</inkml:trace>
  <inkml:trace contextRef="#ctx0" brushRef="#br0" timeOffset="-178274.78">21041 15908 943 0,'0'0'239'0,"0"0"-108"16,0 0-50-16,0 0-61 15,0 0 4-15,0 0-5 16,-91 12-6-16,82-3-20 16,9-3 7-16,0 3-2 15,0-9-18-15,0 3 15 16,0-3-1-16,0 0-1 16,4 0 14-16,10 0 1 0,1 0-8 15,-2 0 0 1,-1 0 3-16,-1 0 8 0,3 19 1 15,1-1 22-15,-1 0-29 16,-1 4 27-16,0 0-32 16,-4 1 0-16,-2-5-16 15,-3-1-34-15,-2 1-57 16,1-5-155-16,-3-7-472 16</inkml:trace>
  <inkml:trace contextRef="#ctx0" brushRef="#br0" timeOffset="-177555.8">21396 16149 176 0,'0'0'263'0,"0"0"-94"15,0 0-19-15,0 0-22 16,0 0 7-16,0 0-40 16,-25-14 3-16,23 12-3 15,2 2-60-15,0 0 2 16,0 0-36-16,-2 8 7 16,0 14 9-16,0 6-7 0,-6 11 5 15,-1-4-10-15,1 2 8 16,-4-5-17-16,3-2 4 15,3-5-34 1,2-4-14-16,4 0-133 0,0-7-93 16,2-10-285-16</inkml:trace>
  <inkml:trace contextRef="#ctx0" brushRef="#br0" timeOffset="-177058.63">21396 16149 875 0,'245'-292'193'0,"-245"290"-20"16,0 2-87-1,0 0-40-15,0 8-41 0,0 23 6 16,0 10 23-16,0 16-1 16,0 3-6-16,2 1 6 15,5 1-31-15,-3-2 12 16,-2-2-14-16,0-4 0 15,-2-14-15-15,0-12 9 16,0-10-39-16,0-6-10 16,2-6-66-16,-2-6-47 15,3 0 39-15,-3-10 18 16,0-26-181-16,0-8 42 16,0-19 211-16,0-14 39 15,-5 1 11-15,-1-5 60 0,2 5 11 16,-1 8 12-16,5 15 66 15,0 17-1-15,0 14-55 16,0 8-5-16,13 2-40 16,3 8-2-16,6 4-34 15,5 0-19-15,-5 16 33 16,-1 12-19-16,-8 2 18 16,-11 2 9-16,-2 3-35 15,0-3 29-15,-18-4-19 16,-4-2-20-16,-5 0 4 15,7-2-4-15,5-2-27 16,10 1-84-16,5-11-137 16,5-10-128-16,24-2-102 0</inkml:trace>
  <inkml:trace contextRef="#ctx0" brushRef="#br0" timeOffset="-176319.67">21939 15855 400 0,'0'0'526'15,"0"0"-341"-15,0 0 0 16,0 0-115-16,0 0-28 16,0 0-41-16,-38 42 3 15,23-5 42-15,6-5-44 16,6-2 6-16,3-2 5 16,0-1-8-16,10-6 11 0,9-3-16 15,2-7 0-15,1-3 1 16,2-8 6-16,1 0-7 15,2 0 4-15,-3-12 5 16,-6-9-5-16,-4-4-4 16,-10-10 1-16,-4-6 5 15,0 1-3-15,-7-1-3 16,-13 6 3-16,-5 11 10 16,2 10-20-16,-2 5 7 15,7 9-2-15,3 0-15 16,7 0-27-16,6 0-28 15,2 0-28-15,0 0-58 16,22 0 84-16,10 0 66 16,5 0 8-16,0 0-15 0,0 0 14 15,-3 0 1-15,-5-3 8 16,-8-1-7-16,-7 4 86 16,-5-7 1-16,-9 7-8 15,0 0-5-15,0 0-68 16,0 7 0-16,0 15 14 15,0 4-20-15,6 6 29 16,8-2-30-16,7 2 5 16,2 5 1-16,2-9 4 15,0 2-10-15,-8-8 5 16,-3-3 4-16,-8-5 2 16,-3-7-11-16,-1-2 0 15,-2-5 2-15,0 0 4 0,0 0-6 16,0 0 9-16,0 0 2 15,0 0 7-15,0-8-18 16,0-17 5-16,4-9-11 16,8-6 6-16,5 4-4 15,1 4 0-15,3 11-19 16,-6 16 16-16,-1 5 4 16,1 0 3-16,-2 0-12 15,3 21 15-15,-5-3-3 16,-4 5 0-16,0-5 11 15,-5 0-26-15,-2 0 8 16,0 4-74-16,0 1-29 16,0-5-174-16,0-15-413 0</inkml:trace>
  <inkml:trace contextRef="#ctx0" brushRef="#br0" timeOffset="-176135.9">22530 15839 539 0,'0'0'298'0,"0"0"-152"15,-45-106-59-15,41 87-83 16,2 5-4-16,2 6-45 16,0-2-252-16</inkml:trace>
  <inkml:trace contextRef="#ctx0" brushRef="#br0" timeOffset="-175908.43">22530 15839 377 0,'113'-228'635'0,"-113"228"-482"0,-2 11-66 16,2 15-30-16,0 10 43 16,0 8-20-16,0 2-58 15,0 7 28-15,12 0-50 16,3 1 1-16,-2-8-8 16,1-2 7-16,-4 1 0 15,2-5-20-15,-5-4-61 16,-1-4-10-16,-1-10-155 15,-3-14-84-15,-2-8-68 16</inkml:trace>
  <inkml:trace contextRef="#ctx0" brushRef="#br0" timeOffset="-175693.87">22701 16032 92 0,'0'0'497'16,"0"0"-256"-16,0 0-70 16,-11-120-35-16,11 103-7 15,3 7-79-15,12 2 15 16,3 7-39-16,7 1-15 15,6 0 30-15,0 13-38 16,0 6 8-16,-2 2-1 16,-5 4-1-16,-6-1-17 15,-5 4 8-15,-1-2-68 16,-6-2-20-16,-1-5-216 16,-1-11-516-16</inkml:trace>
  <inkml:trace contextRef="#ctx0" brushRef="#br0" timeOffset="-175437.59">22701 16032 682 0,'203'-313'391'15,"-214"296"-231"-15,6 11-30 16,5 2-116-16,0 4-2 16,0 0-12-16,0 0-34 15,0 0-88-15,25 0-106 16,8 4 163-16,1 2-38 15,-12 2-78-15,-11-4 181 16,-9 1 21-16,-2 4 110 16,0 9 25-16,0 10 35 15,0 13-51-15,4 7-34 0,2 9-55 16,7 3 0-16,5 2-7 16,1 0-36-16,6 1 13 15,0-4-21-15,-3-6 0 16,-4-4-11-16,-5-16 11 15,-6-7-2-15,-3-8-31 16,-4-8-50-16,0 2-34 16,0-12-163-16,-2 0-148 15</inkml:trace>
  <inkml:trace contextRef="#ctx0" brushRef="#br0" timeOffset="-175245.88">23054 16028 986 0,'0'0'218'0,"0"0"-38"15,0 0-79-15,0 0-74 16,0 0 10-16,0 0-37 16,33-40-4-16,-13 40-9 15,4 0-41-15,1 0-56 16,0 0-127-16,-6 4-292 16</inkml:trace>
  <inkml:trace contextRef="#ctx0" brushRef="#br0" timeOffset="-174951.84">23169 15436 840 0,'0'0'214'15,"0"0"-5"-15,0 0-125 16,0 0-46-16,0 0-31 15,0 0 4-15,83 83 18 16,-41-21-11-16,1 12-8 16,-4 4 42-16,-3 4-49 15,-5-3 14-15,-6-3 16 16,-7-9-23-16,-9-3 25 16,-5-6-19-16,-4-5-11 15,0-3 11-15,0-10-10 0,-7 0-6 16,-6-7 0-1,0-3-7-15,2 1-20 0,-1-4-72 16,6-9-143-16,6-9-584 16</inkml:trace>
  <inkml:trace contextRef="#ctx0" brushRef="#br0" timeOffset="-174384.79">23925 15737 475 0,'0'0'281'15,"0"0"-53"-15,0 0-41 16,0 0-71-16,0 0-7 16,0 0-72-16,13-53-13 15,5 65-4-15,7 11-14 16,4 9 42-16,2 3-37 15,-2-3-6-15,-1 5 2 16,1-3-3-16,-7-6-4 0,-3-1 0 16,-4-10-8-1,-1-3 6-15,-6-1-51 0,1-8-28 16,1 4-23-16,-6-5-146 16,2-4-103-16,-1 0-254 15</inkml:trace>
  <inkml:trace contextRef="#ctx0" brushRef="#br0" timeOffset="-174192.04">24234 15754 869 0,'0'0'204'16,"0"0"-78"-16,0 0-79 16,0 0 35-16,0 0-4 15,-147 77-49-15,114-45 2 0,4 0-31 16,6 2 0-16,6-2-14 15,7 3-9-15,10 1-65 16,0-4-121-16,18-6-259 16</inkml:trace>
  <inkml:trace contextRef="#ctx0" brushRef="#br0" timeOffset="-173485.58">24469 15608 594 0,'0'0'275'0,"0"0"-74"0,0 0-33 15,0 0-74 1,0 0-41-16,0 0-47 0,-14 14-6 15,14 33 27-15,0 8 7 16,2 7 15-16,12 1-33 16,-1-9-9-16,0 1 16 15,1-7-20-15,-1-3-3 16,-4-13 0-16,0-6 8 16,-5-8-10-16,-2-9 2 15,-2 0-5-15,0-9-3 16,2 0-24-16,-2 0 20 15,0 0 10-15,0-4 1 0,0-24-11 16,0-13-12 0,-4-13-21-16,-5-6 37 15,0-9-40-15,5-2 26 0,1 4 0 16,3 8-13-16,0 8 34 16,7 18-10-16,7 10 11 15,-6 14 6-15,1 0-2 16,5 9 3-16,1 0-7 15,8 16 9-15,-3 12-16 16,-5-2 7-16,-5 1 0 16,-10 1 23-16,0-6-19 15,0 1 29-15,-14 0 17 16,-11-2-31-16,1-2 12 16,-2-1-31-16,7 1-10 15,6-1 8-15,13 3-129 0,0-3-170 16,18-13-579-16</inkml:trace>
  <inkml:trace contextRef="#ctx0" brushRef="#br0" timeOffset="-173056.4">25123 15473 156 0,'0'0'487'0,"0"0"-353"16,0 0 62-16,0 0-103 15,0 0 24-15,0 0-13 16,-24-81-74-16,15 81-3 15,-5 10-27-15,-11 21 0 16,-4 13 21-16,-6 6-6 16,4 13 13-16,4 4 16 15,7 4-33-15,12-2 30 16,8-3-29-16,0-3-9 16,6-9 22-16,12-6-16 0,2-4-9 15,0-7 5 1,0-10 3-16,-2 0-12 0,-1-9 4 15,2 0-11-15,-1-10 9 16,1 1-70-16,6-7-35 16,-3-2-116-16,0-11-318 15</inkml:trace>
  <inkml:trace contextRef="#ctx0" brushRef="#br0" timeOffset="-172760.46">25275 15491 886 0,'0'0'158'0,"0"0"-90"16,0 0-49-16,0 0-14 16,0 0 110-16,-14 149-48 15,14-97-42-15,0 2 17 16,0-5-22-16,0-7-9 15,4-6 25-15,8-6-32 16,-3-7 9-16,4-9 2 16,-1-2-9-16,-2-6 2 15,6-3-8-15,2 2 0 16,9-5-9-16,4 0-16 16,2 0-88-16,3 0-196 15,-5-14-570-15</inkml:trace>
  <inkml:trace contextRef="#ctx0" brushRef="#br0" timeOffset="-172340.37">25631 15751 1022 0,'0'0'183'0,"0"0"-47"16,0 0-65-16,0 0-33 15,0 0-3-15,0 0-35 16,-127-11 1-16,114 30 2 15,1-6 4-15,8 6-7 16,2-5 0-16,2-7 10 0,0 2-20 16,0 1 10-1,0-6 0-15,9 2-11 16,7-2 14-16,4 0-3 0,2-4 0 16,0 0 11-16,1-4-20 15,-6-18 9-15,1-3-5 16,-5-1-14-16,-5 5 18 15,-2 7 1-15,-6 10 11 16,0 4-9-16,0 0 36 16,0 0-38-16,0 0 4 15,0 0-20-15,0 13 24 16,0 10-8-16,0 3 0 16,0-4 11-16,2 6-19 0,3-6 8 15,-3 5-14 1,4-1 1-16,2-2-76 0,7 2-47 15,7-12-133-15,3-6-189 16</inkml:trace>
  <inkml:trace contextRef="#ctx0" brushRef="#br0" timeOffset="-172123.83">25631 15751 462 0</inkml:trace>
  <inkml:trace contextRef="#ctx0" brushRef="#br0" timeOffset="-171708.86">25631 15751 462 0,'149'-31'346'0,"-151"30"-129"0,0 1-84 0,2 0-92 0,0 4-32 0,0 15 54 0,0 11 3 16,0-4-46-16,0 3 10 0,0-3-22 15,4-8-3-15,-1-4-5 16,-1-5 13-16,0-6-18 16,-2-3 5-16,2 0 0 15,-2 0 15-15,0 0-6 16,0 0 10-16,0-3-3 15,0-18-4-15,0-3-23 16,5-8 11-16,6 1-26 16,-2-1 19-16,5 11-41 15,-4 2 34-15,-3 11 9 16,-1 4-16-16,2 4 17 16,0 0-9-16,1 17 13 15,3 10 5-15,1 1 3 0,-2 7-8 16,0-7 1-16,2-2 11 15,-6 0-4-15,0-7-8 16,0-10 0-16,-5-4-4 16,-2-1 10-16,0-4-6 15,0 0 19-15,0 0-7 16,0-4 33-16,0-10-45 16,0-9 8-16,0 5-12 15,-2-8 8-15,2 0-4 16,0 2 0-16,0-2 7 15,2 3-18-15,6 9 11 16,4 0 0-16,1 6-9 16,-4 8 5-16,5 0 4 0,-3 0-2 15,-1 0 6-15,4 17-13 16,-5 6 9-16,-1 3 0 16,2 0-3-16,-6 7 7 15,-1-7-4-15,1 2 0 16,0 2-54-16,8-1-25 15,3-7-101-15,10-10-51 16,4-6-118-16</inkml:trace>
  <inkml:trace contextRef="#ctx0" brushRef="#br0" timeOffset="-171348.56">26324 15700 866 0,'0'0'290'15,"0"0"-133"-15,0 0-64 16,0 0-64-16,0 0-2 16,0 0-4-16,-120 2-14 15,104 19 29-15,7 2-38 16,5-4 6-16,4-5-3 16,0 2-2-16,0-6-1 15,0-3 0-15,0-1 1 16,9 3-10-16,4-5 9 15,0-4-2-15,4 0-13 16,0 0 13-16,-3-4 2 0,1-8 0 16,-4 2 5-1,-4 2-4-15,-5 6-1 0,-2 2 0 16,0 0-8-16,0 0 8 16,0 0-2-16,0 5-6 15,0 18-15-15,0 7-3 16,0-2-73-16,0 4-127 15,0-1-194-15</inkml:trace>
  <inkml:trace contextRef="#ctx0" brushRef="#br0" timeOffset="-171169.76">26572 16006 912 0,'0'0'381'0,"0"0"-308"0,0 0-16 15,0 0-46-15,0 0 33 16,0 0-28-16,-43 81-7 16,28-50-18-16,-1 10-25 15,3-5-108-15,4-5-241 16</inkml:trace>
  <inkml:trace contextRef="#ctx0" brushRef="#br0" timeOffset="-170642.45">26957 15620 643 0,'0'0'319'0,"0"0"-136"16,0 0-29-16,0 0-110 16,0 0-23-16,0 0-17 15,-29 64-4-15,24-10 69 16,5 3-61-16,0-3 15 15,0-6-12-15,0-1-4 16,0-7-5-16,0-6-2 16,5-1 0-16,2-12-11 15,-3-3-3-15,-1-4-42 0,-1-1-31 16,0-3-90-16,0-10-49 16,0 0-182-16</inkml:trace>
  <inkml:trace contextRef="#ctx0" brushRef="#br0" timeOffset="-170400.49">26959 15602 507 0,'0'0'227'16,"0"0"-44"-16,0 0-59 16,0 0-47-16,0 0-26 15,0 0-3-15,118-26-44 0,-100 52 28 16,-7 1 3-16,-7 1-20 15,-4-1 18-15,0-1-33 16,-6 1 1-16,-19-5 9 16,-2 0-5-16,-2-5-10 15,6 0-19-15,9-1-135 16,14-2-69-16,0-14-265 16</inkml:trace>
  <inkml:trace contextRef="#ctx0" brushRef="#br0" timeOffset="-169656.7">26959 15602 960 0,'305'32'224'0,"-305"-32"-124"16,0 0-65-16,-4 2-20 16,-5 17 28-16,-3 1-5 15,6 5-2-15,2-2-27 16,4 0-1-16,0-4 2 15,0-3-10-15,18-2 0 16,7-9 8-16,3 4 0 16,3-9-5-16,0 0-3 15,-6 0 14-15,-5 0-15 16,-7-18 1-16,-3-4 0 16,-10-7 5-16,0-1 1 0,0 2-6 15,-25 1 0 1,-2 8-2-16,0 6-11 0,2 7 6 15,10 5-19-15,9 1 24 16,6 0-66-16,0 0-24 16,0 0-41-16,0 0 17 15,15-5 69-15,14 2 42 16,6-6 5-16,1 0-5 16,-1-2-15-16,0-3 20 15,-9 2-4-15,-2 0 14 16,-10 6 27-16,-9 2 58 15,-3 4 26-15,-2 0-17 16,0 0-103-16,0 0 7 16,0 22-8-16,-2 4 3 0,2 6 5 15,0 0-8-15,0 3 0 16,10 1 9-16,11-4-2 16,-4-1-7-16,-1-3 23 15,-3-6-20-15,-5-10 24 16,-4-2-27-16,-4-10 0 15,0 4 21-15,0-4-13 16,0 0-2-16,0 0-6 16,0 0 10-16,0 0-10 15,0 0 0-15,0 0 0 16,0 0 2-16,0-18 1 16,0-8-4-16,0 3 1 15,6 2-16-15,5 2 11 0,5 6-2 16,-5 8 5-16,5 1-15 15,-1 4 17-15,6 0 0 16,-2 4 0-16,-1 8 7 16,-5 4-13-16,-1 0 6 15,-6 7-26-15,-1-6-36 16,-3 2-163-16,-2-11-140 16</inkml:trace>
  <inkml:trace contextRef="#ctx0" brushRef="#br0" timeOffset="-169460.1">27773 15500 873 0,'0'0'274'0,"0"0"-98"0,0 0-139 16,0 0-26-16,0 0-11 16,0 0-36-16,-23-76-57 15,34 76-197-15,16-2-274 16</inkml:trace>
  <inkml:trace contextRef="#ctx0" brushRef="#br0" timeOffset="-169253.49">27773 15500 781 0,'182'-120'307'0,"-182"120"-171"16,0 0-73-16,0 16-22 16,0 21 16-16,5 7 32 0,-1 4-48 15,2 4-24 1,-1 0 23-16,2-3-37 0,0-3-2 15,-3-1-1-15,-2-2 7 16,-2-2-20-16,0-5 1 16,0-5-47-16,0-4-5 15,0-4-113-15,0-15-119 16,0-8-216-16</inkml:trace>
  <inkml:trace contextRef="#ctx0" brushRef="#br0" timeOffset="-169058.79">27915 15710 642 0,'0'0'354'0,"0"0"-164"0,0 0-61 16,0 0-40-16,0 0-57 15,16-102 13-15,-3 91-19 16,1 8-21-16,3 3 0 16,5 0-5-16,7 14 0 15,0 7-14-15,-2 10 12 16,-4 1-8-16,-4 0-29 15,-5-2-88-15,-5-10-100 16,-7-8-207-16</inkml:trace>
  <inkml:trace contextRef="#ctx0" brushRef="#br0" timeOffset="-168602.85">27915 15710 210 0,'216'-161'493'0,"-221"129"-302"0,5 14-30 16,0 10-6-16,0 2-96 15,0 3-14-15,0 3-45 16,0 0-27-16,10 0-13 16,12 0-18-16,0 0 38 15,-4 9 13-15,-7-6 5 16,-7 12 0-16,-1 1 4 16,-1 12 29-16,0 9 51 15,-2 7-33-15,0 4 5 16,0 7 5-16,0 3-41 15,4-4 31-15,4 5-30 16,0-9-13-16,3-2 12 16,1-3-11-16,-6-9-7 0,1-5 0 15,-5-4 7-15,-2-5-20 16,0-12-20-16,0 2-41 16,0-12 2-16,0 0-66 15,-11 0 56-15,-1-18-22 16,2-18-57-16,-3-9 54 15,1-3 81-15,-1-6 26 16,2 1 57-16,2 12 17 16,4 4 79-16,5 15 41 15,0 8-79-15,0 5-20 16,0-3-57-16,11 7-30 16,3-4-1-16,-1 4-7 15,1 1 0-15,1 1-29 16,1 3-97-16,-3-2-126 0,1-5-346 15</inkml:trace>
  <inkml:trace contextRef="#ctx0" brushRef="#br0" timeOffset="-168291.79">28240 15159 703 0,'0'0'210'16,"0"0"-66"-16,0 0-86 0,0 0 8 15,65 106-1-15,-34-37-5 16,0 3 18-16,-4 4-52 16,-2-1 21-16,-6-7-11 15,-5-1-20-15,-5-8 32 16,-7-5-33-16,-2-10-8 15,0-4 12-15,0-7-15 16,-4-3-4-16,-12-7 0 16,-2 0-9-16,0 7-6 15,1-6-88-15,1-4-189 16,9-9-522-16</inkml:trace>
  <inkml:trace contextRef="#ctx0" brushRef="#br0" timeOffset="-167641.08">28841 15567 577 0,'0'0'362'16,"0"0"-163"-16,0 0-15 16,0 0-58-16,0 0-73 15,0 0-38-15,27-24 5 16,0 57-9-16,6 2 6 15,3 6 5-15,-7-1-15 0,-7-4 1 16,-1-4-8 0,-6-1 0-16,-3-10-15 0,-1-2 13 15,-7-5-33-15,2-2-15 16,-4 2-70-16,-2-5-82 16,4-8-250-16</inkml:trace>
  <inkml:trace contextRef="#ctx0" brushRef="#br0" timeOffset="-167438.43">29185 15594 581 0,'0'0'492'0,"0"0"-298"16,0 0-138-16,0 0 1 15,-116 46 49-15,81-17-78 0,1 2-5 16,3 6-23-16,2-5 12 15,4 4-26-15,3 4-13 16,7 0-77-16,3 1-107 16,10-13-423-16</inkml:trace>
  <inkml:trace contextRef="#ctx0" brushRef="#br0" timeOffset="-165751.97">29577 15499 651 0,'0'0'188'0,"0"0"-54"16,0 0 20-16,0 0-104 15,0 0-31-15,0 0-7 16,-63 91 19-16,57-33 29 15,4 4-43-15,2 0 10 16,0-7-21-16,0-2 5 16,0-7 5-16,0-11-16 15,0-8 0-15,0-5-7 16,0-8 14-16,0-10-7 16,0 0 0-16,0-4 7 15,0 0-7-15,0 0 0 0,0 0 0 16,0-8 12-16,0-18-5 15,0-6-7-15,0-14 0 16,-5-3 5-16,3-10-25 16,2 1 20-16,0 0-12 15,0 3 11-15,0 8-22 16,5 10 23-16,11 5 0 16,-1 12-1-16,3 6-15 15,4 8 16-15,0 6-2 16,-1 0-11-16,-4 0 19 15,-3 6-6-15,-6 8 0 16,-1 4 5-16,-5 0 11 0,-2 4-15 16,0 0-1-16,0 4 17 15,-13-1-7-15,-7-1-8 16,2-2-2-16,-2-2-17 16,4-2-25-16,9-1-143 15,7-8-126-15,0-9-236 16</inkml:trace>
  <inkml:trace contextRef="#ctx0" brushRef="#br0" timeOffset="-165358.72">30116 15235 688 0,'0'0'178'0,"0"0"-24"16,0 0-40-16,0 0-3 16,0 0-45-16,0 0-39 15,-78-14-22-15,38 50 6 16,-4 12-5-16,3 9 18 15,10 3-18-15,10 0 39 0,9-3-38 16,12-2 2-16,0-12 12 16,8 2-15-16,17-7-6 15,2-4 0-15,2-2 8 16,-2-9-11-16,0-5 3 16,-8-6-6-16,4-2 4 15,-3-4-81-15,3 2-25 16,0-8-123-16,2 0-234 15</inkml:trace>
  <inkml:trace contextRef="#ctx0" brushRef="#br0" timeOffset="-164853.72">30228 15176 792 0,'0'0'195'16,"0"0"-40"-16,0 0-120 16,0 0-34-16,0 0 11 15,-27 123 28-15,27-54 29 16,0-1-47-16,0-5-4 16,0-9 4-16,0-10-16 15,0-7-6-15,0-9 0 16,0-6 10-16,0-8-12 15,0-6 2-15,0-4 0 16,0-4 5-16,0 0 2 0,0 0-2 16,0 0-3-16,0 0 5 15,0-18 14-15,0-12-21 16,0-7 0-16,0-3-6 16,5 4-4-16,3 4-1 15,3 14 5-15,1 6-27 16,-1 10 28-16,7 2-25 15,3 0-12-15,4 6 35 16,-7 8-17-16,-5 2 24 16,-8 0 0-16,-5 0 6 15,0-4 0-15,0 2 0 16,-11 1 12-16,-12-1 2 16,-4-5-13-16,4-1-6 0,0 1-1 15,7-3-51 1,7 2-87-16,9-4-145 0,0-4-297 15</inkml:trace>
  <inkml:trace contextRef="#ctx0" brushRef="#br0" timeOffset="-164425.68">30649 15477 748 0,'0'0'289'0,"0"0"-175"0,0 0 18 16,0 0-69 0,-116-49-54-16,80 49 20 0,-2 14-29 15,5 9 0-15,6 3 11 16,12-5-4-16,3 2-7 16,8-1 0-16,4-8 3 15,0 0-14-15,0-2 11 16,0-7 0-16,16 1-12 15,6-6 12-15,5 0 0 16,4 0 0-16,-2 0 5 16,-2-18-9-16,-5-7 4 15,-2-1 0-15,-9 4 2 16,-4 4 9-16,-5 10-11 16,-2 8 2-16,0 0 9 15,0 0-15-15,0 0 4 0,0 14 0 16,0 8-11-16,-4 4 20 15,1-2-9-15,1 3 0 16,2-2-55-16,0 1-19 16,0-3-102-16,25-5-49 15,11-4-81-15</inkml:trace>
  <inkml:trace contextRef="#ctx0" brushRef="#br0" timeOffset="-164223.71">30649 15477 821 0</inkml:trace>
  <inkml:trace contextRef="#ctx0" brushRef="#br0" timeOffset="-163927.71">30649 15477 821 0,'162'-57'230'0,"-173"51"-71"0,-2 2-44 0,-7 4-68 0,-3 0-39 0,-4 14-2 16,4 7 0-16,2-1 3 16,5-3 8-16,10 1-17 15,1-1 0-15,5-7 1 16,0 0 1-16,0-2-2 15,0 0 0-15,9-4 2 16,5 1-7-16,5-4 5 16,0-1 0-16,-1 0-11 15,-1 0 9-15,1-10 0 16,-5-6-1-16,-1 2-30 16,-5 3 27-16,-3 4-15 0,-4 7 11 15,0 0 8-15,0 4-46 16,0 22 26-16,0 6 16 15,0 9 12-15,0-1 8 16,0-4-9-16,0-6 11 16,0-4 44-16,-4-1-34 15,-5-7 13-15,-5-3 8 16,1-1-31-16,-3 1 26 16,1-7-42-16,3-4 4 15,-1 2-6-15,7-6 2 16,-2 0-5-16,4 0-41 15,4 0-57-15,0 0-37 16,0-14-121-16,14-20-288 16</inkml:trace>
  <inkml:trace contextRef="#ctx0" brushRef="#br0" timeOffset="-163528.68">30925 15433 860 0,'0'0'193'15,"0"0"-121"-15,0 0-70 16,0 0 5-16,0 0 36 16,0 0 19-16,0 26-9 15,0-20-20-15,0 2-28 16,0-4 21-16,2-4-26 16,0 0 0-16,6 0-3 15,5 0 15-15,5 0-12 0,3 0 0 16,0-11 6-16,-1-4 0 15,-2 0-6-15,-5 1 0 16,-4 6-10-16,-5 8 13 16,-4 0-7-16,0 0 4 15,0 22-31-15,5 8 25 16,3 9 6-16,8 1 0 16,-1-6-8-16,4-2 18 15,-3-9-10-15,-8-9 29 16,-3-7-23-16,-5-5 37 15,0-2-27-15,0 0 23 16,0 0 16-16,-16 0-54 0,-16 0 14 16,-3 0-15-16,0 0-14 15,10 0-40-15,10 0-151 16,8 0-320-16</inkml:trace>
  <inkml:trace contextRef="#ctx0" brushRef="#br0" timeOffset="-163294.25">31609 15746 836 0,'0'0'439'0,"0"0"-351"16,0 0-38-16,0 0-41 0,0 0-5 15,0 0 32-15,-78 85-31 16,47-53-10-16,0 8-33 16,4 1-175-16,9-11-274 15</inkml:trace>
  <inkml:trace contextRef="#ctx0" brushRef="#br0" timeOffset="-162552.74">31847 15368 174 0,'0'0'559'16,"0"0"-359"-16,0 0-26 16,0 0-43-16,0 0-76 15,0 0-51-15,-8 20-4 16,6 39 32-16,2 6 3 16,0-1 13-16,0-4-37 0,0-4-10 15,0-10 9-15,0-3-2 16,4-9-8-16,-2-4 0 15,2-12-7-15,-1 0 6 16,-3-5-68-16,0-4-62 16,0 0-52-16,0-9-144 15,0 0-147-15</inkml:trace>
  <inkml:trace contextRef="#ctx0" brushRef="#br0" timeOffset="-162301.41">31887 15410 430 0,'0'0'240'0,"0"0"-113"16,0 0 39-16,0 0-97 0,0 0 1 15,0 0-1-15,99-80-43 16,-77 84-1-16,-4 18-20 16,-5 2 13-16,-9 6 28 15,-4-4-34-15,0 3 14 16,-4 0 1-16,-20-2-21 15,-5-3 13-15,-4 2-19 16,-4-3-9-16,4-1 5 16,8 2-132-16,12-7-79 15,13-5-186-15</inkml:trace>
  <inkml:trace contextRef="#ctx0" brushRef="#br0" timeOffset="-161511.48">32215 15365 657 0,'0'0'290'16,"0"0"-109"-16,0 0-21 15,0 0-110-15,0 0-18 16,0 0-32-16,-20 13 2 16,0 15 26-16,2 2-23 15,3 0 8-15,5 3 4 16,8-7-15-16,2 2 12 15,0-10-14-15,0 1 0 16,10-10-6-16,3 0 11 0,5-6-5 16,-1-3 0-16,1 0 12 15,0 0-7-15,-2-3-5 16,-8-22 0-16,-1-5 11 16,-7-11-10-16,0 2-1 15,0 2 0-15,-13 6 10 16,-3 12-21-16,5 7 4 15,5 6 7-15,3 3-18 16,3 3 5-16,0 0-6 16,0-3 4-16,9-3-22 15,20-4 35-15,7-2-22 16,1 2 14-16,-6 2-6 16,-6 3 17-16,-9-1-1 0,-9 3 17 15,-7 3-15-15,0 0 57 16,0 0-48-16,0 0-4 15,0 0-13-15,-7 5 9 16,-9 18-3-16,1 7 0 16,3 2 11-16,8 0-16 15,4 5 5-15,0 1 0 16,0-6-8-16,6 0 12 16,11-5-4-16,-7-6 0 15,2 2 12-15,-5-14-15 16,-5 0 3-16,-2-6 0 15,0-3 7-15,0 0 2 16,0 0-8-16,0 0 6 16,0 0 3-16,0 0 1 0,0 0-11 15,0 0 0-15,0-3-4 16,2-26 4-16,9-4-3 16,0-12-10-16,7 5-31 15,-2 12 40-15,-3 10-18 16,-7 10 22-16,-4 8-10 15,8 0 10-15,3 3 0 16,7 20-2-16,1 5 10 16,-6 2-6-16,-4-2-2 15,-2 3 0-15,-5-5-9 16,-1 6 9-16,-3-6-52 16,0 2-90-16,0-11-138 15,4-3-348-15</inkml:trace>
  <inkml:trace contextRef="#ctx0" brushRef="#br0" timeOffset="-161309.91">32594 15436 529 0,'0'0'310'0,"0"0"-165"16,-42-125-25-16,35 107-95 16,3 9-25-16,2 1-32 15,2 2-135-15,0-1-218 16</inkml:trace>
  <inkml:trace contextRef="#ctx0" brushRef="#br0" timeOffset="-161087.87">32594 15436 339 0,'55'-242'609'0,"-55"242"-423"16,0 0-116-16,0 5-47 15,0 21-17-15,0 19 107 16,0 9-64-16,0 4-15 15,0 2-10-15,0-2-16 16,0-5-6-16,0-2-2 16,3-3-4-16,-3-8-8 15,0-4-42-15,0-4-41 16,0-6-65-16,-3-12-108 16,-5-9-50-16,4-5-148 0</inkml:trace>
  <inkml:trace contextRef="#ctx0" brushRef="#br0" timeOffset="-160875.29">32627 15594 630 0,'0'0'259'16,"0"0"-48"-16,0 0-82 15,0 0-38-15,0 0-8 16,0 0-54-16,25-77 0 16,-7 72-27-16,1 5 9 15,2 0-11-15,1 7 0 16,1 9-2-16,-2 2 0 15,-2 5-45-15,-2-2-59 0,-3-1-109 16,-3-8-179-16</inkml:trace>
  <inkml:trace contextRef="#ctx0" brushRef="#br0" timeOffset="-160621.99">32627 15594 149 0,'223'-220'673'16,"-232"197"-474"-16,5 11-43 15,1 7-83-15,3 5-59 16,0 0-3-16,0 0-22 16,0 0-55-16,3 0-81 15,19 0 35-15,3 0 100 16,-6 0 12-16,-7 3 0 16,-8 2 9-16,-4 9 27 15,0 10 8-15,0 15 61 0,0 4 0 16,0 12-60-16,0-1 21 15,-6 4-21-15,4-3-27 16,-4-2 37-16,6-4-46 16,0 0-4-16,0-7-5 15,0-2 6-15,0-5-6 16,0-12 0-16,-4 0-29 16,-2-7-17-16,-3-6-93 15,-5-6-89-15,1-4-25 16,7 0-184-16</inkml:trace>
  <inkml:trace contextRef="#ctx0" brushRef="#br0" timeOffset="-160397.5">32850 15812 422 0,'0'0'400'0,"0"0"-195"15,0 0-15-15,0 0-102 16,0 0-68-16,0 0 31 16,90-75-51-16,-67 75-9 15,2 0 5-15,2 0-127 16,2 0-142-16,-2-4-340 15</inkml:trace>
  <inkml:trace contextRef="#ctx0" brushRef="#br0" timeOffset="-160161.09">33033 14973 939 0,'0'0'155'0,"0"0"21"16,0 0-113-16,0 0-43 15,0 0-20-15,92 109 17 16,-46-30 57-16,-4 13-51 16,-8 6-4-16,-10-7 32 15,-8-8-51-15,-14-6 25 16,-2-10-14-16,0 1-4 15,-11-10 5-15,-13 0-12 0,-10 1-9 16,-1-1 0 0,-6 4-90-16,6 1-82 0,8-5-499 15</inkml:trace>
  <inkml:trace contextRef="#ctx0" brushRef="#br0" timeOffset="-156246.81">3341 16966 185 0,'0'0'180'0,"0"0"-63"16,0 0-57-16,0 0 4 16,0 0 47-16,0 0-33 15,0 0-21-15,-11 0-3 16,9 0-18-16,0 0 30 0,0 0-18 15,0 0-3-15,2 0 12 16,0 0-31-16,0 0 0 16,0 0 0-16,0 0-21 15,0 0 16-15,0 0-16 16,0 0 0-16,0 0 33 16,2 0-32-16,15 0 11 15,10 0 23-15,4 0-18 16,2 0 7-16,2 0-27 15,-4 0 2-15,0 0 4 16,-5 0-5-16,-1 0-3 16,-5-4 0-16,-5 4 10 15,-5 0-20-15,-6 0-5 0,-2 0-35 16,-2 0-1-16,0 0-93 16,0 0-23-16,0 4-5 15,0 9-50-15,-8-4-45 16</inkml:trace>
  <inkml:trace contextRef="#ctx0" brushRef="#br0" timeOffset="-156034.25">3341 16966 111 0</inkml:trace>
  <inkml:trace contextRef="#ctx0" brushRef="#br0" timeOffset="-155760.35">3341 16966 111 0,'101'161'260'0,"-103"-161"-145"0,2 0-85 16,0 0 41-16,-2 0 16 0,2 0 4 0,-2 0-5 0,2 0-30 15,-4 0 8-15,2 0-15 16,2 0-10-16,-2 0 28 15,2 0-43-15,0 0-3 16,0 0 5-16,0 0-13 16,0 0 15-16,0 0-15 15,0 0 4-15,0 0 26 16,0 0-25-16,0 0 4 0,0 0 11 16,18 0-22-16,5 0 27 15,4 0-16-15,4 0-14 16,2 0 18-16,-4 0-24 15,5 0 6-15,-3 0-1 16,-4 0 4-16,-4 0-11 16,-6 0 0-16,-7 0 0 15,-3 0-10-15,-2 0 7 16,2 5-45-16,3-5-15 16,4 3-126-16,-3-3-125 15,-2 0-363-15</inkml:trace>
  <inkml:trace contextRef="#ctx0" brushRef="#br0" timeOffset="-139525.81">5122 16723 42 0,'0'0'42'0,"0"0"34"16,0 0-6-16,0 0-15 16,0 0-3-16,0 0-15 15,0 0 8-15,0 0-5 0,2-9-23 16,-2 9 5-16,0-3-6 16,0 3-6-16,0 0 14 15,0 0-7-15,0 0-1 16,0 0 13-16,0 0-24 15,0 0 15-15,0 0 5 16,0 0-3-16,0 0 27 16,0 0-17-16,0 0-2 15,0 0 14-15,0 0-18 16,0 0 10-16,0 0 2 16,0 0-13-16,0 0 18 15,0 0-23-15,0 0-3 16,-2 0 24-16,-1 0-23 0,3 0 12 15,0 0-7-15,0 0-19 16,0 0 21-16,0 0-14 16,0-6-6-16,0 1 25 15,3-2-26-15,10-7 3 16,9 1-7-16,1 8 4 16,3-4-11-16,-1 4 7 15,0 5 0-15,-4 0-7 16,-2 0 10-16,-4 0-3 15,-3 0 0-15,-4 0 3 16,-4 5-11-16,-1 8 8 16,-3 1 0-16,0 4-3 15,0-1 6-15,-9 6-3 0,-14-1 7 16,-3 0-1-16,-6 6-4 16,-1-6-2-16,-7 4 0 15,0-3-3-15,0-5 5 16,4-4-2-16,3 0 0 15,6-2 5-15,10-6-6 16,7-2 1-16,10-4 0 16,0 0-2-16,0 0 2 15,0 0 0-15,0 0 1 16,18 0 5-16,9-6-2 16,7-2-4-16,3 4 0 15,4 4 14-15,1 0-10 0,-4 0 6 16,-5 0-9-1,-4 0 5-15,-4 8 1 0,-3-2-7 16,0 2 0-16,-6-4 4 16,-3 0-3-16,-1-4-1 15,-4 2 0-15,-1 2-11 16,-1-4-67-16,-1 0-120 16,-5 0-203-16</inkml:trace>
  <inkml:trace contextRef="#ctx0" brushRef="#br0" timeOffset="-138897.49">4676 17099 270 0,'0'0'218'16,"0"0"-160"-16,0 0-35 16,0 0 29-16,0 0 49 15,0 0 5-15,-4-8-36 16,4 8-27-16,0 0 8 16,0 0-21-16,-2 0 9 15,2 0 3-15,0 0-18 16,0 0 19-16,0 0-13 15,0 0-4-15,24 0 21 16,14 0-2-16,13 0-2 16,16 0-4-16,13 0-26 15,14 0 22-15,4 0-26 0,-1 0-7 16,-2 0 21-16,-11 4-23 16,-10 0 14-16,-5 6-5 15,-9-2-4-15,-12-2 5 16,-5 3-10-16,-11-6 1 15,-8 2-4-15,-9 1 3 16,-3-6 0-16,-5 3 0 16,-7-3-4-16,0 0-16 15,0 0-48-15,0 5-40 16,-5 2-87-16,-19 0-78 16,-12 0-201-16</inkml:trace>
  <inkml:trace contextRef="#ctx0" brushRef="#br0" timeOffset="-137996.85">5164 17275 279 0,'0'0'181'16,"0"0"-97"-16,0 0-7 15,0 0 24-15,0 0-20 16,0 0 14-16,3 0-44 16,-3 0-16-16,-5 5 0 0,-11 12-33 15,-13 7 38-15,-8 2 12 16,-11 0-36-16,-7 2 4 16,-1-2-20-16,5-7 1 15,9-1 10-15,6-4-6 16,14-2-5-16,6-9 0 15,7-3 8-15,9 5-1 16,0-5-2-16,0 0-1 16,0 0 15-16,0 0-15 15,5 0 9-15,13 0 14 16,9 0-1-16,6 0 25 16,2 0-24-16,5 0-24 15,-2 0 19-15,1 0-22 0,-2 0 17 16,-1 0-5-16,-5 0-6 15,-2 0-1-15,-4 0-5 16,-8 0 0-16,-5 0-6 16,-6 1 7-16,-4-1-1 15,-2 0 0-15,0 0-38 16,0 0-5-16,0 0-37 16,0 0-50-16,0 0 38 15,0 0-61-15,-2-6-172 16,-2-11-47-16</inkml:trace>
  <inkml:trace contextRef="#ctx0" brushRef="#br0" timeOffset="-137775.34">5164 17275 73 0</inkml:trace>
  <inkml:trace contextRef="#ctx0" brushRef="#br0" timeOffset="-137545.89">5164 17275 73 0,'-16'89'169'0,"14"-98"-9"0,0 4 12 0,0 2-20 0,2 3 13 0,-2 0-70 0,0 0-46 16,-1 0 15-16,3 0-30 15,0 12-5-15,0 12 55 16,0 12-21-16,0 3-6 15,0-4-7-15,0 2-40 16,3-5 4-16,3 4-14 16,1-6 0-16,-1 3 0 15,6 1-62-15,-1-6-80 16,-3-6-250-16</inkml:trace>
  <inkml:trace contextRef="#ctx0" brushRef="#br0" timeOffset="-136417.9">6860 16930 452 0,'0'0'115'0,"0"0"-9"16,0 0-8-16,0 0 4 16,0 0-19-16,0 0-26 15,0-22 11-15,0 22-24 16,0 0-21-16,2 0-3 0,18 0-14 15,6 22 27-15,13 4 34 16,1 2-39-16,0 3 24 16,-5-3-36-16,1-2 5 15,-7-4 7-15,-2 0-25 16,-7-3 13-16,0-5-12 16,-7 1 3-16,-2-4 2 15,-1-2-9-15,-4 0 0 16,-2-6-4-16,-1 2 7 15,-1 1-4-15,0-3 1 16,0 2-41-16,0 3-9 16,-2 2-65-16,0-2-95 15,0 2-82-15,0-10-255 0</inkml:trace>
  <inkml:trace contextRef="#ctx0" brushRef="#br0" timeOffset="-136015.53">7201 16898 408 0,'0'0'231'16,"0"0"-114"-16,0 0 7 0,0 0-26 15,0 0-36-15,0 0 15 16,-12-4-52-16,1 26-14 16,-2 4 63-16,-5 6-8 15,0 5-21-15,1-5-10 16,3 2-14-16,1-6 22 16,2 2-31-16,-1-7-8 15,4-1 10-15,1-2-8 16,1 0 0-16,-2-6-6 15,2-4 7-15,-1 2-9 16,3-2 2-16,0 2-9 16,-4-1 5-16,6 1-65 0,-5-3-12 15,5 2-46-15,0-3-148 16,-2-8-224-16</inkml:trace>
  <inkml:trace contextRef="#ctx0" brushRef="#br0" timeOffset="-134327.96">8194 16767 17 0,'0'0'118'16,"0"0"-42"-16,0 0 12 15,0 0-25-15,0 0 54 16,0 0-48-16,-2-34 36 16,0 28 2-16,0 2-25 0,0 0-8 15,-3-4 6-15,0-3-21 16,3 4 9-16,0-7-37 16,2 1-9-16,-2-1 14 15,2 4-5-15,-3 2 1 16,3 4-2-16,-2 2-12 15,2 2 16-15,0 0-34 16,0 0 0-16,0 14-1 16,0 12 2-16,0 11 13 15,0-1 8-15,0 0-21 16,0-4 26-16,2-1-22 16,1-9-4-16,-1-4 14 15,-2-4-9-15,2-5-5 0,-2 0-1 16,2-5 5-16,-2 0-14 15,0 0-22-15,0 2-109 16,0-6-161-16,-9 0-441 16</inkml:trace>
  <inkml:trace contextRef="#ctx0" brushRef="#br0" timeOffset="-133868.62">7744 17091 520 0,'0'0'283'16,"0"0"-200"-16,0 0-50 15,0 0 32-15,0 0 65 16,0 0-46-16,-7 0-13 16,7 0-27-16,0 0-29 15,0 0 24-15,16 0-14 16,20 0 1-16,20 0 34 16,17 0-28-16,16 0-5 15,7 0-1-15,4 0-25 16,-7 4 15-16,-6-4-16 0,-6 4 0 15,-8-4 0 1,-8 0 6-16,-14 2-6 0,-9-2 0 16,-13 0 5-16,-10 4-17 15,-11-4 0-15,-8 0-48 16,0 4-12-16,-11 4-101 16,-32 2-164-16,-21 3-378 15</inkml:trace>
  <inkml:trace contextRef="#ctx0" brushRef="#br0" timeOffset="-133268.75">7924 17347 509 0,'0'0'297'16,"0"0"-163"-16,0 0-30 15,0 0 22-15,0 0-5 16,0 0-71-16,-6 0-17 16,22-4-17-16,6-1-14 15,2 5 18-15,-1 0-20 16,-1 0 1-16,-4 0 11 15,-4 5-10-15,-8 7-2 0,-2-3 0 16,-4 10 7-16,0-3 6 16,0 4-12-16,-16-4 3 15,-1 2 5-15,-3-7-4 16,7-3-5-16,1-4 4 16,5-2 2-16,5 1-1 15,2-3-5-15,0 0 1 16,0 0-6-16,0 0 5 15,0 0-3-15,0 4 2 16,0 4-20-16,11 7 10 16,5 7 5-16,5-4 6 15,-2 0-3-15,-3 0 5 0,-5-4-2 16,-7 3 1-16,-2-7 2 16,-2 4 11-16,0-2-7 15,0 2-1-15,-15 0 19 16,-12 2-23-16,-8-2 9 15,-5-4-8-15,-1 3 2 16,6-8-6-16,6-5 1 16,6 0-12-16,6 0-7 15,1 0-57-15,7 0-43 16,9-18-65-16,0-6-128 16,23-6-48-16</inkml:trace>
  <inkml:trace contextRef="#ctx0" brushRef="#br0" timeOffset="-133035.33">7924 17347 214 0</inkml:trace>
  <inkml:trace contextRef="#ctx0" brushRef="#br0" timeOffset="-132794.89">7924 17347 214 0,'268'157'285'0,"-243"-168"-73"0,-10 8-20 0,-11 3-69 0,-4 0-11 15,0 0-52-15,0 0-20 0,0 3-8 16,0 16-7-16,0 7 20 16,0-2-13-16,0 3-13 15,6-1 13-15,-4-5-31 16,6-1 7-16,1 3 4 15,3-5-7-15,5 0 5 16,-1 3-7-16,-1-4-1 16,-1-2 15-16,-3-1-11 0,-3-6 4 15,-3-2 10-15,-2-3-14 16,-3 1 8-16,0-4-14 16,0 5 2-16,0 1-1 15,0 2 0-15,0 0-1 16,0 2 0-16,-12 2-3 15,-5-2-6-15,-6-2-61 16,-6-8-70-16,-6 0-186 16,-1-12-617-16</inkml:trace>
  <inkml:trace contextRef="#ctx0" brushRef="#br0" timeOffset="-132566.89">8271 17552 312 0,'0'0'770'16,"0"0"-608"-16,0 0-92 16,0 0-5-16,0 0 9 15,0 0-23-15,0-30-1 16,4 30-40-16,9 0-9 16,9-4 5-16,12 4-2 15,3 0-4-15,8 0 0 16,0 0-13-16,4 0-25 15,4 4-76-15,-6 0-173 16,-12-4-613-16</inkml:trace>
  <inkml:trace contextRef="#ctx0" brushRef="#br0" timeOffset="-132167.37">9139 17158 635 0,'0'0'293'16,"0"0"-171"-16,0 0-3 15,0 0 4-15,0 0-57 16,0 0-13-16,5-31-12 16,12 31-40-16,10 13 20 0,11 15 11 15,2 2-12 1,-2 2 13-16,-3 0-31 0,-4-2 12 16,-6-4-5-16,-4-1 0 15,-2-7-4-15,-5 0-5 16,-5-6 0-16,-1-2-14 15,-6-2 14-15,-2 1-25 16,0-4-29-16,0-1-46 16,0 1-80-16,0-5-149 15,-2 0-311-15</inkml:trace>
  <inkml:trace contextRef="#ctx0" brushRef="#br0" timeOffset="-131949.25">9464 17198 747 0,'0'0'341'0,"0"0"-236"0,0 0-53 16,0 0-11-16,0 0 4 15,0 0 39-15,-31 40-44 16,16-18-13-16,-1 2 8 16,3-2-24-16,1-4 4 15,1 5-15-15,3-1-1 16,1-4-16-16,5 4-43 15,2-4-68-15,0-8-225 16</inkml:trace>
  <inkml:trace contextRef="#ctx0" brushRef="#br0" timeOffset="-122950.81">10235 16759 346 0,'0'0'173'0,"0"0"-133"15,0 0 12-15,0 0 61 16,0 0-13-16,0 0-45 15,0 0-9-15,0 0 11 16,-38-26 13-16,36 26 20 16,2 0-38-16,-2 0-26 15,2 0 9-15,0 0-25 16,0 0-6-16,0 0 23 16,0 0-26-16,0 0 13 15,0 0-5-15,22-5 1 0,16 2 4 16,8 1-14-1,4 2 5-15,-3 0-10 16,-7 0 10-16,-9 4-5 0,-6 10 0 16,-12 0 5-16,-5 4-6 15,-8 0 1-15,0 8 0 16,0 2 4-16,-21-2 2 16,-8 1-4-16,-2-5-2 15,6-4 7-15,-2-8-5 16,4-6-2-16,8-4 0 15,-1 0 23-15,10 0-22 16,2 0 11-16,1 0-8 16,3-4 2-16,0-2-5 15,7 2-1-15,18 4 0 16,4 0-6-16,2 0 9 0,2 0-3 16,0 14 0-16,-1 4 2 15,1 0-7-15,-4 5 5 16,-4-5 0-16,-6-1-2 15,-5-4 4-15,-5-3-2 16,-7-2 0-16,0-2 7 16,-2-2 0-16,0 0-3 15,0 0 2-15,-13-4 31 16,-14 0-30-16,-4 0 10 16,-5 0-11-16,-3-12 4 15,2-2-11-15,2-5 1 16,6 6-7-16,5 5-5 0,8 2-49 15,5 6-30-15,1 0-136 16,-7 20-127-16,-5 14-210 16</inkml:trace>
  <inkml:trace contextRef="#ctx0" brushRef="#br0" timeOffset="-122668.79">10012 17329 576 0,'0'0'329'16,"0"0"-220"-16,0 0-28 15,0 0 21-15,0 0-17 0,0 0-15 16,83-45-24 0,-18 36-21-16,20 0 37 0,15-1-29 15,8 2-25 1,4 4 19-16,-8 4-26 0,-10 0 3 15,-16 0-4-15,-22 0 0 16,-23 0-2-16,-17 4-56 16,-16 14-62-16,-16 5-43 15,-35-2-128-15,-20 5-410 16</inkml:trace>
  <inkml:trace contextRef="#ctx0" brushRef="#br0" timeOffset="-121855.1">10070 17522 870 0,'0'0'150'0,"0"0"-88"15,0 0 12-15,0 0-8 16,0 0 5-16,0 0-34 15,112-37-12-15,-76 37-2 16,-7 0-7-16,-12 8-13 16,-5 7 10-16,-8 3-12 15,-4 4 1-15,0 0 14 16,-4 1-16-16,-17 0 13 0,3 0-11 16,5-7 4-16,4-6 4 15,5-6-10-15,4-4 0 16,0 0-1-16,0 4 3 15,0 6-2-15,0 4 0 16,2 2 1-16,18 3-4 16,7 2 3-16,2-3 0 15,-7-4-1-15,1 4 7 16,-8-7-6-16,-4 1 3 16,-4-2 4-16,-3-6 17 15,-4 0-18-15,0 0 7 16,0 2 16-16,-6 2-21 0,-17 6 10 15,-6-6-18 1,-2 1 8-16,0-4-7 0,6-5-1 16,5 4-15-16,9-4-1 15,5 0-48-15,6 0-13 16,0 0-31-16,0-8-66 16,15-11-27-16,18-12-37 15,10 1 132-15,3-2 106 16,4-5 8-16,-4 7 75 15,-10 6 73-15,-10 6-46 16,-10 6 7-16,-11 7-7 16,-5 5-16-16,0 0-17 15,0 0-44-15,0 0-13 0,0 0-16 16,0 13 1 0,0 13 10-16,0-2-12 0,0 2 0 15,6 5 10-15,8-8-9 16,6 8 14-16,-2-3-6 15,4-2-11-15,0 2 32 16,-4-6-20-16,-5-5-4 16,-5-8 3-16,-6 0-9 15,-2-7 5-15,0 1-8 16,0-3 7-16,0 0-2 16,0 5-5-16,0-5 0 15,0 0 0-15,-23 0-30 16,-8-22-32-16,-7-19-92 15,-2 1-279-15</inkml:trace>
  <inkml:trace contextRef="#ctx0" brushRef="#br0" timeOffset="-121610.74">10498 17616 646 0,'0'0'338'0,"0"0"-197"15,0 0-5-15,148-58-28 16,-106 48-39-16,-3 2-48 15,-5 2 0-15,-5 6-21 16,-5 0-8-16,-3 0-10 16,-2 0-114-16,-5 10-135 15,-10 2-333-15</inkml:trace>
  <inkml:trace contextRef="#ctx0" brushRef="#br0" timeOffset="-120689.89">11498 17186 748 0,'0'0'255'0,"0"0"-144"15,0 0-20-15,0 0 10 16,0 0-6-16,0 0-40 15,0-59-15-15,0 59-29 16,12 0-7-16,15 19 10 16,6 10 4-16,3 3-6 15,3 1 16-15,-3 2-28 16,-3-4 19-16,1-4-16 16,-8 1 0-16,-3-10 1 15,-5-2-4-15,-5-2 0 16,-4-5-4-16,-2-4-4 0,-5-5-18 15,1 0-13 1,-3 0-48-16,0 0-15 0,0-18-124 16,0-23-506-16</inkml:trace>
  <inkml:trace contextRef="#ctx0" brushRef="#br0" timeOffset="-120471.34">11788 17127 878 0,'0'0'247'0,"0"0"-187"16,0 0-10-16,0 0 27 16,0 0-10-16,-132 85 0 15,97-53-45-15,-3-1 3 16,5 0-9-16,6-1-15 16,8-2 0-16,2-1-1 0,11-5-32 15,2 0-32-15,4-4-106 16,0-11-235-16</inkml:trace>
  <inkml:trace contextRef="#ctx0" brushRef="#br0" timeOffset="-118473.34">12535 16791 179 0,'0'0'332'0,"0"0"-222"15,0 0 10-15,0 0 14 16,0 0-39-16,0 0-1 16,-34-18-9-16,32 18-14 15,0 0-2-15,2 0-38 0,0 0-3 16,0 0-15-1,0 0-10-15,0 0-3 0,9 0 0 16,17 0 0-16,8 12 2 16,1 2 3-16,-1 4-5 15,-10-4 0-15,-5-2 4 16,-9-1-4-16,-7-2 0 16,-3 3 1-16,0-1-4 15,0 1 9-15,-13 2-6 16,-8-2 0-16,1-2 7 15,3-6-7-15,3-4 0 16,3 0 0-16,4 0 19 16,5 0-17-16,2 0 0 15,0 0 1-15,0 0 3 16,0 0-12-16,0 14 6 0,20 4-2 16,6 4-4-16,6 4 6 15,-3-3 0-15,-5-5 0 16,-5 0 1-16,-9-8-1 15,-5-2 0-15,-5-4 3 16,0 2 1-16,0-6-1 16,-2 4 18-16,-23 0 13 15,-6-4-23-15,-1 0 0 16,1 0-11-16,4 0 1 16,3-4-7-16,2-6 1 15,0 6-38-15,-3 4-25 16,0 0-110-16,-8 0-54 0,-9 14-223 15</inkml:trace>
  <inkml:trace contextRef="#ctx0" brushRef="#br0" timeOffset="-118211.88">12212 17262 229 0,'0'0'577'15,"0"0"-454"-15,0 0-46 16,0 0 22-16,0 0 4 16,0 0-20-16,67 0-25 0,6 0-1 15,16 0-1-15,9 0-32 16,4 0 3 0,-5 0-22-16,-13 0-3 0,-14 0-2 15,-20 4 3-15,-17-4-7 16,-19 4-19-16,-9 1-86 15,-5 0-122-15,-25 4-301 16</inkml:trace>
  <inkml:trace contextRef="#ctx0" brushRef="#br0" timeOffset="-117655.36">12260 17485 911 0,'0'0'148'0,"0"0"-85"16,0 0 18-16,0 0 1 15,0 0-27-15,0 0-26 16,52-35-26-16,-23 35 25 15,2 0-23-15,0 0 4 16,-6 10 19-16,-8 2-26 16,-3 6 14-16,-7 4-14 15,-5 0-2-15,-2 0 21 16,0-2-19-16,0 2 0 0,-4-4 3 16,-6-1-4-16,4-8-1 15,1-4 0-15,3-1 6 16,2 0-12-16,0-3 6 15,0 8 0-15,0 0-1 16,0 8 4-16,0 1-3 16,13 5 0-16,5-2 3 15,0 2-6-15,-2-3 3 16,-2-4 0-16,-6-2 1 16,-1-4 2-16,-3 2 1 15,-2-6 0-15,0-2-3 16,-2 0 12-16,0 4-11 0,0-2 7 15,-8 6 5 1,-15-2-11-16,-4-1 5 0,-2-4-8 16,-2-1-19-16,3-4-4 15,-1 0-46-15,2-22-55 16,7-2-181-16,15-6-365 16</inkml:trace>
  <inkml:trace contextRef="#ctx0" brushRef="#br0" timeOffset="-117346.33">12577 17633 519 0,'0'0'213'0,"0"0"-71"16,0 0-29-16,0 0 30 15,0 0-27-15,0 0-49 0,55-26-36 16,-55 35-26-16,0 14 8 16,0 3 24-16,7 4-23 15,3-2 6-15,2-1-20 16,7 1 12-16,-2-3-3 15,3-2-1-15,-1 3 6 16,-4-5-3-16,-2-6-7 16,-6-5 16-16,0-1-15 15,-5-4 0-15,-2-5 14 16,0 0-18-16,0 4 4 16,0-4-5-16,0 0 5 15,0 4-11-15,-11 1 6 16,-12-5-30-16,-8 0-35 15,-9 0-96-15,-3-31-248 0</inkml:trace>
  <inkml:trace contextRef="#ctx0" brushRef="#br0" timeOffset="-117093.96">12577 17633 1055 0</inkml:trace>
  <inkml:trace contextRef="#ctx0" brushRef="#br0" timeOffset="-116861">12577 17633 1055 0,'67'-35'191'16,"-52"26"-154"-16,10 0 3 0,4 4 48 0,4 0-36 0,7 1-37 0,0 4-5 16,3 0-10-16,-3 0-5 15,-7 0-4-15,0 0-99 0,-8 0-139 16,-7 0-338-16</inkml:trace>
  <inkml:trace contextRef="#ctx0" brushRef="#br0" timeOffset="-116635.99">13424 17198 800 0,'0'0'388'0,"0"0"-282"15,0 0-97-15,0 0 8 0,0 0 68 16,0 0-35 0,127 77-22-16,-88-42 5 0,0-2-20 15,-6 1 5-15,-4-2-12 16,-7-6-1-16,-2-1 2 16,-5-7-7-16,-5-3 0 15,-6-4-8-15,-1 1-32 16,-3-6-28-16,0 2-60 15,-7-8-171-15,-9 0-457 16</inkml:trace>
  <inkml:trace contextRef="#ctx0" brushRef="#br0" timeOffset="-116394.1">13424 17198 953 0,'218'-5'238'0,"-236"5"-158"0,-4 11-41 15,-5 11 46-15,-2 4-24 16,-2 6-15-16,2-1-17 16,4 1-29-16,3 4 6 15,5-6-6-15,3 3-9 16,1-1-17-16,6-2-77 16,3-8-146-16,2-12-436 15</inkml:trace>
  <inkml:trace contextRef="#ctx0" brushRef="#br0" timeOffset="-60171.22">14504 16889 404 0,'0'0'151'0,"0"0"-35"16,0 0-8-16,0 0 9 15,0 0-36-15,0 0-15 16,-4-32 0-16,4 29-14 15,-2-1-15-15,0-1 39 16,2 5-47-16,0 0 14 16,0 0-20-16,-3 0-21 15,1 0 4-15,2 0-6 16,0 9 0-16,0 8 7 16,0 10-6-16,0-5 25 15,0 0-7-15,0-4-9 0,0 1 10 16,2-6-20-16,3-2 0 15,-3-3 0-15,0-1 8 16,-2-2-11-16,2-5 3 16,0 2-62-16,-2 2-28 15,0-1-144-15,-4 2-93 16</inkml:trace>
  <inkml:trace contextRef="#ctx0" brushRef="#br0" timeOffset="-59737.13">14128 17240 350 0,'0'0'477'16,"0"0"-295"-16,0 0-79 15,0 0-12-15,0 0 8 16,0 0-66-16,-14 0-6 16,14 0-18-16,0 0-7 0,0 4 20 15,20 0-5 1,18 0 33-16,20 0 16 0,18 2-43 15,13-2 10-15,9-4-13 16,-2 4-12-16,-7-4 12 16,-11 5-20-16,-18-5 0 15,-15 0 0-15,-11 0 0 16,-15 0 0-16,-7 3 0 16,-8-3-31-16,-4 2-1 15,0 2-57-15,0 9-57 16,-27-4-82-16,-13 3-53 15</inkml:trace>
  <inkml:trace contextRef="#ctx0" brushRef="#br0" timeOffset="-59147.17">14232 17566 522 0,'0'0'377'16,"0"0"-238"-16,0 0-64 15,0 0 5-15,0 0 22 0,0 0-69 16,40 0-8-16,-9 0-7 15,0 0-17-15,-6 14 27 16,-9 4-28-16,-5 5 4 16,-7 3 3-16,-4 0 2 15,0 6-7-15,-13 0 9 16,-11 2-10-16,-1-9 14 16,8-7-15-16,9-10 0 15,6-8 0-15,2 0 8 16,0 0-8-16,0 0 0 0,0 0 0 15,0 0-6 1,8 8 4-16,7 10 2 16,9 4-10-16,5 6 19 0,-2-1-9 15,-3 1 0-15,-4-7 8 16,-6 2-4-16,-3-7-1 16,-7-6-2-16,-1 0 16 15,-3-2-8-15,0 2-1 16,0 7 9-16,0 1-15 15,-7-4 18-15,-6 3-20 16,-1-2 5-16,-4-3-13 16,3 2 8-16,-3-6-30 15,3 2-29-15,-2-2-70 16,5-8-92-16,7 0-205 16</inkml:trace>
  <inkml:trace contextRef="#ctx0" brushRef="#br0" timeOffset="-58860.57">14693 17697 828 0,'0'0'216'0,"0"0"-117"15,0 0-72-15,0 0 46 16,0 0-18-16,0 0-38 16,3 35 40-16,-3 1-18 15,0 4-16-15,8 6 3 16,4 7-12-16,-1-3 14 15,3-2-15-15,-1-3-5 0,-3-13 19 16,0-4-24 0,-6-12 7-16,-4-10-8 15,0-3 4-15,0-3 3 0,0 0-9 16,0 0-7-16,0 5-4 16,-4-5-15-16,-21 0-40 15,-12 0-21-15,-13-23-274 16,6-23-636-16</inkml:trace>
  <inkml:trace contextRef="#ctx0" brushRef="#br0" timeOffset="-58621.64">14693 17697 939 0,'71'0'206'0,"-44"-10"-130"16,5-4-25-16,1 6 30 15,-2 4-18-15,-2 4-52 0,0 0 0 16,0 0-11-16,-2 0-27 15,0 0-47-15,-5 0-195 16,-6 0-434-16</inkml:trace>
  <inkml:trace contextRef="#ctx0" brushRef="#br0" timeOffset="-58351.52">15425 17266 962 0,'0'0'196'0,"0"0"-99"0,0 0-49 16,0 0-25-16,0 0 34 16,118 44 15-16,-72-4-57 15,-1 1 18-15,-3-5-15 16,-6 1-14-16,-5-8 16 15,-6 0-20-15,-7-3 0 16,-3-4 0-16,-6-3-3 16,-2-1-1-16,-3-4-53 15,-2-7-47-15,-2 1-44 16,0-8-162-16,0 0-212 16</inkml:trace>
  <inkml:trace contextRef="#ctx0" brushRef="#br0" timeOffset="-58093.26">15772 17289 908 0,'0'0'189'0,"0"0"-154"16,0 0 7-16,-133 29 74 16,83-11-58-16,4 7-20 15,5 1-25-15,8 0-7 16,11 2-7-16,8 3 1 15,12-4-37-15,2-4-90 0,7-7-229 16,19-14-404-16</inkml:trace>
  <inkml:trace contextRef="#ctx0" brushRef="#br0" timeOffset="-57534.9">16438 17081 232 0,'0'0'581'16,"0"0"-465"-16,0 0-15 16,0 0-33-16,0 0-22 15,0 0 38-15,61-63-67 16,-34 63-14-16,-2 0 9 15,2 11-7-15,-6 3 8 16,-6 2 16-16,-8 2-21 0,-7-4 28 16,0 4-34-16,-2-4 11 15,-18 4 15-15,-1-1-24 16,2-7 7-16,3-6-1 16,9-1-9-16,5-3 20 15,2 0-15-15,0 0-6 16,0 0 20-16,0 0-14 15,0 0-1-15,0 0-5 16,0 0 4-16,0 0-11 16,11 6 7-16,11 6-3 15,7 2-7-15,1 5 14 16,-8-7-4-16,-7-2 0 16,-8-2 2-16,-3-4 1 0,-4-2 1 15,0-2-3-15,0 0 23 16,0 0-23-16,0 4 12 15,-15 0-9-15,-1 1 2 16,-4 0-11-16,-2-1 5 16,-3 4-56-16,-6 6-53 15,-11-2-211-15,-12 3-269 16</inkml:trace>
  <inkml:trace contextRef="#ctx0" brushRef="#br0" timeOffset="-57248.82">16233 17481 915 0,'0'0'297'0,"0"0"-188"15,0 0-26-15,0 0-8 16,0 0-2-16,0 0-35 15,165 0-16-15,-78 0 28 16,4 4-33-16,-2 9-5 16,1-3-7-16,-6 0 6 15,-10-2-15-15,-16-4 4 16,-19 0-18-16,-16 2-15 0,-19-2-43 16,-4 4-59-1,-13-2-131-15,-27 2-229 0</inkml:trace>
  <inkml:trace contextRef="#ctx0" brushRef="#br0" timeOffset="-56354.78">16424 17755 529 0,'0'0'386'0,"0"0"-239"16,0 0-24-16,0 0-4 15,0 0-61-15,0 0-3 16,77-19-46-16,-50 19 0 16,-6 9 16-16,2 14-24 0,-7-1 14 15,-8 5-12 1,-5 10 2-16,-3 3 4 0,0 5-7 15,0 3-2-15,-11-8 6 16,-1 1-3-16,1-9-3 16,5-11 0-16,4-7 2 15,2-5-7-15,0-5 5 16,0 2 0-16,0 2-5 16,0 6 11-16,2 4-6 15,4 0 1-15,-1-5 5 16,-3-4-4-16,-2-5-2 15,0 1 0-15,0-5 21 16,0 3-14-16,0-3 7 0,0 3-9 16,0 0 2-16,-5 9-2 15,-11-1-5-15,-3-3 0 16,-1-2 0-16,-3-6-11 16,4 0-33-16,3 0-34 15,5-25-68-15,9-10-7 16,2-6-23-16,2 2-13 15,20 2 86-15,7 7 34 16,-1 3 51-16,1 5 18 16,-4 4 23-16,-5 4 174 15,-4 4-13-15,-7 2-40 16,0 8-4-16,-3 0-83 16,3 0-12-16,5 28-10 15,-3 2-14-15,5 6 30 0,-1 4-29 16,1-3-10-16,3-1 17 15,2-1-23-15,1-8 18 16,-4-4-2-16,-5-9-14 16,-8-11 14-16,-5 2-22 15,0-5 0-15,0 0 6 16,0 0-6-16,0 0 0 16,0 0 0-16,-7 0-31 15,-13 0 2-15,-11 0-61 16,-7-19-124-16,5-13-266 15</inkml:trace>
  <inkml:trace contextRef="#ctx0" brushRef="#br0" timeOffset="-56122.34">16696 18009 293 0,'0'0'773'0,"0"0"-595"16,81-115-81-16,-35 83-20 16,12 10 0-16,3 8-16 15,-1 5-60-15,-4 9 4 16,-10 0-10-16,-5 13 1 15,-10 15-75-15,-14-6-149 16,-9 0-614-16</inkml:trace>
  <inkml:trace contextRef="#ctx0" brushRef="#br0" timeOffset="-53297.58">18147 17172 680 0,'0'0'138'15,"0"0"-19"-15,0 0-34 16,0 0 48-16,0 0-44 16,0 0-40-16,45-18-11 15,-5 13 9-15,-5 2 14 16,-1 3-33-16,-8 0-17 16,1 0 18-16,5 3-26 15,-1 6 13-15,4-6-2 0,-1 4-8 16,-3-3 0-1,-2-4-6-15,-7 3 0 0,-3-3-9 16,-9 0 9-16,-1 0-34 16,-5 0-18-16,1 5-54 15,-5-5-90-15,0 0-217 16</inkml:trace>
  <inkml:trace contextRef="#ctx0" brushRef="#br0" timeOffset="-52926.95">18209 17369 408 0,'0'0'261'16,"0"0"-165"-16,0 0-9 16,0 0 20-16,0 0 29 15,0 0-33-15,2 0-42 16,25 4 36-16,7 2-50 16,4 2 17-16,0-4-12 15,4-4-30-15,3 4 12 16,1-4-23-16,4 0-11 0,-8 0 9 15,-7 4-7 1,-10-2-2-16,-7-2 0 0,-9 4-28 16,-1 0-40-16,-6 5-116 15,-2-9-339-15</inkml:trace>
  <inkml:trace contextRef="#ctx0" brushRef="#br0" timeOffset="-46405.24">19674 16668 191 0,'0'0'137'0,"0"0"-32"16,0 0-20-16,0 0-6 15,0 0 28-15,0 0 1 16,0 0-24-16,4-106-51 16,-4 92 56-16,0 10-36 15,0-1 26-15,0 5-5 16,0 0-67-16,0 0 10 16,0 0-17-16,0 5 2 15,-2 13-4-15,2 4 2 16,0 2 0-16,0 2 0 15,2 1 13-15,18-6-13 0,6 8 0 16,3-3 12 0,2 0 7-16,1-2-15 0,-3 2-4 15,-3 1 0-15,-1 1 14 16,-7-7-14-16,-5-7 0 16,-6 3 11-16,-5-11 0 15,-2 2-8-15,0 0-3 16,0-2 20-16,-13-2-11 15,-18 4 6-15,-7-6-15 16,0 2 15-16,0-4-17 16,5 0 2-16,1 0-39 15,1 4-36-15,-2-4-133 16,2 0-95-16,8 0-234 0</inkml:trace>
  <inkml:trace contextRef="#ctx0" brushRef="#br0" timeOffset="-46141.01">19674 16668 615 0</inkml:trace>
  <inkml:trace contextRef="#ctx0" brushRef="#br0" timeOffset="-45774.32">19674 16668 615 0,'58'-150'119'0,"-70"127"69"0,5 9-121 0,5 4 71 0,2 6-61 15,0 0-3-15,0 4-8 16,0-4-64-16,18 0 11 0,18 0-13 15,8 4 13-15,3 0-8 16,-3 0-5-16,2 8 0 16,-7 2-12-16,-3 6 17 15,-7-6-5-15,-13 2 0 16,-7-6 5-16,-5 3-8 16,-2-1 3-16,-2 1 0 15,2 9 1-15,-2 1 12 16,0-1-12-16,0 4 1 15,0 0 10-15,5 1 10 16,1-5-22-16,1 0 0 16,2-1 3-16,2-4 11 15,1-3-14-15,3-2 0 0,3-2 8 16,5-6-6-16,0 0-2 16,2 0 0-16,-3 0 0 15,1-18 10-15,-4-10-10 16,0-2 0-16,-4-7 8 15,-6-7-9-15,0-6 1 16,-7 5 0-16,0 5-12 16,-2 12 20-16,0 16-8 15,0 8 0-15,0 4 9 16,0 0-21-16,0 4 12 16,0 18 0-16,0 14-12 15,0 0 21-15,0 4-9 0,0 1 0 16,0-5 11-1,0 0 7-15,0 3-18 0,0-7 0 16,0 4-5-16,0 0 11 16,0 0-12-16,-8 3-43 15,-11-11-194-15,-7-10-499 16</inkml:trace>
  <inkml:trace contextRef="#ctx0" brushRef="#br0" timeOffset="-44256.89">19134 17198 302 0,'0'0'131'16,"0"0"-48"-16,0 0-11 0,0 0 46 16,0 0-19-16,0 0-45 15,0 0 5-15,0 0-4 16,0 0-23-16,0 0 28 16,0 0-25-16,0 0-9 15,0 0 25-15,0 0-47 16,0 0 19-16,-2 0 4 15,2 0-21-15,-2 0 30 16,2 0-22-16,0 0 0 16,0 0 35-16,0 0-44 15,0 0 29-15,2 0-9 0,31 0-25 16,21 0 35-16,19-5-30 16,12 5-1-16,11-3 14 15,11 3-9-15,11 0-3 16,9 0 1-16,-2 0 2 15,0 0 7-15,-5 0-16 16,-5-4 1-16,-3-1 7 16,-5 4 5-16,-9-4-13 15,-6 2 0-15,-5-1 13 16,-1-1-17-16,3 3 4 16,7-1 0-16,-1 3-4 15,2-4 11-15,-3-4-7 16,-8 3 0-16,-6 4 9 15,-15-4-11-15,-16 5 2 0,-18 0 0 16,-16 0 0-16,-8 0 5 16,-7 0-5-16,0 0 0 15,0 0-6-15,0 0-1 16,-2 0-55-16,-22 0-50 16,-9 14 26-16,-10 0-165 15,1-5-292-15</inkml:trace>
  <inkml:trace contextRef="#ctx0" brushRef="#br0" timeOffset="-34607.68">12829 12125 113 0,'0'0'86'15,"0"0"-28"-15,0 0 9 16,0 0-51-16,0 0-9 16,0 0 29-16,0 0-27 15,0 0 23-15,-12-20 19 16,12 20-33-16,0 0 30 0,0-2-21 15,0 2-8 1,0 0 45-16,0 0-44 0,0 0 25 16,0 0 6-16,-2 0-33 15,2 0 22-15,0 0-29 16,0 0-4-16,0 0 40 16,0 0-45-16,0 0 24 15,0 0 13-15,0 0-27 16,0 0 38-16,0 0-26 15,0 0-11-15,0 0 36 16,-2 0-43-16,0 0 0 16,-2 0 8-16,1 0-1 15,-6 2-11-15,-4 22-2 16,-8 8 0-16,-4 7 36 0,-2 3-31 16,0 0-5-1,4 3 4-15,5-3 12 16,5-3-3-16,5 2-13 0,5-6 2 15,3-3 5-15,0-4-2 16,9-4-5-16,14-4 11 16,3 0-2-16,8-3 3 15,-3-1-12-15,-4-3 0 16,-8-2-8-16,-7-1 14 16,-6 2-6-16,-1 1 0 15,-5 6 13-15,0 5-12 16,0 6-1-16,-11 2 0 15,-5 3 15-15,-2-1-8 16,3 0-7-16,2-4 0 0,3-2 11 16,6-6-7-16,4-4-4 15,0 1 0-15,0-1-3 16,6-1 7-16,12 4-4 16,0 1 6-16,0 1 9 15,-2 0-16-15,-3 2 1 16,-2 1 0-16,-4 2-5 15,-5 4 8-15,-2 5-3 16,0 4 4-16,-5 3 9 16,-12 4 1-16,-1-6-14 15,-2-3 0-15,4 0 7 16,7-6-4-16,3-1-3 0,2-5 1 16,4-1 16-1,0-3-21-15,0-1 4 0,4-2 0 16,11 0-3-16,3 3 8 15,0-2-5-15,0 4 0 16,-3-1 14-16,-1 2-20 16,-6 2 6-16,-5 0 0 15,-3 4-7-15,0-1 11 16,0 1-4-16,-3 2 0 16,-7-2 12-16,-2 1-14 15,3-7 2-15,3-4 0 16,4-2-7-16,2-4 8 15,0 1-1-15,0-1 0 16,0-3 10-16,0 4-11 0,10 1 1 16,4 0 0-16,-3-1-8 15,0 2 9-15,-2 1-1 16,-2 0 0-16,-3 3 16 16,-4-1-21-16,0 2 5 15,0 4 0-15,0 0-8 16,0-3 8-16,-6 3 0 15,-1-5 4-15,0 2 10 16,3 0-20-16,1-4 6 16,1 2 0-16,2-4-4 15,0 2 4-15,0-3 0 16,0 0 0-16,0-2 16 16,-4 0-23-16,2 3 7 0,-5-6-9 15,2 4 3-15,1 3-87 16,-7 0-124-16,-2-2-179 15</inkml:trace>
  <inkml:trace contextRef="#ctx0" brushRef="#br0" timeOffset="-18979.66">18896 17661 293 0,'0'0'117'0,"0"0"-75"16,0 0-25-16,0 0 21 15,0 0 70-15,0 0-8 16,0 0 3-16,-5 0 10 16,3 0-37-16,0 0 8 15,-1 0-27-15,3 0-27 16,-2 0 23-16,2 0-28 15,0 0-3-15,0 0 7 16,0 0-25-16,0 0-1 16,7 0-3-16,20 0 4 0,6 0 19 15,6 0-23-15,-4 8 0 16,-4 6 3-16,-7 8 0 16,-4 5-3-16,-6 0 0 15,-5 4 8-15,-9 5 1 16,0 0-6-16,-9 9-2 15,-20 1 8-15,-9-2-2 16,-4-8-7-16,-2-6 2 16,1-11 8-16,5-10-6 15,9-9-4-15,6 0 0 16,6-17 18-16,3-16-16 16,3 3 4-16,5 2-6 15,4 14 6-15,2 5-7 16,0 9 1-16,0 0-1 15,6 0-8-15,19 5 4 0,10 21 5 16,-1-2-1-16,3 6 7 16,-1-6-4-16,-1-4-2 15,0-6 0-15,-4-3-3 16,-5-4 3-16,-1-2 0 16,-1-5-1-16,1 0-39 15,2-5-2-15,4-20-59 16,2-8-115-16,-1-17-131 15</inkml:trace>
  <inkml:trace contextRef="#ctx0" brushRef="#br0" timeOffset="-18710.47">19414 17596 730 0,'0'0'227'15,"0"0"-147"-15,0 0-43 16,0 0 11-16,0 0-23 15,0 0 4-15,-2 55 68 16,2-15-60-16,0 1 16 16,0 5-39-16,0 2 48 15,0 1-46-15,0-4-10 16,0 0 0-16,0-1-6 16,0-8 8-16,0-7-15 15,0-7 7-15,0-6-32 16,0-2-9-16,0-5-70 0,5-9-97 15,13 0-71-15,4-18-99 16</inkml:trace>
  <inkml:trace contextRef="#ctx0" brushRef="#br0" timeOffset="-18295.49">19669 17755 476 0,'0'0'265'0,"0"0"-107"15,0 0-20-15,0 0-36 16,0 0-8-16,0 0-58 16,-22-2-23-16,3 27 1 0,-2 9-9 15,0 8 8-15,9 6 6 16,2 3-18-16,10 1 32 16,0-7-33-16,0-13 0 15,6 0-1-15,15-11 10 16,-1-7-9-16,5-9 1 15,4-5 4-15,-3 0 9 16,1-24-13-16,-3-15 3 16,1-2 11-16,-6-12-9 15,-2-5 7-15,-11 3 11 16,-4 7-14-16,-2 8 13 16,0 12-21-16,0 10-2 15,-2 5 16-15,-7 8-9 16,1 0-6-16,-2 5-1 0,2 0-25 15,-3 0-20-15,-3 0-65 16,-1 23-114-16,-8-2-151 16</inkml:trace>
  <inkml:trace contextRef="#ctx0" brushRef="#br0" timeOffset="-17878.29">20366 17790 865 0,'0'0'121'0,"0"0"-12"16,0 0-9-16,0 0-41 15,0 0-6-15,-123 0-35 16,86 44-13-16,-1 10 11 15,5 9-5-15,6 1-1 16,9 3 24-16,7-9-33 16,11-8 7-16,0-6-8 15,0-7 4-15,6-11-13 16,15-8 9-16,1 0 0 16,6-14-1-16,1-4 3 15,3 0 3-15,-3-29 20 16,-5-18-8-16,-1-11 5 15,-10-19-19-15,-6 1-1 16,-7 0 7-16,0 18-3 0,0 22-6 16,-12 8 0-16,0 6 9 15,2 9-12-15,-1 10 3 16,2 3-14-16,-2 0-26 16,-2 0-77-16,0 22-94 15,-1 4-162-15</inkml:trace>
  <inkml:trace contextRef="#ctx0" brushRef="#br0" timeOffset="-17314.12">20774 17854 811 0,'0'0'240'0,"0"0"-170"0,0 0-10 16,0 0 6-16,0 0-19 15,0 0 6-15,-105 111-41 16,80-57 16-16,8-4-28 16,13-2 12-16,4-7-15 15,0-5 3-15,0-5-2 16,9-13-8-16,8-4 15 16,5-2-5-16,3-10 1 15,-2-2 2-15,-4 0 15 0,1-19-16 16,-7-2 0-1,-1-7 18-15,-8-6-17 0,-4-3 13 16,0-4-6-16,0 5-9 16,0 0 14-16,-16 0-15 15,-5 4 0-15,-2-3 1 16,-4 3 1-16,3 2-2 16,2-2 0-16,0 0 10 15,3 1-11-15,6-5 1 16,3 0 0-16,4 0-11 15,6 1 10-15,0 8-2 16,2 8 1-16,21 7-4 16,8 10 0-16,10 2-5 15,1 0 11-15,-2 0-15 0,-5 10 17 16,-8 13-2-16,-7-2 0 16,-4 8 3-16,-7 6 4 15,-5 6-7-15,-4 8 7 16,0 4 0-16,0 14-5 15,0 2-4-15,-4 5-14 16,0-1-114-16,4-7-145 16,-3-20-377-16</inkml:trace>
  <inkml:trace contextRef="#ctx0" brushRef="#br0" timeOffset="-14826.84">21602 17633 293 0,'0'0'101'16,"0"0"-14"-16,0 0-19 15,0 0 25-15,0 0 2 16,0 0-3-16,-25-5-53 16,22 5 9-16,3 0-22 15,-3 0 30-15,3 0-4 16,-2 0-8-16,2 0 10 0,-2 0-29 15,2 0-10-15,0 0 29 16,0 0-20-16,0-3 16 16,7 3-13-16,21 0-14 15,22 0 50-15,14 0-24 16,13 0-22-16,0 0 15 16,-8 0-27-16,-11 0-5 15,-13 0 0-15,-18 0 10 16,-12 0-20-16,-11 0 9 15,-4 0-44-15,0 3-26 16,-21 11-94-16,-26 5-26 16,-18-7-226-16</inkml:trace>
  <inkml:trace contextRef="#ctx0" brushRef="#br0" timeOffset="-14553.67">21602 17633 662 0</inkml:trace>
  <inkml:trace contextRef="#ctx0" brushRef="#br0" timeOffset="-14286.46">21602 17633 662 0,'14'40'183'0,"-14"-44"-88"0,0 4 21 0,-2 0-5 0,2-4-22 0,0 4-44 16,0 0-42-16,0 0-3 15,0 8 1-15,0 10-1 16,0 6 31-16,0 6-24 16,0 3 9-16,0-3-6 15,0-2-2-15,2-6 7 16,0-4-15-16,1-10 0 15,-3-4-1-15,2-4 4 0,0 0-3 16,2 0 0-16,8 0 6 16,7 0-4-16,13 0-2 15,11 0 2-15,5 0-1 16,-1 0 1-16,-3 5-2 16,-8 9 0-16,-9 4 3 15,-7 3-6-15,-7 2 3 16,-3-1 0-16,-6 0 4 15,-2-4 0-15,-2 1 1 16,0 0 13-16,0-2 0 16,-8 7 11-16,-17-8-14 15,-6 2-2-15,-9-4-5 0,-3-2-5 16,3-6-3-16,5-2 0 16,6 0-42-16,0 0-14 15,0-2-100-15,4-2-154 16,10 0-461-16</inkml:trace>
  <inkml:trace contextRef="#ctx0" brushRef="#br0" timeOffset="-13931.75">22318 17687 330 0,'0'0'608'16,"0"0"-465"-16,0 0-41 0,0 0 9 15,0 0-38 1,0 0-32-16,-72-45-10 0,43 64-31 16,-4 11 0-16,2 6-1 15,7 8 9-15,6 7-7 16,7 3-1-16,9-2 10 16,2-6-10-16,0-9 0 15,0-7 0-15,15-2 3 16,8-11 0-16,6-3-3 15,6-14 3-15,7 0 1 16,1-14 20-16,-3-22-11 16,-7-17-8-16,-8-5 17 0,-12-11-22 15,-9-2 10 1,-4 13-4-16,0 8-1 0,-15 20-3 16,-8 8-2-16,3 8-7 15,-1 10 6-15,-6 4-42 16,0 0-17-16,-7 0-79 15,-3 15-135-15,1 4-219 16</inkml:trace>
  <inkml:trace contextRef="#ctx0" brushRef="#br0" timeOffset="-13667.53">22318 17687 503 0</inkml:trace>
  <inkml:trace contextRef="#ctx0" brushRef="#br0" timeOffset="-13417.21">22318 17687 503 0,'248'-94'400'0,"-248"94"-223"0,0 0-80 0,0 0-20 0,0 0-34 16,-5 5-29 0,-11 25 7-16,-2 11 4 0,3 5 11 15,6 3-11-15,5 1-23 16,4-2 17-16,0 1-19 16,6-7 0-16,12-8 7 15,4-8 0-15,5-12-4 16,4-8 13-16,9-6-12 15,3-14 28-15,-1-22-25 16,-4-19 2-16,-9-11 27 16,-11-6-30-16,-14 1-3 15,-4 7-3-15,-4 12 5 0,-23 11-6 16,-4 17 1-16,0 8-8 16,-3 12 2-16,1 4-77 15,-2 12-32-15,-6 16-347 16</inkml:trace>
  <inkml:trace contextRef="#ctx0" brushRef="#br0" timeOffset="-10100.61">19876 18308 583 0,'0'0'185'0,"0"0"-113"16,0 0 6-16,0 0-25 15,0 0 3-15,0 0-35 16,0 0-9-16,0 0 39 0,0 0 7 16,0 0 7-1,0 0-13-15,0 0-35 0,0 0 15 16,0 0-26-16,0 0-5 16,0 0 3-16,0 0-4 15,0 0-36-15,0 3-134 16,2 5-177-16,-2-8-125 15</inkml:trace>
  <inkml:trace contextRef="#ctx0" brushRef="#br0" timeOffset="-9170.8">21388 18271 474 0,'0'0'374'15,"0"0"-215"-15,0 0-66 0,0 0 2 16,0 0-38-16,0 0-12 15,-6 0-15-15,6 0-29 16,0 0 9-16,0 0-10 16,0 0-11-16,0 18-31 15,0 4-158-15,-4-4-153 16</inkml:trace>
  <inkml:trace contextRef="#ctx0" brushRef="#br0" timeOffset="-1726.56">21024 17603 273 0,'0'0'167'15,"0"0"-82"-15,0 0-4 0,0 0 88 16,0 0-46-16,0 0-100 16,-4-5-19-16,0 5 23 15,4 0-1-15,-2 0 26 16,2 0-21-16,-4 0-11 15,2 0 20-15,-2 0-25 16,1 0-6-16,3 0 26 16,-2 0-34-16,2 0 26 15,0 0 11-15,0-2-19 16,0-1 18-16,0 3-33 16,5-4 1-16,21-1 15 15,14 1-14-15,7-1-1 0,-5-4-5 16,-2 5 8-16,-6 4-10 15,-3-4 2-15,-4 4 0 16,-5 0-5-16,-9 0 10 16,-3 0-5-16,-10 0 0 15,0 0 2-15,0 0-2 16,0 0 0-16,0 0 0 16,0 0-3-16,0 0 8 15,0 0-5-15,0 0 0 16,0 0 2-16,0 0-9 15,0 8 7-15,0 2 0 16,-2 3-8-16,-3 5 13 16,0 0-5-16,1 8 0 0,-3 2 8 15,-1 6-9-15,1 3 1 16,-5 3 0-16,6 10-5 16,-5 8 10-16,1 4-5 15,2 5 0-15,-3-3 9 16,-1 3-4-16,1 0-4 15,1-3 3-15,0-6 17 16,4 1-14-16,-1-7-2 16,7-2 5-16,0-9-8 15,0-7 10-15,0-12-12 16,0-6 0-16,0-8-2 16,0-4 7-16,0-4-5 15,0 0 0-15,0 4-52 0,0-4 3 16,0 0-104-1,7 0-65-15,-3-26-274 0</inkml:trace>
  <inkml:trace contextRef="#ctx0" brushRef="#br0" timeOffset="-1250.15">21139 17920 440 0,'0'0'113'0,"0"0"-39"0,0 0 28 15,0 0-10-15,0 0 23 16,0 0 8-16,-57-47-36 15,57 40-2-15,0 7-24 16,0 0-37-16,0-4 14 16,17-4-15-16,17 2-16 15,8 2 19-15,9 0-23 16,-1 0-3-16,-4 2 0 16,1 2-15-16,-7 0-66 15,-9 0-196-15</inkml:trace>
  <inkml:trace contextRef="#ctx0" brushRef="#br0" timeOffset="3337.09">21545 17180 138 0,'0'0'85'0,"0"0"19"16,0 0-35-16,0 0-13 16,0 0-26-16,0 0-6 0,0 0 10 15,0-5-4 1,0 5-4-16,0 0 17 0,0 0-25 15,0 0-10-15,0 0-3 16,0 0 0-16,0-3 5 16,0 3 16-16,0 0 3 15,0 0 24-15,0-4-28 16,0 4 5-16,0 0 8 16,0-5-34-16,0 5 6 15,0 0-3-15,0 0-4 16,0-2 6-16,3 2-9 15,-3 0 0-15,2 0-1 16,-2 0 4-16,2-3-3 0,-2 3 3 16,4 0 2-16,-2-4 9 15,3-1-12-15,-1 5 1 16,-2 0 10-16,3-3-11 16,-2 3 3-16,1 0-4 15,2 0 5-15,1-5 1 16,-1 5-7-16,4-1 0 15,-4 1-1-15,3 0 9 16,0 0-5-16,0-5 2 16,4 5-1-16,-1 0 16 15,1-3-19-15,-2 3 7 16,7 0 6-16,7 0-12 0,4 0 69 16,2 0-55-1,-4 0-14-15,-4 0 11 0,2 0-11 16,-2 0-2-16,-1 0 23 15,-5 0-21-15,-3 0 15 16,-1 0-15-16,-4 0 2 16,3 0 22-16,-2 0-25 15,3 0-1-15,4 0 13 16,3 0-12-16,-1 0 8 16,2 0-9-16,-1 0 8 15,0 0-3-15,0 0-5 16,-3 0 0-16,-1 0-2 15,-1 0 7-15,6 0-5 16,1 0 0-16,5 0 3 0,-2 0-4 16,3 0 1-16,-1 0 0 15,-3 0-3-15,1 0 5 16,-4 0-2-16,-4 0 0 16,-3 0 5-16,1 0-10 15,-1 0 6-15,-6 0-1 16,1 0 0-16,-5 0 3 15,1 0-3-15,2 0 0 16,-3 0 2-16,3 0-6 16,-3 0 4-16,1 0-34 15,-1 3-82-15,1 8-48 16,-5 1-85-16,0-9-180 16</inkml:trace>
  <inkml:trace contextRef="#ctx0" brushRef="#br0" timeOffset="12225.68">13234 12403 508 0,'0'0'157'16,"0"0"-111"-16,0 0-20 15,0 0 68-15,0 0 15 16,0 0-42-16,0 0-10 15,-9 0-18-15,9 0 16 0,0 0-44 16,0 0-9 0,0 2 2-16,0 20 7 0,0 12-11 15,0 12 24-15,0 5-23 16,0-1 41-16,0-4-38 16,0-4 0-16,0-3 15 15,0-5-15-15,-2-7 11 16,-7-8-9-16,3-2 6 15,3-10-3-15,3-2-9 16,0-4 0-16,0-1 2 16,-2 0 9-16,2 0-3 15,-2-1 24-15,-3-21-30 16,1-11 14-16,-1-8-16 16,1-5 0-16,4-6-5 15,0-4 14-15,0 1-9 0,0 5 0 16,0 4 3-16,13 6-14 15,3 6 11-15,4 4 0 16,2 3-17-16,3 9 8 16,4 5 5-16,0 10-5 15,2 3-1-15,-2 0-4 16,-2 10 14-16,-7 8 0 16,-7 5-10-16,-4 0 9 15,-7 2 1-15,-2 1 0 16,0-2 6-16,-2 0-12 0,-16 0 8 15,-8-4-2 1,-6 0 6-16,-5-3 1 0,0-5-7 16,2-4 0-16,6-5 6 15,9 0-21-15,6-3 0 16,8 2-85-16,6 0-56 16,0 0-227-16</inkml:trace>
  <inkml:trace contextRef="#ctx0" brushRef="#br0" timeOffset="12662.92">14068 12152 685 0,'0'0'162'16,"0"0"-37"-16,0 0-6 15,0 0-85-15,0 0-28 16,-121 30 32-16,72 17-10 16,3 16 19-16,5 7 0 15,7 6-28-15,15 4 35 16,7-4-35-16,10-3-8 15,2-10 21-15,0-6-29 0,16-5 9 16,7-7-12-16,5-5 10 16,3-6-3-1,6-6-7-15,-2-6 0 0,0-3-6 16,-1-9 4-16,1-8-10 16,-1-2-45-16,-3-5-81 15,-4-27-122-15,-9-6-473 16</inkml:trace>
  <inkml:trace contextRef="#ctx0" brushRef="#br0" timeOffset="12903.3">14157 12375 748 0,'0'0'127'0,"0"0"-56"0,0 0 10 16,0 0 10-16,0 0-72 15,0 0 1-15,29 35 31 16,-7 10 7-16,0 5 7 16,-1-2-32-16,-9-2-20 15,-1-1 9-15,-1-5-16 16,-6-3-6-16,0-5 0 16,1-2 8-16,-3-3-20 15,2-5 3-15,4-4-67 16,2-11-52-16,13-7-90 15,2 0-88-15</inkml:trace>
  <inkml:trace contextRef="#ctx0" brushRef="#br0" timeOffset="13297.21">14548 12435 692 0,'0'0'108'0,"0"0"-64"16,0 0 1-16,-131-5 17 15,89 10-10-15,1 15-34 16,10 2 25-16,10-2-7 16,9 1-1-16,10-4 22 15,2 0-35-15,2 1 19 16,18-3-1-16,9 2-23 16,9-3 19-16,5-3-27 0,3-2-9 15,-1-2 8 1,-5-4-5-16,-7-3-3 0,-1 0 0 15,-5 0 1-15,-5 0-1 16,-5 0 0-16,-8-3 0 16,-4 0 13-16,-3 3-12 15,-2 0 11-15,5 0-12 16,1 14 4-16,5 9 8 16,-1-4-12-16,-2 4 1 15,-3-1 0-15,1-2 1 16,-4 0-4-16,-2 0 1 15,0-2-93-15,0-5-52 0,0-9-137 16,0-4-394 0</inkml:trace>
  <inkml:trace contextRef="#ctx0" brushRef="#br0" timeOffset="13577.01">14616 12395 428 0,'0'0'261'15,"0"0"-261"-15,0 0-69 16,0 0-106-16,0 0-147 16</inkml:trace>
  <inkml:trace contextRef="#ctx0" brushRef="#br0" timeOffset="13839.27">14616 12395 595 0,'165'201'85'0,"-163"-184"26"16,2 8 24-16,0 1-56 16,1 0 23-16,2 3-27 15,-3-3-26-15,1-2-5 16,-5-2-31-16,0-6-11 16,0-4 10-16,0-4-4 15,0-3-8-15,0-4 2 16,0 2 5-16,0-3 9 15,0 0-3-15,0 0 14 16,0-12 24-16,0-13-46 0,0-7-3 16,0 2-1-1,4 0 10-15,5 7-15 0,2 6 4 16,0 2 0-16,3 9-15 16,3 3 22-16,6 3-7 15,2 0 0-15,2 5 6 16,-2 11-10-16,-2-1 4 15,2 1 0-15,-5-1-8 16,-5-2 12-16,-2-3-4 16,-3-2 0-16,-6-1-11 15,-2 1 4-15,-2 1-106 16,0-7-213-16,-18-2-447 16</inkml:trace>
  <inkml:trace contextRef="#ctx0" brushRef="#br0" timeOffset="14135.67">14903 12354 374 0,'0'0'558'0,"0"0"-506"16,0 0-32-16,0 0-20 15,0 0-29-15,0 0-15 16,4 65-143-16,1-28-429 15</inkml:trace>
  <inkml:trace contextRef="#ctx0" brushRef="#br0" timeOffset="14439.8">14903 12354 686 0,'205'219'317'0,"-205"-219"-157"15,0 0-129-15,0 0 2 16,0 12 1-16,0 16-4 16,0 7 41-16,0 1-54 15,-3-4-12-15,3-6 16 16,0-1-13-16,0-9-7 16,0-3 5-16,0-8 6 15,0-2-2-15,8-3-10 0,7 0 0 16,5-3 26-16,9-15-22 15,-2-4 2-15,-7 2-5 16,-2 4 6-16,-3 4-8 16,-3 4 1-16,-2 1 0 15,-1 5 23-15,1 2-21 16,-4 0 8-16,5 0-5 16,-1 0 5-16,-2 0-8 15,3 0-2-15,1 0 0 16,-4 5-16-16,3 3 14 15,1-1-34-15,-3 7-33 16,1 3-116-16,-8-1-118 0,-2 0-303 16</inkml:trace>
  <inkml:trace contextRef="#ctx0" brushRef="#br0" timeOffset="14721.99">15734 12870 903 0,'0'0'211'0,"0"0"-133"16,0 0-13-16,0 0 5 0,0 0-17 15,73 120-46-15,-73-83 9 16,0 2-16-16,-4 6-10 16,-23-5-62-16,-4-5-174 15,-4-9-578-15</inkml:trace>
  <inkml:trace contextRef="#ctx0" brushRef="#br0" timeOffset="16511.57">16543 12524 542 0,'0'0'140'0,"0"0"-41"0,0 0-32 16,0 0-12 0,0 0-50-16,0 0 34 0,0 57 21 15,-5-18-16-15,1 2 16 16,-2-6-48-16,0-4 19 16,4-7 4-16,0-4-21 15,0-8 19-15,0-4-33 16,2-6 2-16,0 1 19 15,0-3-19-15,0 0 26 16,0 0 30-16,0-3-30 16,0-15 9-16,0-10-37 15,14-6 0-15,3 0-4 16,3-5 7-16,3 5-3 16,1 4 0-16,-4 6 14 15,-2 6-17-15,-3 8 3 0,-1 4 0 16,-1 6-8-16,2 0 8 15,1 14 0-15,-3 14-2 16,1 6 14-16,-1 4-16 16,-1-6 4-16,1-1 0 15,1-7 2-15,1-4 1 16,5-3-3-16,2-4 5 16,3-3 9-16,4-8-12 15,0-2-2-15,2 0 0 16,-2-6-9-16,-4-13 13 0,-5-2-4 15,-5-4 0 1,-6-3-1-16,-5 2-6 0,-4 4 6 16,0 4-1-1,0 8-17-15,0 3 19 0,-11 7 0 16,0 0-1-16,-5 0 11 16,-3 14-15-16,1 16 5 15,2 2 0-15,5 2 18 16,6-2-11-16,5 0-5 15,0 0 6-15,0-4 3 16,5-2-6-16,15-1-5 16,7-7 0-16,4-4-4 15,9-6 4-15,2-6-16 16,7-2-34-16,1-2-127 16,-4-24-5-16,-2-8-100 0,-7-8-85 15,-8-3-16-15,-10 5 383 16,-12 5 146-16,-7 12 199 15,0 2-85-15,0 9-35 16,-7 2-64-16,-4 6-73 16,-7 4-5-16,-1 0-71 15,-4 0 11-15,-2 18 5 16,3 4-27-16,5 2 34 16,3-4-18-16,5-1-16 15,5-3 25-15,4-4-22 16,0-2-3-16,0-4-1 15,0-2 9-15,0-4-9 16,8 0 0-16,6 0 0 16,8-4 11-16,3-14-10 0,-3 2-1 15,-5 1 0-15,-5 8 5 16,-5 7-13-16,-1 0 8 16,2 12-30-16,0 24 28 15,5 12-11-15,-3 9 13 16,-2-3 2-16,-1-2 12 15,-5-7-4-15,-2-7 4 16,0-7-14-16,-11-10 38 16,-13-2-37-16,-5-5 11 15,-5-8 9-15,3-5-12 16,4-1-4-16,7 0-5 16,5-1-21-16,6-18-4 0,7-3-77 15,2-10-116-15,0-6-340 16</inkml:trace>
  <inkml:trace contextRef="#ctx0" brushRef="#br0" timeOffset="16963.44">17779 12584 687 0,'0'0'365'0,"0"0"-251"16,0 0-45-16,0 0 11 15,0 0-36-15,0 0-35 16,-125-31 23-16,101 62-29 0,2 3 17 16,6-2 2-16,5 0-18 15,5-1 6-15,6-5-10 16,0-4 5-16,0-6-9 16,0-4 4-16,6-5 0 15,12-6 4-15,2-1 5 16,7 0 1-16,4-20-10 15,-2-9 1-15,2-9-1 16,-4-5 0-16,-4 3 0 16,-10 11 2-16,-5 12 7 15,-3 14 0-15,-5 3-6 16,0 0 7-16,2 0-18 0,3 14 8 16,4 10 0-16,-1 4-2 15,1 0 15-15,-2-4-20 16,2-1 7-16,-3-5 0 15,3-2-15-15,3-2-16 16,1-4-29-16,3-6-48 16,3-4-89-16,2 0-9 15,-3-18-35-15,-3-10-72 16,-3-9-20-16</inkml:trace>
  <inkml:trace contextRef="#ctx0" brushRef="#br0" timeOffset="17224.68">17779 12584 203 0</inkml:trace>
  <inkml:trace contextRef="#ctx0" brushRef="#br0" timeOffset="17515.55">17779 12584 203 0,'230'-163'232'0,"-230"120"-1"0,0 17 60 0,0 14-94 0,0 11-51 16,0 1-82-16,0 0-56 16,0 13 6-16,0 20-10 0,7 5 37 15,3 4-25-15,2 2 13 16,1 0-29-16,-6 2 0 16,0-2 0-16,-5-6 2 15,-2-3-5-15,0-4-46 16,0-9-48-16,0-4-41 15,-2-8-36-15,-12-10-3 16,-1 0-26-16,-3-4 58 16,-3-20 45-16,4-4 100 15,-3-4 90-15,7 0 95 16,3-1-9-16,6 2-23 16,4 5-16-16,0 6-27 15,14 3-22-15,13 5-40 0,6 3-36 16,3 7 24-16,8 2-28 15,1 0 2-15,1 12 0 16,-1 9-2-16,-9-1-3 16,-7-1-5-16,-10 0 2 15,-7-3-16-15,-6 2 13 16,-6-2-58-16,0-2-49 16,0-6-162-16,-4-8-332 15</inkml:trace>
  <inkml:trace contextRef="#ctx0" brushRef="#br0" timeOffset="17805.34">18286 12397 750 0,'0'0'263'0,"0"0"-174"16,0 0-70-16,0 0-19 16,0 0-30-16,0 0-16 15,26 40-137-15,-2-24-164 16</inkml:trace>
  <inkml:trace contextRef="#ctx0" brushRef="#br0" timeOffset="18038.3">18286 12397 545 0,'182'-22'213'0,"-182"8"-10"16,-7 5-44-16,7 7-35 16,-4 2-38-16,-5 2-79 0,-4 26 9 15,-5 16 28 1,5 11-1-16,1 7-6 0,10 3 2 15,2-3-31-15,0-3 18 16,0-5-24-16,0-3 7 16,4-7-6-16,-2-4-3 15,0-6 0-15,-2-3-3 16,0-10-40-16,0-7-53 16,-4-11-73-16,-9-3-133 15,-1-26-280-15</inkml:trace>
  <inkml:trace contextRef="#ctx0" brushRef="#br0" timeOffset="18317.43">18294 12693 229 0,'0'0'519'0,"0"0"-245"16,0 0-132-16,0 0-66 15,0 0 2-15,0 0-50 16,141-81-6-16,-110 81-22 16,-7 0-14-16,-2 0-46 15,-6 4-248-15,-9-2-678 16</inkml:trace>
  <inkml:trace contextRef="#ctx0" brushRef="#br0" timeOffset="18562.78">18519 12159 745 0,'0'0'145'16,"0"0"-46"-16,0 0-55 16,0 0 4-16,145 73 34 15,-105-19-18-15,-2 6-4 16,-4 6-3-16,-11 1-27 16,0 0 59-16,-7-7-66 15,-9-4 1-15,-5-5 10 16,-2-5-33-16,0-6 21 15,-2 0-22-15,-12-1 4 16,1-3-6-16,-2-2 2 0,3-1-33 16,1-3-49-16,-1-13-145 15,2-12-238-15</inkml:trace>
  <inkml:trace contextRef="#ctx0" brushRef="#br0" timeOffset="18871.71">19352 12350 927 0,'0'0'249'15,"0"0"-105"-15,0 0-97 16,0 0 11-16,0 0 17 16,0 0-50-16,130 30 11 15,-88-21-13-15,0-1-19 16,-1 0 41-16,-1-1-44 16,-5 2 1-16,-4-3-2 15,-2 0 6-15,-4 2-15 16,-6 0 7-16,-2 6-72 15,-9 2-20-15,-8-4-264 16,0-6-652-16</inkml:trace>
  <inkml:trace contextRef="#ctx0" brushRef="#br0" timeOffset="19062.46">19480 12670 1005 0,'0'0'230'16,"0"0"-127"-16,0 0-54 16,0 0 53-16,115 40-29 15,-61-25-59-15,0 1 12 16,-4-2-26-16,-5 4-2 16,-3 2-1-16,-13-2-97 15,-15-10-222-15</inkml:trace>
  <inkml:trace contextRef="#ctx0" brushRef="#br0" timeOffset="26460.16">20498 12079 585 0,'0'0'163'0,"0"0"-143"15,0 0 58-15,0 0 34 16,0 0-37-16,0 0 14 16,0 0-39-16,-16-12 0 15,16 10 9-15,-2 2-31 16,2 0 12-16,0 0-2 15,0 0-23-15,0 0 24 16,0 0-26-16,0 0-8 16,0 0 11-16,0 0-7 15,0 0-9-15,-2 0 0 16,2 0 12-16,0 12-21 0,0 11 13 16,0 8-4-16,0-1 11 15,0 0-5-15,0-4-6 16,0-3 0-16,0-3 6 15,0-4-5-15,2-6-1 16,-2-2-14-16,2-4-2 16,2-2-61-16,3 0-14 15,7-2-124-15,1 0-106 16,5 0-356-16</inkml:trace>
  <inkml:trace contextRef="#ctx0" brushRef="#br0" timeOffset="26646.91">20498 12079 755 0</inkml:trace>
  <inkml:trace contextRef="#ctx0" brushRef="#br0" timeOffset="26826.7">20498 12079 755 0,'318'-19'253'0,"-322"19"-215"0,-10 26-37 0,-5 13 79 0,1 7 30 16,-3 11-34-16,2 3-13 15,0 4-22-15,0 3-3 16,-1-3 15-16,-1 1-33 16,2-3 8-16,-2-8-11 15,1-3-14-15,3-10 12 0,1-4-15 16,5-6 0 0,0-10-6-16,8-7 0 0,1-2-12 15,0-3-41-15,0-5-69 16,-5-4-184-16</inkml:trace>
  <inkml:trace contextRef="#ctx0" brushRef="#br0" timeOffset="27143.25">20767 12650 937 0,'0'0'256'0,"0"0"-246"0,0 0-8 15,0 0 30-15,0 0 35 16,0 0 1-16,110 52-22 16,-104-27-33-16,-4 1 19 15,-2 0-27-15,0 5 1 16,-11-3 7-16,-11-2-5 16,2-5-8-16,2-6 0 15,6-10 5-15,10-2 1 16,2-3-5-16,0 0 0 15,0 0 28-15,0 0-24 16,0 0 7-16,8 0-12 16,11-6 4-16,6 0 7 15,0 4-9-15,1-1 2 16,4 3-4-16,-1-1 3 0,-6-1-3 16,0-1 0-16,-1 2-22 15,-4-3-8-15,0-3-66 16,-7 2-131-16,-6-4-367 15</inkml:trace>
  <inkml:trace contextRef="#ctx0" brushRef="#br0" timeOffset="27462.33">21199 12622 1035 0,'0'0'103'0,"0"0"-66"0,0 0 8 15,0 0 44 1,0 0-26-16,145-58-35 0,-113 58 9 16,1 0-30-16,-6 9 8 15,-3 14 14-15,-6 5-17 16,-4 4 14-16,-4 7-2 16,-1 3-14-16,-6 2 33 15,-3 0-18-15,0 1-14 16,0-5 16-16,0-2-26 15,0-1 0-15,-3-2-1 16,-6 2 7-16,-1-1-16 16,-6-1-16-16,-2-6-31 15,-2-4-18-15,-1-13-106 16,2-12-187-16,1-11-416 16</inkml:trace>
  <inkml:trace contextRef="#ctx0" brushRef="#br0" timeOffset="27721.59">21324 12824 1225 0,'0'0'119'16,"0"0"-103"-16,0 0 30 15,0 0 10-15,0 0 5 16,120-19-15-16,-68 19-36 16,-3 0 18-16,-5 0-28 15,-6 5 0-15,-11 4-7 0,-9 1-35 16,-11 3-25-16,-7-3-65 15,-7 0-255-15</inkml:trace>
  <inkml:trace contextRef="#ctx0" brushRef="#br0" timeOffset="29864.21">13245 13848 343 0,'0'0'130'15,"0"0"-20"-15,0 0-12 16,0 0 2-16,0 0 29 16,0 0-38-16,-27-58 11 15,27 55-2-15,-2 3-46 16,0 0 1-16,2 5-51 16,0 27 0-16,-2 16 20 15,0 15-2-15,-7-4 4 16,-3 4-8-16,4-6-16 0,-1-7 15 15,2-6-17-15,2-9 0 16,1-7 4-16,2-10 1 16,0-8-5-16,2-2 0 15,0-8 3-15,0 0-6 16,0 0 3-16,0 0 0 16,0 0 7-16,0 0 1 15,-2-16-5-15,-3-16-3 16,1-14 5-16,4-13-13 15,0-7 8-15,0-3 0 16,0 5-12-16,15 7 10 16,3 13 2-16,2 9 0 15,4 15 5-15,-1 8-16 0,0 10 11 16,0 2 0 0,0 0-9-16,-5 5 10 0,-5 4-1 15,-4 2 0-15,-4 1 9 16,-5 2-9-16,0 0 0 15,0 4 0-15,-20 0 1 16,-10 3 1-16,-3 0-2 16,2 4 0-16,2-5 4 15,9 0-16-15,11-6 0 16,5 0-75-16,4 0-78 16,0-6-146-16,22 1-280 15</inkml:trace>
  <inkml:trace contextRef="#ctx0" brushRef="#br0" timeOffset="30227.64">13981 13643 980 0,'0'0'151'0,"0"0"-121"16,0 0-13-16,0 0-7 16,0 0 6-16,0 0 45 15,-134 109-26-15,101-43-12 16,4 6 16-16,6 0-19 0,9-5 14 16,10-5 4-16,4-3-25 15,0-14 19-15,4-6-24 16,15-7 2-16,3-5 5 15,5-9-7-15,-3 0-5 16,5-10-3-16,2-2 6 16,0-1-17-16,3-5 11 15,-3 0-45-15,0 0-13 16,-2-13-77-16,-4-7-103 16,-9-10-262-16</inkml:trace>
  <inkml:trace contextRef="#ctx0" brushRef="#br0" timeOffset="30515.6">14248 13724 1012 0,'0'0'153'0,"0"0"-124"16,0 0-6-16,0 0 1 16,0 0-4-16,0 0 35 15,-5 84-9-15,-1-28-30 16,-1 3 40-16,5-1-41 15,2-6 7-15,0-6 8 16,0-6-19-16,0-5 14 16,6-7-24-16,6-2 0 15,-3-12 5-15,2-3-4 0,-3-3-4 16,2-1-7-16,3-4-60 16,-1-1 1-16,7-2-78 15,6 0-122-15,4-17-47 16,6-11-316-16</inkml:trace>
  <inkml:trace contextRef="#ctx0" brushRef="#br0" timeOffset="30959.39">14633 13976 480 0,'0'0'333'0,"0"0"-173"16,0 0-38-16,0 0-9 16,0 0-12-16,0 0-43 15,-24-51-28-15,2 51 4 16,-5 14-32-16,-2 14 15 15,-2 10 3-15,6 0-12 0,5 3 25 16,9-6-30-16,7 0 1 16,4-3 7-16,0-2-8 15,4-5-3-15,19-7 0 16,1-6 7-16,10-12-9 16,3 0 2-16,3 0 0 15,-2-20 1-15,-7-9 5 16,-6-7-6-16,-5-6 0 15,-9 0 7-15,-5 5-6 16,0 17-1-16,-6 13 0 16,0 7 0-16,0 0 0 15,0 0-3-15,0 5 2 16,0 20 2-16,0 5 2 0,0 0-3 16,0 0 0-16,0-2-6 15,0-1 9-15,0-4-3 16,0-2 0-16,0-3-15 15,0-4-9-15,0-9-56 16,0 0-24-16,0-5-58 16,0 0-28-16,8-8-58 15,5-18-192-15</inkml:trace>
  <inkml:trace contextRef="#ctx0" brushRef="#br0" timeOffset="31229.58">14633 13976 369 0</inkml:trace>
  <inkml:trace contextRef="#ctx0" brushRef="#br0" timeOffset="31561.62">14633 13976 369 0,'168'49'380'0,"-168"-50"-189"0,0 1-130 16,2 0-22-16,5 19-5 0,1 11 97 0,4 1-29 0,-1 1-63 16,-3 0 4-16,4-4-14 15,-8-5-21-15,3-6 26 16,-5-5-34-16,-2-9 0 16,0-1 10-16,0-1-1 15,0-1-9-15,0 0 13 16,0 0-12-16,0-3 34 15,2-21-35-15,3-13 6 16,1-9-12-16,6 2 6 16,-1 8-8-16,-1 11 8 15,0 15-2-15,-4 6-10 0,5 4 6 16,1 0 6 0,5 8-8-16,2 15 12 0,-2 5-4 15,1 4 0-15,-7 2 6 16,1-6 0-16,-8-1-6 15,-2-5 0-15,0-6-6 16,-2-6 10-16,0-6-4 16,0-2 0-16,0-2 7 15,0 0 0-15,0 0-3 16,0 0 3-16,2-5 20 16,3-18-25-16,-1-16-2 15,6-2 0-15,3 1 5 0,-5 8-8 16,6 10 3-1,-1 7 0-15,-1 6-12 0,3 3 9 16,-3 6 3-16,3 0-2 16,3 2 6-16,-3 21-9 15,1 4 5-15,-3 5 0 16,-4-1-3-16,0-1 7 16,-4-2-4-16,-1 3 0 15,0-8-22-15,-2 2 5 16,3-5-43-16,1-4-29 15,8-7-60-15,3-9-25 16,8 0 6-16,8-7-76 16,1-17-59-16,0-7-16 15</inkml:trace>
  <inkml:trace contextRef="#ctx0" brushRef="#br0" timeOffset="31873.53">15533 14124 74 0,'0'0'412'16,"0"0"-166"-16,0 0-35 15,0 0-25-15,0 0-50 16,0 0-50-16,-44-99-28 15,19 107-47-15,-1 16 15 16,-1 10-3-16,1 1-16 16,8-3 26-16,7 0-30 15,5-9-2-15,6-3 7 16,0-5-8-16,0-6 0 16,12-5 0-16,8-4 6 15,6 0-6-15,1 0 0 16,2-16 0-16,-2-10 5 0,-2-1 1 15,-8 7-5 1,-3 4-1-16,-7 11 3 0,-5 5-2 16,0 0-1-16,2 0-1 15,1 17-12-15,2 5 15 16,-3 7-5-16,-2 0 2 16,-2 6-62-16,0 1-24 15,0-2-170-15,0-5-210 16</inkml:trace>
  <inkml:trace contextRef="#ctx0" brushRef="#br0" timeOffset="32135.77">15921 14301 725 0,'0'0'267'16,"0"0"-140"-16,0 0-16 16,0 0-23-16,0 0 2 0,123 47-29 15,-115-32-27-15,-3 10 2 16,-3-4-33-16,-2 7 1 15,0 3-4-15,0 0-6 16,-2-2-32-16,-7-3-89 16,3-9-176-16,-3-9-706 15</inkml:trace>
  <inkml:trace contextRef="#ctx0" brushRef="#br0" timeOffset="33360.25">16645 13979 889 0,'0'0'123'0,"0"0"-117"16,0 0 13-16,0 0 106 16,0 114-35-16,0-63-9 15,3 0-25-15,1-10-49 16,-1-6 26-16,1-9-26 16,-2-8-6-16,0-8 16 15,0-6-11-15,-2-2-5 16,0-2 11-16,0 0-11 0,0 0 39 15,2-12-17-15,1-16-22 16,3-10 7-16,4-7-7 16,0-5-1-16,4 2 0 15,-3 11 7-15,4 7-11 16,-1 12 4-16,-3 8 0 16,5 5-12-16,-5 5 10 15,5 0 2-15,-1 11 0 16,3 13 4-16,2 4-2 15,-2 3-2-15,0-3 0 16,-1-4 1-16,4-4 2 16,-4-4-3-16,1-3 0 15,3-8 3-15,0-2-5 0,8-3 2 16,2 0 0 0,1-8-9-16,-5-12 11 0,-7-5-2 15,-7-3 0-15,-9-6 1 16,-4 1-12-16,0 6 11 15,0 6 0-15,-13 11-9 16,-3 6 16-16,-3 4-7 16,-6 0 0-16,-2 16 1 15,2 12-6-15,4 9 5 16,3-2 0-16,9 0 17 16,9 1-13-16,0-7 1 15,0 0 6-15,7-4-8 16,13-1 12-16,6-6-15 15,3-4 0-15,4-4-9 0,6-1 6 16,1-9-6-16,2 0-24 16,3 0-41-16,-1-17-16 15,5-11-40-15,-7-13 16 16,-6-5 82-16,-12-2-3 16,-10 4 35-16,-7 11 40 15,-7 7 55-15,0 13 45 16,0 4-57-16,-12 8-26 15,-5 1-1-15,-6 0-48 16,-4 10 3-16,-2 16 2 16,2 1-11-16,6 4 20 15,5-5-21-15,7 2 0 16,3-10 7-16,6 1 0 0,0-7-8 16,0-3 0-1,0-4-1-15,4-1-6 0,11-4 7 16,5 0 0-16,5 0 0 15,2-3 4-15,-2-20-4 16,-1-3 0-16,-4 2 0 16,-7 7-7-16,-6 11 7 15,-7 6 0-15,2 0-8 16,3 28-3-16,-1 11 11 16,3 9 1-16,-1-2 4 15,1-2-6-15,-2-5 1 16,-5-9 0-16,0-2 18 0,0-2-14 15,-5-7 5-15,-13-4 12 16,-6 0-18-16,-1-5 11 16,1-6-14-16,-1-2 0 15,7-2-7-15,3 0-19 16,1 0-17-16,5 0-39 16,5-2-140-16,4-21-212 15</inkml:trace>
  <inkml:trace contextRef="#ctx0" brushRef="#br0" timeOffset="33993">17826 14091 716 0,'0'0'323'0,"0"0"-147"16,0 0-37 0,0 0-81-16,0 0 5 0,0 0-41 15,-64 0-10-15,28 31 21 16,2 3-33-16,10 0 15 15,6-5-4-15,7 0-3 16,7-2-2-16,4-5-6 16,0-4 0-16,0-4-13 15,13-6 16-15,10-2-3 16,3-6 0-16,3 0 6 16,-1-8-16-16,5-20 8 15,-7-8 2-15,-2-8-7 16,-6 9 11-16,-9 10-4 15,-2 12 2-15,-7 10 4 0,0 3-6 16,2 0 0-16,2 0 0 16,3 17 1-16,2 5 2 15,2-2 3-15,-1 3-6 16,-4-3 8-16,0-2-16 16,3-9 8-16,-1 0-19 15,0-5 4-15,7-4-60 16,8 0 20-16,4-14-16 15,-3-14-71-15,-2-7 44 16,-6-7 42-16,-7-10-13 16,-5-6 49-16,-4-5 4 15,0 9 16-15,0 14 50 16,0 19 106-16,0 17 11 0,0 4-105 16,0 0-44-1,0 27 5-15,0 17 7 0,0 10 30 16,5 4-22-16,2 1-37 15,-1-2 16-15,3-5-17 16,-5-5 0-16,-4 2-5 16,0-7 0-16,0-2-40 15,0-5-29-15,-2-13-77 16,-7-13-84-16,1-9-161 16</inkml:trace>
  <inkml:trace contextRef="#ctx0" brushRef="#br0" timeOffset="34268.18">18049 14271 223 0,'0'0'526'0,"0"0"-266"0,0 0-122 16,0 0-14-16,0 0-60 16,0 0-7-16,71-89-2 15,-38 89-19-15,4 0 4 16,-4 0-20-16,-4 13-19 16,-2 0 1-16,-10 4 0 15,-3-1-2-15,-3 0 0 16,-7 2-58-16,-4 0-38 15,0-4-159-15,-4-10-415 16</inkml:trace>
  <inkml:trace contextRef="#ctx0" brushRef="#br0" timeOffset="34662.08">18049 14271 602 0,'232'-214'452'0,"-239"196"-354"0,5 8-64 15,2 5-10-15,0 5-10 16,0 0-14-16,11 0-62 15,11 0-74-15,3 0-34 16,-1 3-77-16,1-3 112 16,-2 0 53-16,-6-6 82 15,-1-14 197-15,-7 2 22 16,-7 2-42-16,-2 5 22 16,0 8-62-16,0 3-39 15,0 0-34-15,-7 20-60 16,-11 20 17-16,3 15 6 15,1 5-6-15,8 4 14 0,6 1-17 16,0-5 20-16,0-1-7 16,0-6-28-16,0-4 11 15,4-7-14-15,0-8 0 16,0-4-7-16,0-11-8 16,-2-3-35-16,-2-6-12 15,0-8-28-15,0-2-18 16,0 0-62-16,-12-28-66 15,-3-21-43-15,-1-9 176 16,3-2 103-16,-1 6 92 16,3 14 157-16,7 10-54 15,2 15-53-15,2 7-43 16,0-2-16-16,19 2-55 0,12 2 2 16,6 2 0-1,0 0-19-15,1 4-4 0,-7 0-7 16,-4 0-15-16,-6 0-15 15,-9 0-87-15,-7 0-111 16,-5 0-308-16</inkml:trace>
  <inkml:trace contextRef="#ctx0" brushRef="#br0" timeOffset="34977.96">18587 13714 485 0,'0'0'532'0,"0"0"-403"0,0 0-20 16,0 0-35-16,0 0-37 15,0 0-7-15,68 27-15 16,-34 28 26-16,3 3 0 16,1 9-10-16,-5 1 21 15,-6-1-34-15,-6-7 6 16,-13-4 17-16,-3-8-38 15,-5-2 16-15,0-1-8 16,-5-3-1-16,-12 0-15 16,-6-1 5-16,3-3-44 15,-3-2-9-15,6-8-75 16,1-12-217-16</inkml:trace>
  <inkml:trace contextRef="#ctx0" brushRef="#br0" timeOffset="35293.84">19302 14070 1256 0,'0'0'176'15,"0"0"-140"-15,0 0-17 0,0 0 48 16,0 0-10-16,0 0-22 16,115-17 10-16,-77 17-43 15,-2 0 11-15,-5 0-12 16,-2 0 7-16,-10 0-16 16,-5 0-19-16,-5 0-39 15,-3 3 0-15,-2 11-70 16,-4 1-91-16,0 2-268 15</inkml:trace>
  <inkml:trace contextRef="#ctx0" brushRef="#br0" timeOffset="35585.88">19302 14070 846 0,'139'245'195'0,"-139"-245"-88"0,0 0 4 16,10 2 1-16,12 0-1 16,7 0-58-16,-3-2-3 15,3 0-10-15,-2 0-31 16,-6 0 13-16,-4 0-22 16,-3 0-13-16,-1 0 2 15,3 0-65-15,-3 0-63 16,-5 0-363-16</inkml:trace>
  <inkml:trace contextRef="#ctx0" brushRef="#br0" timeOffset="36059.72">20357 13610 824 0,'0'0'216'15,"0"0"-82"-15,0 0-72 16,0 0-35-16,0 0 13 16,0 0 8-16,0 99 9 15,0-53-17-15,0-5-35 16,0-1 17-16,9-14-22 15,1-6 2-15,-6-7 12 0,2-8-13 16,-6-5-1-16,3 0 4 16,-1 0 3-16,-2 0 6 15,2 0 3-15,0-11 2 16,0-16-1-16,0-8-12 16,0-5-5-16,4 1 0 15,-4-2 12-15,-2 10-19 16,0 11 7-16,0 13-32 15,0 7 14-15,0 0-86 16,0 2-154-16,0 14-305 16</inkml:trace>
  <inkml:trace contextRef="#ctx0" brushRef="#br0" timeOffset="36409.9">20800 13612 886 0,'0'0'221'0,"0"0"-152"15,0 0-8-15,0 0-24 16,0 0 29-16,-60 115 24 0,39-46-44 15,-4 2 2-15,2 1-9 16,-1-4-25-16,2-2 26 16,4-7-19-16,-3-5-12 15,2-6 24-15,-1-3-31 16,-3-5 1-16,1-6-3 16,0-4 4-16,6-7-11 15,3-7-5-15,9-6-50 16,4-5 21-16,0-1-66 15,0-4-68-15,0 0-175 16,15 0-398-16</inkml:trace>
  <inkml:trace contextRef="#ctx0" brushRef="#br0" timeOffset="36823.67">20787 14307 703 0,'0'0'327'15,"0"0"-192"-15,0 0-65 16,0 0 29-16,0 0-32 16,0 0-30-16,94 0 14 15,-88 18-41-15,-1 5 17 16,-5 0-11-16,0 6-13 16,0-1 13-16,-11-6-16 15,-4 0 0-15,-1-6-3 16,1-4 11-16,-4-2-8 15,3-3 0-15,1-4 10 0,7 0-11 16,2-3 1-16,6 0 0 16,0 0 1-16,0 0 3 15,0 0-4-15,0 0 0 16,0 3 8-16,10 4-8 16,11 5 4-16,6-3 1 15,0 6 13-15,-2-3-9 16,-7 0-9-16,-5-2 0 15,-2-4-1-15,1 0-7 16,-4 0-17-16,3 0-61 16,1-6-40-16,1 0-268 15</inkml:trace>
  <inkml:trace contextRef="#ctx0" brushRef="#br0" timeOffset="37146.5">21099 14273 980 0,'0'0'183'0,"0"0"-77"16,0 0-33-16,0 0-15 15,0 0 0-15,0 0-38 16,83-57 8-16,-56 55-27 16,0 2 5-16,-4 0-3 15,4 8 7-15,-6 15-10 16,-2 7 24-16,-5 6-21 0,-8 2 37 15,1 4-14-15,-5 1-15 16,0-5 33-16,-2 0-34 16,0 3 7-1,0-3-5-15,0 2-4 0,-4 0-7 16,-5 0-1-16,-1 1-15 16,-4-3 8-16,-1-3-61 15,-8-5 6-15,0-7-22 16,2-6-87-16,3-11-170 15,5-6-407-15</inkml:trace>
  <inkml:trace contextRef="#ctx0" brushRef="#br0" timeOffset="37423.64">21178 14526 1156 0,'0'0'182'0,"0"0"-107"0,0 0-20 16,0 0 11-16,0 0-24 15,117-26-25-15,-83 25-7 16,-3 1-10-16,-9 0-2 16,-2 0-24-16,-7 0-80 15,-7 0-195-15</inkml:trace>
  <inkml:trace contextRef="#ctx0" brushRef="#br0" timeOffset="40493.33">19842 13715 80 0,'0'0'233'0,"0"0"-130"16,0 0-39-16,0 0-13 0,0 0 42 15,0 0-20-15,0 0-38 16,0 0 13-16,3 0-10 16,-3 0 8-16,0 0 26 15,0 0-48-15,0 0 14 16,0 0 6-16,0 0-25 16,0 0 27-16,0 0-20 15,0 0-7-15,0 0 26 16,0 0-39-16,0 0 6 15,0 0-7-15,-3 0 4 16,1 0-10-16,-2 6 1 16,-7 7-1-16,-1 5-15 0,4 3 21 15,-1 4-5-15,7-1 0 16,2 0 6-16,0 2-9 16,0 2 3-1,0 0 0-15,9-1 11 0,-1-6-3 16,2-3-8-16,-2-2 2 15,1-7 5-15,0-3 6 16,-2-2-13-16,-3-4 1 16,1 0 24-16,1 0-24 15,1 0 24-15,4-2 2 16,-2-14-24-16,0-2 24 16,0-6-22-16,-2-3-3 15,-3 1 11-15,-2 0-7 0,0 3-6 16,-2 0 0-1,0 3 10-15,0 2-2 0,0-1-8 16,0 4 0-16,0-2 2 16,-8 1 2-16,-8 4-4 15,1 0 0-15,-1 6-32 16,5 6 8-16,0 0-69 16,1 0-59-16,4 10-51 15,-1 6-152-15</inkml:trace>
  <inkml:trace contextRef="#ctx0" brushRef="#br0" timeOffset="41111.18">20058 13862 428 0,'0'0'137'0,"0"0"-24"15,0 0 43-15,0 0-52 16,0 0-30-16,0 0 7 16,-15-20-22-16,13 20 14 15,2 0-8-15,-2 0-32 16,2 0 13-16,-2 0-34 15,2 0-12-15,0 0 15 16,0 0-5-16,0 0-10 16,0 0 19-16,0 0-15 0,0 0 14 15,0 0-15-15,0 0 0 16,9-2 12-16,11 2-12 16,4 0 12-16,0 0-4 15,-1 0-7-15,-4 0 6 16,-3 0-10-16,-3 0 0 15,-1 0-10-15,-3 0 13 16,2 0-3-16,0 0 0 16,-2 0-9-16,-5 0 2 15,-2 0-48-15,1 0-19 16,-3 0 11-16,0 0-76 16,0 0-33-16,0 0-87 15,0 0-115-15</inkml:trace>
  <inkml:trace contextRef="#ctx0" brushRef="#br0" timeOffset="41406.21">20058 13862 604 0</inkml:trace>
  <inkml:trace contextRef="#ctx0" brushRef="#br0" timeOffset="41723.08">20058 13862 604 0,'77'-175'145'0,"-79"175"-110"0,2 0 47 0,-3 0-11 0,3 0-31 0,0 0 5 0,0 0-38 15,0 0 42-15,0 16 51 16,0 5-41-16,0 1 9 16,0 4-40-16,0-2-10 15,0 4 41-15,0-4-54 16,0 0 11-16,0 2 7 16,0-6-18-16,0 1 4 15,0-4-9-15,0 0 0 16,0-1-6-16,0-2 4 0,3 0-23 15,1 2-54-15,-2-7-173 16,-2-8-356-16</inkml:trace>
  <inkml:trace contextRef="#ctx0" brushRef="#br0" timeOffset="42550.47">21857 13955 579 0,'0'0'247'16,"0"0"-102"-16,0 0-18 15,0 0 2-15,0 0-10 16,0 0-73-16,0 0 6 16,0 0-14-16,13 0-17 0,12 0 22 15,6 0-24 1,9 0-10-16,-3 0 8 0,2 0-12 16,-1 4-5-16,-9 2 0 15,0 2 1-15,-10-2-10 16,-5 0-24-16,-3 2-43 15,-9 0-19-15,-2 1-128 16,0-2-60-16,-11 1-117 16</inkml:trace>
  <inkml:trace contextRef="#ctx0" brushRef="#br0" timeOffset="42839.53">21857 13955 706 0</inkml:trace>
  <inkml:trace contextRef="#ctx0" brushRef="#br0" timeOffset="43151.21">21857 13955 706 0,'60'237'218'0,"-60"-237"-101"0,0 0-3 0,18 0 19 16,8 0-46-16,6 0-44 15,-1 0 18-15,-2 0-41 16,-2 0-4-16,-5 0 13 15,-2 0-21-15,-6 0-8 16,-1 0 0-16,0 0 2 16,-2 8-14-16,2 0-31 15,1 3-51-15,7-3-57 0,0-4-223 16</inkml:trace>
  <inkml:trace contextRef="#ctx0" brushRef="#br0" timeOffset="44007.49">22817 13575 400 0,'0'0'229'16,"0"0"-98"-16,0 0-1 15,9-103 2-15,-5 86 6 16,-2 4-38-16,-2 6-10 16,3 4-49-16,-3 3 13 15,0 0-27-15,0 0-22 16,0 3-7-16,0 22 9 15,0 9-7-15,0 4 27 16,0 2-19-16,0 3-8 16,0-3 0-16,0-2 10 15,0-2-22-15,3-1 12 16,-1-3-64-16,2-2-44 0,-4-2-175 16,0-14-297-16</inkml:trace>
  <inkml:trace contextRef="#ctx0" brushRef="#br0" timeOffset="44426.16">22670 14102 524 0,'0'0'271'0,"0"0"-138"16,0 0-14-16,0 0 5 15,0 0 3-15,0 0-56 16,-2 0-33-16,2 0 24 15,0 0-43-15,0 0 11 16,6 0 5-16,23 0-28 16,14 0 32-16,12 0-26 15,5-4-13-15,-2 2 25 0,-2-1-17 16,-2 3-8 0,-6 0 0-16,-5 0 7 0,-11 0-19 15,-11 0 10-15,-5 0-42 16,-9 9 7-16,-5 3-73 15,-2 6-39-15,-9 0-98 16,-26 4-238-16</inkml:trace>
  <inkml:trace contextRef="#ctx0" brushRef="#br0" timeOffset="44922.33">22703 14500 814 0,'0'0'178'0,"0"0"-66"16,0 0 0-16,0 0-30 16,0 0-9-16,0 0-38 15,125-54-18-15,-100 54 23 16,-5 8-38-16,-7 15 9 15,-4 0-2-15,-7 5-6 16,-2 3 13-16,0-1-16 16,-15 2 0-16,-12 0 4 0,0-2 4 15,-2-5-8-15,2-6 0 16,6-5 5-16,5-8-8 16,11-3 3-16,5-3 0 15,0 0 3-15,0 0 8 16,0-4-8-16,0-13-3 15,0 6 11-15,0 5-1 16,0 3-8-16,0 3 3 16,9 0-4-16,7 0 6 15,9 9-7-15,4 7 8 16,-3 0 2-16,-2 0-15 16,-1 0 5-16,-3 2 0 15,-3-6-5-15,2 0 5 0,-6-1-26 16,3-2-32-1,-6-7-68-15,-1-2-222 0,-4 0-536 16</inkml:trace>
  <inkml:trace contextRef="#ctx0" brushRef="#br0" timeOffset="45230.27">23040 14464 1016 0,'0'0'167'16,"0"0"-104"-16,0 0 14 0,0 0-45 16,0 0-2-1,0 0-19-15,129-36-3 0,-104 36-5 16,-5 18-1-16,-1 8-1 16,0 10 43-16,-9 1-25 15,0 2 22-15,-6 8-5 16,-4 0-23-16,0 2 21 15,0 1-19-15,0-4-13 16,0 0 6-16,0-6-4 16,-6-1-4-16,-4-3 0 15,-1-8-10-15,1-2-16 16,-4-2-50-16,-7-8-87 16,2-12-186-16</inkml:trace>
  <inkml:trace contextRef="#ctx0" brushRef="#br0" timeOffset="45517.34">23149 14662 1017 0,'0'0'281'16,"0"0"-186"-16,0 0-21 16,0 0-52-16,0 0 18 15,145-35-33-15,-96 35 3 16,3 2-20-16,-2 17-47 15,-7-10-116-15,-7 1-447 16</inkml:trace>
  <inkml:trace contextRef="#ctx0" brushRef="#br0" timeOffset="52716.28">15259 2376 31 0,'0'0'56'0,"0"0"-17"16,0 0 10 0,0 0-21-16,0 0-5 15,0 0-18-15,0 0-1 0,0-3 2 16,0 3-6-16,0 0 0 16,0 0 9-16,0 0 9 15,0 0 13-15,0 0 6 16,0 0-4-16,0 0 38 15,0 0-29-15,0 0-5 16,0 0 19-16,0 0-24 16,0 0 9-16,0 0-10 15,0 0 2-15,0 0 28 16,0 0-25-16,0 0-1 16,0 0 20-16,0 0-28 15,0 0 26-15,0 0-12 0,0 0-19 16,0 0 30-16,0 0-40 15,0 0 14-15,0 0-2 16,0 0-20-16,0 0 10 16,0 0-14-16,0 0 0 15,0 0-16-15,0 15 16 16,0 6 0-16,0 7 7 16,12 3 2-16,1 6 6 15,5-2-15-15,-1 6 1 16,4-4 26-16,-1 0-20 15,-1-3-1-15,-2-3 9 16,3-7-2-16,-5 0-1 0,-2-6-12 16,1-4 0-16,-3 0 10 15,-5-5-3 1,2-4-7-16,-4 1 3 0,0-3 8 16,1-2-3-16,-1-1-8 15,-2 0 0-15,0 3 3 16,-2-3 7-16,0 0-10 15,3 0 26-15,-3 0-18 16,0 0 36-16,5-3-21 16,1-12-13-16,5-8 1 15,3-5-3-15,1-3-8 16,-1-2 0-16,-1-4 13 16,-2 3-19-16,0 2 6 0,-2 1 0 15,-3 6-4 1,-1 4 6-16,-3 1-2 0,1 6 0 15,-1 4 13-15,0 4-17 16,-2 3 4-16,0 3-7 16,0 0-6-16,3 0-31 15,1 0-24-15,4 0-86 16,4 0-186-16,-1 0-295 16</inkml:trace>
  <inkml:trace contextRef="#ctx0" brushRef="#br0" timeOffset="53773.5">15894 2280 106 0,'0'0'188'16,"0"0"-113"-16,0 0-25 15,0 0 5-15,0 0 29 16,0 0-32-16,-4 0-3 15,4 0 24-15,0 0-37 0,-2 0 17 16,2 0-3-16,-2 0-18 16,0 0 26-16,2 0-18 15,-3 0-3-15,3 0 27 16,0 0-36-16,0 0 11 16,0 0 0-16,0 0-23 15,0 0 22-15,0 0-27 16,0 0-7-16,0 0 19 15,0 0-16-15,0 0-5 16,0 0 2-16,9 0 4 16,18 0 7-16,8-3-7 15,7-3-3-15,1 0 14 16,-5 2-9-16,-5-1-10 16,-6 5 0-16,-4-2 11 15,-10 2-23-15,-5 0 12 0,2 0-43 16,-6 0-47-16,-4 7-153 15,0 7-171-15</inkml:trace>
  <inkml:trace contextRef="#ctx0" brushRef="#br0" timeOffset="54736.24">15932 2760 642 0,'0'0'198'0,"0"0"-97"0,0 0-65 16,0 0 9-16,0 0-24 15,0 0-12-15,8 22 0 16,-4 1 8-16,0-2-9 16,3-1 21-16,-3 0-25 15,2-3 7-15,0-1 1 16,-4-6-8-16,0-4 13 16,-2-3-16-16,0 0 1 15,0-3 26-15,0 0-18 16,0 0 22-16,0 0 3 15,0 0-16-15,0 0 24 16,0 0-25-16,0 0-1 16,0-11 9-16,0-7-20 0,0-5-6 15,0-4 0-15,4 3 7 16,1 6-13-16,-1 6 6 16,-2 6 0-16,0 4-5 15,-2 2 8-15,2 0-3 16,1 0 0-16,4 0-10 15,4 0 4-15,5 12 0 16,1 3 6-16,-3 2-12 16,-3 1 12-16,-2-4 0 15,-5 0 0-15,0-1 9 16,-4-4-17-16,0-4 8 16,0-1 0-16,0-2-3 15,0-2 6-15,0 0-3 0,0 0 0 16,0 0 7-16,0 0 20 15,0 0-18-15,0-11-7 16,0-11 4-16,0-4-1 16,0 0-5-16,0 1 0 15,0 7 5-15,0 3-12 16,10 2 7-16,1 4 0 16,2 5-11-16,-2 4 8 15,2 0 3-15,1 0 0 16,3 13-2-16,-3 8-8 15,-1 1 10-15,-3 2 0 16,-2-1-4-16,-1-2 8 0,-3-1-4 16,1-1 0-1,-1-3-39-15,-1-2 11 0,4-2-64 16,1-4-45-16,5-5-21 16,5-3-120-16,5 0-79 15</inkml:trace>
  <inkml:trace contextRef="#ctx0" brushRef="#br0" timeOffset="55635.15">16480 2824 332 0,'0'0'318'0,"0"0"-126"16,0 0-53-16,0 0 1 16,0 0-55-16,0 0-17 0,-17-50-24 15,5 46-29-15,-3 4 25 16,-3 0-40-16,-2 0 1 15,0 10 9-15,2 6-4 16,5 2-6-16,3 0 0 16,8-2 6-16,0-1-4 15,2-2-2-15,0-2 0 16,0-1-2-16,10-3 4 16,7-1-2-16,1-3 0 15,7-1 8-15,-4-2-10 16,2 0 2-16,0 0 0 15,-8-16-10-15,-1 0 18 0,-1-4-8 16,-5-1 0 0,-2 3 3-16,-2 6-1 0,-2 7-2 15,-2 4 0-15,0 1-4 16,2 0 4-16,-2 4-4 16,2 18 0-16,3 4 4 15,-1 0-1-15,2 3 1 16,4-7-11-16,-1-2 10 15,1-4-51-15,2-6 23 16,-3-4-14-16,-3-4-34 16,1-2 63-16,0 0-2 15,0-9 16-15,-1-10-9 16,-2-1 10-16,1-4-1 16,-5-4 0-16,0-5 7 15,0 5-2-15,0 10-3 0,0 6 17 16,0 12 60-16,0 0-68 15,0 0 4-15,0 20-15 16,0 14 2-16,0 9 24 16,5 3-15-16,-1 0-5 15,5-1 24-15,0-5-26 16,-3-4 22-16,2-3-22 16,-4-10 6-16,0-5-6 15,-2-6-4-15,-2-3 0 16,2-7-4-16,-2-2 11 15,0 0-7-15,0 0 4 16,0-4 4-16,0-21 12 0,0-10-20 16,0-13 0-16,-6-10-9 15,0-6 5-15,-2 3 3 16,4 11-1-16,4 14 1 16,0 12-10-16,0 10 11 15,9 6 0-15,9 8-9 16,4 0-11-16,5 0 9 15,-2 10 8-15,-4 8-1 16,-5 0-7-16,-7 0 11 16,-7-2 0-16,-2 1 2 15,0-3 9-15,0 0-11 16,-8-2 7-16,-11 0 0 16,2-6 12-16,1 0-19 0,-1-2-12 15,3-4-27-15,1 0-153 16,1 0-304-16</inkml:trace>
  <inkml:trace contextRef="#ctx0" brushRef="#br0" timeOffset="56186.42">17557 2478 643 0,'0'0'305'15,"0"0"-194"-15,0 0 3 0,0 0-16 16,0 0-41-16,0 0 21 15,-5 0-66-15,5 0-3 16,0 0 26-16,0 0-35 16,0 0 25-16,0 0-11 15,5 0-8-15,17 0 23 16,7-3-26-16,9-1 1 16,2 2 1-16,0 1-1 15,0-1-4-15,-4 2 0 16,-5 0 4-16,-4 0-23 15,-5 0 6-15,-4 0-43 16,-4 0-28-16,-6 5-138 0,-8 6-103 16,0 1-227-1</inkml:trace>
  <inkml:trace contextRef="#ctx0" brushRef="#br0" timeOffset="56498.33">17639 2680 643 0,'0'0'207'0,"0"0"-95"0,0 0 6 15,0 0-18 1,0 0 4-16,0 0-55 0,-2 0-7 15,2 0 12-15,7 0-39 16,13 0 21-16,6 0-9 16,3 0-24-16,0 0 26 15,2 0-29-15,3 0 0 16,-1 0-5-16,3 0 2 16,-4 0-2-16,-3 5-52 15,-10 5-103-15,-7 1-171 16</inkml:trace>
  <inkml:trace contextRef="#ctx0" brushRef="#br0" timeOffset="59884.25">18519 2294 129 0,'0'0'43'15,"0"0"1"-15,0 0 0 0,0 0 17 16,0 0-12-16,0 0-3 15,0 0 8-15,-7-35-25 16,7 35-2-16,0-3 20 16,0 1-21-16,0 0 9 15,0-2 0-15,0 3-9 16,0-1 24-16,0-2-10 16,0 1-1-16,0-2 7 15,0-1-17-15,0 1 14 16,0-3-12-16,0 2-18 15,0 0 29-15,-2 0-13 16,0 4 8-16,0-2 14 16,2 4-29-16,-2 0 24 0,2-2-8 15,0 2-35-15,0 0 17 16,0 4-20-16,0 28 0 16,0 10 4-16,0 15-3 15,0-1 6-15,0-4-6 16,2-1 9-16,4-9 0 15,-1-10-10-15,4-4 0 16,-4-9-3-16,-3-7 10 16,0-4-7-16,-2-6 0 15,0-2 9-15,0 0-8 16,0 0-1-16,0 0 0 16,0 0 19-16,0 0-13 15,0-4 27-15,0-22-23 16,-2-13 2-16,-10-9-15 0,3-5 3 15,5 0 0-15,-2 4-3 16,6 1 6-16,0 4-3 16,0 2 0-16,0 3 6 15,8 7-8-15,5 6 2 16,3 6 0-16,5 3-4 16,0 9 7-16,4 8-3 15,4 0 0-15,0 4 0 16,-6 17-14-16,-8 1 14 15,-4 2 0-15,-6-2-8 16,-5-2 4-16,0 0 4 0,0 1 0 16,-12-1 3-16,-10-3-1 15,-2-3-2-15,3-5 0 16,4-6-9-16,3-3-8 16,3 0-22-16,1-1-95 15,4-13-127-15,6-4-238 16</inkml:trace>
  <inkml:trace contextRef="#ctx0" brushRef="#br0" timeOffset="60418.25">19210 1987 323 0,'0'0'301'15,"0"0"-180"-15,0 0 0 16,0 0-5-16,0 0-42 16,0 0 24-16,-33-25-45 0,19 25-20 15,-6 0 1-15,-6 7-26 16,-3 17 22-16,-3 12-8 16,-1 5-21-16,6 7 28 15,2 4-15-15,3-2-7 16,9 3 19-16,7-1-26 15,6-6 12-15,0 3-8 16,0-7 2-16,12-2 16 16,11-4-21-16,0-8-1 15,-2-2 8-15,4-6 0 16,-3-5-8-16,5-3 0 16,-3-3-6-16,5-8 3 0,0-1-45 15,-2 0-82 1,-5-6-161-16,-11-16-611 0</inkml:trace>
  <inkml:trace contextRef="#ctx0" brushRef="#br0" timeOffset="61171.71">19323 2146 375 0,'0'0'618'15,"0"0"-532"-15,0 0-59 0,0 0-21 16,0 0-6-16,0 0 77 16,-15 143-54-16,15-97-15 15,0-8 8-15,9-7-11 16,-3-10 10-16,2-3-1 15,-4-6-11-15,-4-5 12 16,0-5-14-16,0-2-1 16,0 0 37-16,0 0 2 15,0 0 10-15,0-14 4 16,0-11-51-16,0-6 15 0,0-10-17 16,-4-1 0-1,4 6-3-15,0 6 7 0,0 9-4 16,0 7 0-16,6 6-4 15,9 4-9-15,6 4 13 16,-1 0 0-16,1 8-7 16,0 17 4-16,-1 3 3 15,-5 4 0-15,-1 0 6 16,-5 0-7-16,2-6 1 16,-2-1 0-16,0-6-4 15,0-3 10-15,-1-5-6 16,2-6 0-16,3-5 3 15,3 0-3-15,5 0 0 16,6-2 0-16,2-10-5 16,0-8 3-16,-4-1 2 15,-7-5 0-15,-9-5-6 0,-5 5-1 16,-4 0-7-16,0 6 10 16,0 6-4-16,0 3 5 15,-8 5 3-15,0 2 0 16,-3 4 3-16,1 0-8 15,-4 0 5-15,-4 18 0 16,4 5-7-16,6 3 8 16,1 2-1-16,5-2 0 15,2 0 7-15,0 0 8 16,0-1-15-16,7-4 0 16,6 2 2-16,5-7 3 0,0-2-5 15,1-4 0-15,6-4-18 16,2-4 8-16,9-2-83 15,6 0-95-15,3-4-77 16,-1-22-161-16,-7-8 6 16</inkml:trace>
  <inkml:trace contextRef="#ctx0" brushRef="#br0" timeOffset="61584.24">20029 2311 404 0,'0'0'305'0,"0"0"-78"16,0 0-46-16,0 0-47 15,0 0-41-15,0 0-58 16,-60-78-4-16,31 97-31 15,6 8 0-15,0 1 8 16,7 0 1-16,7-6-5 16,3-2-4-16,6-3 10 15,0-5-10-15,0-2 0 0,0-6 0 16,0-1 3-16,0-3 9 16,6 0-12-16,6 0 0 15,3 0 2-15,3-7 15 16,0-15-17-16,-2-1 0 15,-6 7 0-15,-1 4 1 16,-5 8-4-16,0 4 3 16,2 0-28-16,3 32 5 15,5 13 9-15,3 5 14 16,-1 3-1-16,-3-12 9 16,-2-4-8-16,-6-9 10 15,-5-4-5-15,0-4 31 0,0 0-32 16,-16-6 11-16,-13 0 17 15,-5-4-30-15,-5-5 15 16,3-5-17-16,9 0-23 16,7 0-1-16,9-19-76 15,9-5-131-15,2-6-405 16</inkml:trace>
  <inkml:trace contextRef="#ctx0" brushRef="#br0" timeOffset="61906.24">20029 2311 863 0</inkml:trace>
  <inkml:trace contextRef="#ctx0" brushRef="#br0" timeOffset="62244.97">20029 2311 863 0,'281'-87'252'15,"-298"77"-146"-15,-4 6-13 0,2 4-38 0,-4 0-33 0,1 3 0 0,3 17-13 0,2 8-9 16,7 0 0-16,2-3 9 15,6 2-6-15,2-5-3 16,0-2 0-16,0-4-4 16,4-2 7-16,8-5-3 15,1-3 5-15,3-6 6 16,-1 0-14-16,1 0 3 16,-1-15 0-16,4-10 5 0,-4-8-4 15,-6-1-1 1,0 6 1-16,-5 10 9 0,-2 11-8 15,-2 7-2-15,3 0 0 16,-3 0-13-16,6 9 13 16,4 14 0-16,0 8 0 15,1 1 14-15,3 0-18 16,-5 1 4-16,0-4-20 16,0 0 0-16,0-7-90 15,1-4-56-15,4-7-102 16,1-11-218-16</inkml:trace>
  <inkml:trace contextRef="#ctx0" brushRef="#br0" timeOffset="62595.36">20489 2144 476 0,'0'0'232'0,"0"0"-7"16,0 0-35-16,0 0-75 15,0 0-60-15,0 0-52 16,-18-16 24-16,18 60 1 15,5 3-24-15,3 0 8 16,1-1-11-16,0-3-1 16,-4-1 0-16,-3-3-20 15,-2 0-40-15,0-2-107 16,-2-11-103-16,-12-13-144 16</inkml:trace>
  <inkml:trace contextRef="#ctx0" brushRef="#br0" timeOffset="62879.44">20428 2394 650 0,'0'0'236'0,"0"0"-91"16,0 0-55-16,0 0 18 15,0 0-36-15,0 0-38 16,106-51 12-16,-77 51-41 16,0 0 7-16,0 5-7 15,-8 12 1-15,0 6-7 16,-6 0 1-16,-3 3-26 15,-6 1 13-15,-2-3-128 16,-4-2-43-16,0-9-200 16</inkml:trace>
  <inkml:trace contextRef="#ctx0" brushRef="#br0" timeOffset="63209.23">20428 2394 267 0,'239'-114'623'0,"-241"109"-494"15,2 1-104-15,0-1 5 16,0 1-30-16,13-2-71 16,7 1-240-16</inkml:trace>
  <inkml:trace contextRef="#ctx0" brushRef="#br0" timeOffset="63477.43">21068 2059 875 0,'0'0'287'0,"0"0"-159"16,0 0-74-16,0 0-13 16,0 0-26-16,-123 92-12 15,113-41 32-15,0 3-28 16,10 2 6-16,0 2 15 16,0 0-22-16,3-4 16 15,6-3-22-15,-1-7 0 16,-1-4-1-16,-3-4 2 15,-1-6-2-15,-3-4-15 16,0-8-59-16,0-7-21 16,-7-11-110-16,-8 0-72 15,-1-18-200-15</inkml:trace>
  <inkml:trace contextRef="#ctx0" brushRef="#br0" timeOffset="63760.53">20866 2520 141 0,'0'0'259'0,"0"0"7"15,-23-135-36-15,23 113-64 16,0 8-2-16,7 2-62 15,13 4-53-15,2 2-29 16,5 0 13-16,-1 3-33 16,3 3 2-16,1 0-11 15,-1 0-61-15,-5 0-195 16,-9 5-373-16</inkml:trace>
  <inkml:trace contextRef="#ctx0" brushRef="#br0" timeOffset="64104.75">21284 1798 926 0,'0'0'265'0,"0"0"-196"15,0 0-64-15,0 0 2 16,0 0 3-16,50 118-7 16,-17-44 55-16,-2 6-52 0,-2-4 40 15,-7-9-10-15,-8-9-18 16,-8-10 24-16,-6-4-28 16,0-5-1-16,0-5 25 15,-2-4-34-15,-13-2 0 16,-1-3-2-16,1-4-2 15,1-2-4-15,1-4-70 16,1-8-126-16,6-7-508 16</inkml:trace>
  <inkml:trace contextRef="#ctx0" brushRef="#br0" timeOffset="64413.2">21903 2122 871 0,'0'0'220'16,"0"0"-104"-16,0 0-37 15,0 0 3-15,0 0-36 16,0 0-29-16,0-8 3 16,21 40-15-16,6 8 26 15,0 2-6-15,2 1-22 0,0-3 28 16,-4-2-31-16,0-4 2 15,-2-6 2-15,-8-5 0 16,-3-5-4-16,-4-6 0 16,-6-5-40-16,3-3-18 15,-5-4-127-15,0 0-251 16</inkml:trace>
  <inkml:trace contextRef="#ctx0" brushRef="#br0" timeOffset="64660.21">22138 2194 494 0,'0'0'522'0,"0"0"-380"15,0 0-88 1,0 0 21-16,0 0-52 0,0 0 18 16,-108 54 2-16,73-27-29 15,1-3 25-15,5-2-37 16,10-4 3-16,3-2-9 15,9-1 4-15,7-4-34 16,0-1-73-16,0-4-174 16,11-6-423-16</inkml:trace>
  <inkml:trace contextRef="#ctx0" brushRef="#br0" timeOffset="65169.21">22661 1999 709 0,'0'0'188'16,"0"0"-73"-16,0 0 48 0,0 0-49 16,0 0-46-16,0 0-11 15,0 8-55-15,0 30 12 16,0 19-5-16,-6 9-7 15,4 4 36-15,2-3-30 16,0-9-4-16,0-4 20 16,0-7-18-16,6-6 0 15,1-8-6-15,-1-6 11 16,-2-8-13-16,-1-5 2 16,-3-7 0-16,2-5-5 0,-2-2 10 15,0 0-6 1,0 0 1-16,0 0 0 0,0-10-9 15,0-21 9-15,0-12-35 16,-7-12 31-16,1-5-29 16,-1 0 27-16,1-1-8 15,4 5 13-15,2 5-10 16,0 5 11-16,0 3 0 16,0 11-6-16,2 8 10 15,7 8-4-15,3 4 0 16,9 6 13-16,6 6-21 15,8 0 8-15,3 12 0 16,-7 18-6-16,-6 0 11 16,-7 1-5-16,-9-7 0 15,-7-4 10-15,-2-4 11 0,0 0-12 16,-5-4 4-16,-21 1 24 16,-8-2-33-16,-1-5 15 15,4 0-19-15,12-3 8 16,11-3-26-16,3 2 15 15,5-1-56-15,0 1-56 16,0 0-310-16</inkml:trace>
  <inkml:trace contextRef="#ctx0" brushRef="#br0" timeOffset="65882.89">23354 1896 694 0,'0'0'187'0,"0"0"-95"16,0 0 29-16,0 0 38 16,0 0-100-16,0 0-30 15,-24-36 5-15,6 46-33 16,-7 22 13-16,-6 19-5 16,4 13-6-16,6 10 50 15,2 3-46-15,11-4 8 16,0-5 20-16,8-7-33 15,0-3 21-15,0-8-16 16,8-4 2-16,5-10 3 16,5-1-12-16,-1-12 0 15,3-2 5-15,-1-5 1 0,-2-5-6 16,-3-4 0-16,1-4-27 16,1-3 12-16,3 0-66 15,4 0-79-15,-6-26-261 16</inkml:trace>
  <inkml:trace contextRef="#ctx0" brushRef="#br0" timeOffset="66435.12">23570 2036 117 0,'0'0'525'0,"0"0"-387"16,0 0 9-16,0 0-29 15,0 0 19-15,0 0-49 16,-9-14-46-16,9 14-35 15,0 17 22-15,0 21-25 16,0 9 40-16,0 3-2 16,2 0-32-16,5-8 16 15,0-3-9-15,2-5-17 16,-5-3 13-16,3-7-13 16,-3-2 0-16,0-7 0 0,2 0 10 15,-4-6-20-15,-2-2-1 16,2-3-67-16,0-4-44 15,0 0-220-15,5-4-481 16</inkml:trace>
  <inkml:trace contextRef="#ctx0" brushRef="#br0" timeOffset="66821.06">23777 2091 840 0,'0'0'207'0,"0"0"-124"16,0 0 34-16,0 0-26 0,0 0-28 16,0 0-59-1,-64-21 1-15,37 44-8 0,4 6 10 16,4-1-7-16,5 0 2 16,8-1 7-16,1-4 0 15,5 1-9-15,0-3 0 16,5-5 3-16,13-2 1 15,3-3-4-15,6 0 10 16,0-5-7-16,-2-4 6 16,-5-2-9-16,-7 0 0 15,-2 0 17-15,-1 0-13 16,-2 0 12-16,3 0 1 16,1 6-10-16,-1 4 4 15,2 3-10-15,-2 2 6 0,2 2 5 16,-3-3-9-16,-4 0-3 15,-1 0 0-15,-3-4 5 16,-2-1-15-16,0 0-29 16,0-4-40-16,0-3-87 15,0-2-215-15</inkml:trace>
  <inkml:trace contextRef="#ctx0" brushRef="#br0" timeOffset="67147.87">23873 2084 731 0,'0'0'299'16,"0"0"-162"-16,0 0-56 16,0 0-32-16,0 0-15 0,0 0-34 15,-22-48-49 1,22 48-110-16,0 11-133 0,0 8 8 16</inkml:trace>
  <inkml:trace contextRef="#ctx0" brushRef="#br0" timeOffset="67466.75">23873 2084 167 0,'65'73'621'16,"-65"-73"-457"-16,0 7-83 16,2 5 40-16,0 10-7 15,8 4-42-15,-4 6-9 16,0 3-44-16,-1-3 15 16,-1-2-32-16,1-4 2 15,-5-3 4-15,3-5-3 16,-3-9-5-16,0-2 0 0,2-7 10 15,-2 0-13-15,0 0 3 16,2 0 0-16,0 0 18 16,2 0-12-16,5-5 12 15,3-6-7-15,-1-3 0 16,-1 5-12-16,0 3 1 16,1 3 0-16,-1 0-4 15,0 3 4-15,1 0 0 16,5 0-1-16,-3 3 9 15,9 8-14-15,-4 3 6 16,0 1 0-16,-3-3-13 16,-5-4 13-16,-2-1-5 15,-1-2-43-15,-1-3-60 0,-4-2-91 16,-2 0-348-16</inkml:trace>
  <inkml:trace contextRef="#ctx0" brushRef="#br0" timeOffset="67817.37">24118 2130 1002 0,'0'0'225'0,"0"0"-114"0,0 0-40 16,0 0 3-1,0 0-65-15,0 0 2 0,-13-31-22 16,18 36-41-16,8 13-2 16,-2 4-68-16,0 2-136 15,-4 0-182-15</inkml:trace>
  <inkml:trace contextRef="#ctx0" brushRef="#br0" timeOffset="68144.19">24118 2130 624 0,'114'182'262'0,"-107"-171"-110"15,-1 1-14-15,4-2-7 16,3 2-67-16,0 1-9 16,3-2-17-16,-1-2-20 0,1-4 10 15,2 2-28 1,-1-3 2-16,2-1 2 0,-4 1-4 16,-4 0-8-16,-2 1-28 15,-7-5-108-15,-2 0-307 16</inkml:trace>
  <inkml:trace contextRef="#ctx0" brushRef="#br0" timeOffset="69077.17">24720 2455 178 0,'0'0'526'16,"0"0"-337"-16,0 0-57 16,0 0 43-16,0 0-58 15,0 0-42-15,58-42 1 16,-51 42-44-16,-3 0-11 16,-2 0 11-16,5 0-29 15,-3 10 16-15,0 7-3 0,-4 0-14 16,0 4 16-16,0 1-18 15,0-2 0-15,-17 0-9 16,-5-1 2-16,-1-4-16 16,-1-3-30-16,4-3-98 15,7-9-211-15</inkml:trace>
  <inkml:trace contextRef="#ctx0" brushRef="#br0" timeOffset="69885.75">25101 2164 407 0,'0'0'615'0,"0"0"-468"0,0 0-43 15,0 0 8-15,0 0-55 16,0 0-28-16,-2-28-29 16,2 48 8-16,0 10-2 15,0 6-5-15,0 1-1 16,0-3 9-16,0-4-2 16,0-5-7-16,0-8 0 15,0-5 4-15,0-4-8 16,0-5 4-16,0-3 0 0,0 0 2 15,0 0 6-15,0 0-5 16,0 0 7-16,0 0-7 16,0-21 9-16,-5-5-12 15,-1-8 0-15,4-5 2 16,-1 5 0-16,3 5-2 16,0 8 0-16,0 5 9 15,5 5-15-15,10 4 6 16,1 1 0-16,1 6-7 15,-1 0 5-15,2 0 2 16,-2 6 0-16,-1 14 5 0,1 2-12 16,-5-1 7-1,1 0 0-15,-4-1-2 0,-1-1 5 16,1-5-3-16,-3-2 0 16,2-6 6-16,-1-2-8 15,5-2 2-15,8-2 0 16,0 0-3-16,8 0 8 15,-2 0-5-15,-1-8 0 16,-6-10 0-16,-5-2-8 16,-6-3 8-16,-3 0-6 15,-4-2 1-15,0 7-5 16,0 4 10-16,0 5 0 16,0 6 4-16,0 3 3 15,-2 0-7-15,-7 0 0 0,-1 14-10 16,-6 10 15-16,5 2-5 15,1 1 0-15,8-2 1 16,0-2 5-16,2-3-6 16,0-6 0-16,0-2-1 15,7 1 6-15,8-6-5 16,6 0 0-16,2-6-21 16,14-1 14-16,3 0-95 15,6 0-139-15,1-6-132 16,-3-8-414-16</inkml:trace>
  <inkml:trace contextRef="#ctx0" brushRef="#br0" timeOffset="70316.34">25763 2202 614 0,'0'0'400'0,"0"0"-226"15,0 0-48-15,0 0-36 16,0 0-42-16,0 0 11 16,-122-60-58-16,97 86 2 15,2 2 14-15,5 0-10 16,9 0 0-16,5-1-7 15,2-3 9-15,2-2-1 16,0-4-8-16,0-6 0 16,0-2-1-16,4-4 4 15,5-1-3-15,3-4 0 16,1-1 5-16,3 0-15 16,-1-4 10-16,1-14 0 0,-3-4-4 15,-1-4-14-15,-2-1 14 16,-5 8-11-16,-3 6 9 15,-2 12-10-15,0 1 16 16,0 1-22-16,0 26 18 16,4 10-7-16,0 4 11 15,2 3 1-15,0-4 4 16,-4-3 35-16,-2-5-32 16,0-4 4-16,0-3 16 15,0-7-26-15,-14-3 23 16,-3 0-8-16,-5-7-14 15,-1-2 16-15,-1-4-19 16,4-2-8-16,2 0-6 16,3-8-54-16,1-15-60 15,-4-9-323-15</inkml:trace>
  <inkml:trace contextRef="#ctx0" brushRef="#br0" timeOffset="70802.32">26239 2162 563 0,'0'0'477'16,"0"0"-360"-16,0 0-38 16,-147-48 33-16,101 48-48 15,1 0-18-15,9 16-23 0,9 10-19 16,6 0 13-16,5 0-17 15,5-1 0-15,7-4 1 16,4 0 3-16,0-3-4 16,0-2 0-16,6-2 8 15,5-4-15-15,0-2 7 16,3-6-4-16,-1-2-3 16,5 0-2-16,-1-4 9 15,1-16 0-15,1-6 4 16,-4-5-4-16,-5 2 0 15,0 2 0-15,-6 13 2 16,-1 10 5-16,-3 4 3 16,0 0-9-16,0 0 13 0,0 2-21 15,0 21 7-15,0 6 0 16,0 2-3-16,4-4 11 16,0 0-8-16,4-3 0 15,-2-2-5-15,1-4-3 16,3-3-39-16,2-5-51 15,5-9-52-15,4-1-148 16,-4-4-321-16</inkml:trace>
  <inkml:trace contextRef="#ctx0" brushRef="#br0" timeOffset="71145.4">26239 2162 765 0</inkml:trace>
  <inkml:trace contextRef="#ctx0" brushRef="#br0" timeOffset="71476.19">26239 2162 765 0,'-29'-195'302'0,"29"195"-147"0,0 0-56 0,0 0-67 0,-2 22-6 0,0 14-10 0,0 12 6 16,2 4 29-16,0 1-45 15,0-3-4-15,0-5 1 16,0-6-3-16,0-2-1 16,0-5-50-16,0-7-73 15,0-8-68-15,0-9-204 16</inkml:trace>
  <inkml:trace contextRef="#ctx0" brushRef="#br0" timeOffset="71760.28">26148 2224 772 0,'0'0'241'0,"0"0"-94"0,0 0 19 16,0 0-106-16,0 0 3 15,0 0-57-15,49-42 9 16,-23 54 8-16,3 16-21 15,0 4 18-15,-4 5-20 16,-2-7 6-16,-6 0-17 16,-3-5 2-16,-1-7-37 15,-4-4-29-15,2-9-162 16,0-5-89-16,1 0-357 16</inkml:trace>
  <inkml:trace contextRef="#ctx0" brushRef="#br0" timeOffset="72116.89">26148 2224 667 0,'276'-157'355'0,"-280"153"-259"0,2 0-30 15,2 4-50-15,0 0-16 16,0 0-5-16,0 0-65 16,15 0 62-16,8 0-5 15,1 0 13-15,-4 0-7 16,-11 0 16-16,-7 0 16 15,-2 0 81-15,0 0-25 16,0 0 4-16,0 12-54 16,0 16-13-16,-6 17 8 0,-6 11-12 15,4 3 14-15,5-1-20 16,3-4-5-16,0-3 22 16,0-5-18-16,0-6-5 15,3-3 1-15,1-8 9 16,-2-3-16-16,-2-5 4 15,0-7-29-15,0-4-6 16,-15-6-119-16,-3-4-186 16,3 0-614-16</inkml:trace>
  <inkml:trace contextRef="#ctx0" brushRef="#br0" timeOffset="72405.95">26387 2370 812 0,'0'0'279'16,"0"0"-134"-16,0 0-69 0,0 0-15 15,116-19 25-15,-74 19-76 16,-5 0-4-16,-3 0-6 16,-7 0-44-16,-7-2-67 15,-9-6-236-15</inkml:trace>
  <inkml:trace contextRef="#ctx0" brushRef="#br0" timeOffset="72657.27">26651 1709 990 0,'0'0'196'16,"0"0"-79"-16,0 0-46 15,0 0 10-15,0 0-76 16,0 0 4-16,60 57 17 15,-17-4-20-15,-1 14 11 16,-2 9 12-16,-6 5-22 16,-5-5 22-16,-9-1-11 15,-9-10-17-15,-6-10 34 16,-5-2-34-16,0-9 22 16,-7-1-2-16,-11-8-20 15,0 0 5-15,-1-7-6 0,3-3-32 16,3-4-3-16,3-8-82 15,4-13-252-15</inkml:trace>
  <inkml:trace contextRef="#ctx0" brushRef="#br0" timeOffset="73313.36">27068 2125 208 0,'0'0'292'0,"0"0"-133"15,0 0-20-15,0 0-17 16,0 0-27-16,0 0 17 16,0 0-30-16,0 0 15 0,0 0-13 15,0 0-33 1,0 0 15-16,0 0-39 0,0 0-23 15,5 12 23-15,11 11-22 16,5 7 15-16,2 0 4 16,4 2-23-16,-5-4 23 15,0-1-19-15,-2-7-4 16,-5-4 13-16,-1-4-5 16,-3-4-9-16,-7-6 0 15,2 0 11-15,-6-2-21 16,0 0 10-16,0 0-32 15,0 0 18-15,2 3-45 16,2-2-13-16,5-1-34 0,-1 0-130 16,2 0-133-16</inkml:trace>
  <inkml:trace contextRef="#ctx0" brushRef="#br0" timeOffset="73620.3">27068 2125 765 0</inkml:trace>
  <inkml:trace contextRef="#ctx0" brushRef="#br0" timeOffset="73966.82">27068 2125 765 0,'279'26'182'0,"-279"-33"-33"0,0 5-30 0,0 2-9 0,0 0-23 16,0 0-73-16,-7 0 5 16,-11 11-5-16,-7 10 0 15,-4 3 30-15,4 2-33 0,0-3-1 16,2-2 18-16,5 2-25 15,3-7-3-15,4 0 0 16,4-4 7-16,2-4-19 16,1-2 5-16,2-2-51 15,2 0-33-15,0-4-218 16,0 0-496-16</inkml:trace>
  <inkml:trace contextRef="#ctx0" brushRef="#br0" timeOffset="74482.78">27926 1953 621 0,'0'0'252'15,"0"0"-136"-15,0 0 33 0,0 0-20 16,0 0-45 0,0 0-13-16,0-26-60 15,0 26 5-15,0 26-12 0,2 15 3 16,9 18 40-16,1 6-19 16,-1-1-15-16,0-5 14 15,-2-7-24-15,-4-10 5 16,1-1-8-16,-4-8 10 15,2-5-11-15,-1-8 1 16,-1-8 0-16,-2-6-7 16,0-6 6-16,0 0-1 15,0 0-1-15,0 0-4 16,0 0-4-16,0-7 9 0,0-18-17 16,-9-12 13-1,-4-14-24-15,-1-7 25 0,6-8-3 16,1-5 0-16,3 1-1 15,4 7 7-15,0 12 2 16,0 16-2-16,0 14 3 16,11 5-1-16,6 7 0 15,1-2 9-15,5 6-12 16,4 5 3-16,-4 0 0 16,-2 0-10-16,-5 21 8 15,-10 2 2-15,-4 2 0 16,-2 0 6-16,0-2 1 0,-4 3-7 15,-12-3 0 1,1-1 10-16,-1-4-5 0,-1-1-5 16,5-5 0-16,1-4-47 15,0-8-90-15,4 0-287 16</inkml:trace>
  <inkml:trace contextRef="#ctx0" brushRef="#br0" timeOffset="74853.36">28612 1684 847 0,'0'0'196'15,"0"0"-103"-15,0 0-38 16,0 0 23-16,0 0-34 16,0 0-43-16,-71 25 21 15,42 7 0-15,0 8 15 16,0 11 20-16,0 7-41 16,5 11 18-16,1-1-4 15,8 3-26-15,6-9 31 16,7-8-26-16,2-7-9 15,0-9 26-15,2-6-25 16,13-8 11-16,4-6-12 16,-2-6 9-16,1-3-8 15,5-6-1-15,-2-3-16 0,2 0 4 16,-1 0-59-16,-7-16-109 16,-5-10-754-16</inkml:trace>
  <inkml:trace contextRef="#ctx0" brushRef="#br0" timeOffset="76731.86">28731 1731 703 0,'0'0'221'0,"0"0"-128"16,0 0 7-16,0 0-23 16,0 0 4-16,0 0-50 15,0 0-30-15,4 3 8 16,0 20-8-16,5 14-1 16,-2 5 11-16,-2 10-3 15,-1 4 0-15,-4 1-8 16,2-3 6-16,-2-5-6 15,2-5 0-15,0-10 0 16,1-6 3-16,-1-11 5 16,-2-10-11-16,2 0 3 0,-2-7 0 15,0 0 4 1,0 0 0-16,0 0 4 0,2-13 31 16,1-10-37-16,1-8 10 15,1-11-12-15,3 1 0 16,1 2 2-16,1 4-2 15,0 12 0-15,6 11 0 16,2 9 8-16,4 3-19 16,7 0 9-16,-2 17-23 15,-5 12 24-15,-4-1-21 16,-9 7 22-16,-5-5-2 16,-4-4 8-16,0-5-10 0,0-4 4 15,-7-5 0 1,-10-4 26-16,-5-2-26 0,-1-4 13 15,-2-2-2-15,2 0-6 16,2-5 3-16,5-8-8 16,8 1-37-16,3 2 14 15,5 4-42-15,0-1-68 16,0 3-39-16,15 2-136 16,6-1-74-16</inkml:trace>
  <inkml:trace contextRef="#ctx0" brushRef="#br0" timeOffset="78067.18">29196 2059 187 0,'0'0'594'0,"0"0"-418"0,0 0-73 16,0 0-12-16,0 0 21 16,0 0-46-16,-15-92-30 15,1 89 7-15,-1 3-40 16,-3 0 2-16,-1 18-5 15,2 8 9-15,1 2-9 16,10 2 0-16,6-3 0 16,0 2-1-16,0-5 1 15,10-5 0-15,7-6 0 16,1-5 14-16,3-6-15 0,2-2 1 16,2 0 0-1,-6 0-14-15,-1-18 21 16,-5-6-7-16,-3-12 0 0,-2-8 8 15,-5 5-8-15,-1 8 0 16,-2 17 0-16,0 11 0 16,0 3 0-16,0 0 0 15,0 11-1-15,0 18-1 16,0 4-8-16,0 6 10 16,0-2 0-16,0-5-6 15,0-4 8-15,0-11-4 16,2-6-16-16,4-5-44 15,2-4 12-15,0-2-24 16,5 0 20-16,-1-11 47 16,1-12-14-16,-3-2 21 0,-4-6 2 15,-1-5 7 1,-3 8-9-16,-2 5 8 0,0 15 21 16,0 8 15-16,0 0-44 15,0 16 0-15,0 14 0 16,0 1 1-16,0-5 18 15,0-4-19-15,0-8 1 16,0-6 24-16,0-4-19 16,0-2 9-16,0-2 8 15,0 0-19-15,0 0 39 16,0 0 1-16,0-8-19 16,0-14-5-16,0-10-14 0,0-7-6 15,10 3 0-15,2 2-2 16,1 14-3-1,1 8-12-15,-3 4-34 0,9 6 6 16,2 2-62-16,7 0-51 16,0 3-67-16,2 9-71 15,-2-1 136-15,0-8 65 16,0-3 95-16,-8 0 12 16,-4 0 161-16,-9 0 201 15,-4-5-292-15,-4 1 33 16,0-2 23-16,0-2-47 15,0-1-43-15,-14 2 16 16,-4 0-38-16,2 6-8 16,-4 1 2-16,1 0-19 15,-2 3 8-15,1 18-9 0,2-1 0 16,10 4 1-16,0-4 3 16,8-2-4-16,0 3 0 15,0-4 5-15,3-3-8 16,15-5 3-16,2-5 0 15,4-4-8-15,1 0 10 16,-3 0-2-16,-1-8 0 16,-6-12-3-16,-1 4-5 15,-6-1 8-15,-3 7 0 16,-3 8-4-16,-2 2 5 16,2 0-1-16,0 0 0 15,2 0 7-15,4 12-17 16,-2 5 10-16,3 0 0 15,-1-3-2-15,2-1 2 0,-3-8-1 16,-3-5-11-16,0 0 3 16,3 0-1-16,4-1 10 15,2-17-8-15,1-5 6 16,-3-1-21-16,0 2 22 16,-4 4-6-16,-2 8 3 15,-1 8-3-15,-4 2 7 16,2 0 0-16,-2 10-5 15,4 16-1-15,1 12 6 16,-1 5 7-16,4 5-3 16,-2 2 4-16,0-5-8 0,1-5 0 15,-5-10 8 1,-2-2-3-16,0-10 17 0,0-2 17 16,-4-2-19-16,-17-8 20 15,-5 0-19-15,-5-6-2 16,-5 0 16-16,-2-3-31 15,7-18-4-15,6-2 0 16,10-4-16-16,9-1-10 16,6 2-54-16,0 8-102 15,0 7-316-15</inkml:trace>
  <inkml:trace contextRef="#ctx0" brushRef="#br0" timeOffset="78414.53">30293 2357 949 0,'0'0'223'16,"0"0"-195"-16,0 0 45 15,0 0 4-15,0 0-27 16,-45 135-30-16,25-103-20 16,4-2-18-16,3-7-58 15,6-9-207-15,5-13-562 0</inkml:trace>
  <inkml:trace contextRef="#ctx0" brushRef="#br0" timeOffset="79229.36">30410 1924 827 0,'0'0'146'0,"0"0"-37"16,0 0-2-16,0 0 17 16,0 0-81-16,0 0-20 0,-9-15-23 15,9 42 11-15,0 13-9 16,0 5 10-16,0-3-6 16,0-1 4-16,0-11-5 15,0-8-5-15,0-6 0 16,0-10 6-16,0-2-6 15,0-2 0-15,0-2 0 16,0 0 13-16,0 0-10 16,0-12 6-16,0-10-2 15,0-12 0-15,0-6-8 16,3-5 1-16,8 7 0 16,-2 12-6-16,0 12 8 15,-3 8-2-15,1 3 0 16,2 3 3-16,4 0-9 0,1 0 6 15,1 15 0-15,-1 8-9 16,-1 2 12-16,-1-1-3 16,-2-3 0-16,1-3 5 15,1-4-13-15,1-3 8 16,0-2 0-16,5-6-2 16,3 0 8-16,5-3-6 15,6 0 0-15,-3-12-15 16,-8-10 9-16,0-2-24 15,-11 1 28-15,-5-5-11 16,-5 2 8-16,0 1-1 16,0 5 4-16,-2 8 2 0,-9 8 24 15,-2 4-24-15,-3 0 2 16,1 9 2-16,-1 18 1 16,-1 5 1-16,7 7 11 15,3-3-12-15,3 0 20 16,2-4-19-16,2-1 0 15,0-7-1-15,0-6 0 16,6-2-5-16,5-6 0 16,1-1 4-16,5-4-14 15,8-2-9-15,6-2-32 16,7-1-76-16,2 0-175 0,0-6-240 16</inkml:trace>
  <inkml:trace contextRef="#ctx0" brushRef="#br0" timeOffset="79665.42">30987 1996 616 0,'0'0'345'16,"0"0"-157"-16,0 0-79 16,0 0-19-16,0 0-60 15,0 0-17-15,-91-14 19 16,76 40-23-16,3-1 13 16,6 1-9-16,1-6-11 15,5 0 19-15,0-3-21 16,0-3 0-16,0-5-2 15,0-2 6-15,2-3-4 16,7-3 0-16,1-1 6 16,3 0-10-16,3 0 4 0,-3-14 0 15,0-7-8 1,-2-2-1-16,-4 7 2 0,-1 6 1 16,-1 10-5-16,-3 0 3 15,5 12-19-15,0 23 8 16,6 11 4-16,3 7 20 15,-3-7-5-15,1-8 4 16,-8-8-1-16,-4-6 33 16,-2-5-11-16,0-6 5 15,-13-2 23-15,-11-8-33 16,-8-1 16-16,-1-2-29 16,2 0 1-16,6 0-16 15,9-14-7-15,5 2-41 16,5-6-14-16,1-4-170 0,3-4-470 15</inkml:trace>
  <inkml:trace contextRef="#ctx0" brushRef="#br0" timeOffset="80006.15">30987 1996 528 0</inkml:trace>
  <inkml:trace contextRef="#ctx0" brushRef="#br0" timeOffset="80357.78">30987 1996 528 0,'303'-20'455'0,"-303"13"-282"0,0 5-101 0,0 2 23 0,-8 0-31 16,-10 0-43-16,-5 6-3 15,-3 14-13-15,4 2 9 16,-1 4 7-16,10-6-21 0,-1 4 33 16,6-2-33-16,3-4 1 15,5-4-6-15,0-3 10 16,0-5-5-16,0-2 0 15,9 0 7-15,9-4-15 16,4 0 8-16,2 0 0 16,1-20-12-16,-2-8 12 15,-2-4 0-15,-3-3 0 16,-5 8 9-16,-3 10-9 16,-3 8 0-16,-7 9 0 15,2 0 8-15,0 0-6 0,0 21-2 16,4 5 0-16,2 4 7 15,-4 2-3-15,5-1-4 16,-5-5 0-16,0-4-7 16,4-8-2-16,-4-4-20 15,5-4-35-15,4-4-47 16,3-2-19-16,1 0-100 16,-1-16-253-16</inkml:trace>
  <inkml:trace contextRef="#ctx0" brushRef="#br0" timeOffset="80712.4">31462 1852 428 0,'0'0'326'16,"0"0"-167"-16,0 0 24 0,0 0-20 15,0 0-60 1,0 0-42-16,-16-71-59 0,16 96 2 16,-2 9 37-16,2 4-28 15,0 7 12-15,0 1-3 16,0 0-21-16,2-6 13 15,7 3-14-15,1-7-2 16,-4-5-6-16,1-2-31 16,-5-9-46-16,-2-6-129 15,0-8-202-15,0-6-246 16</inkml:trace>
  <inkml:trace contextRef="#ctx0" brushRef="#br0" timeOffset="81003.97">31417 2005 769 0,'0'0'274'0,"0"0"-82"16,0 0-106-16,0 0 5 16,0 0-38-16,0 0-36 15,21-44 12-15,-4 44-29 16,3 0 0-16,1 18-3 16,3 8 7-16,-2 5-4 15,1 3 0-15,-3 0 6 16,-5-6-19-16,1-7-5 15,-5-4-49-15,-2-9-42 16,2-6-88-16,2-2-53 0,-2-2-178 16</inkml:trace>
  <inkml:trace contextRef="#ctx0" brushRef="#br0" timeOffset="81357.65">31417 2005 672 0,'250'-128'279'0,"-257"107"-137"0,5 9-13 16,2 6-84-16,0 6-23 15,0 0-22-15,0 0-7 16,0 0-79-16,4 0 9 16,7 0 77-16,1 0 0 15,-3 0 0-15,-5 0 0 16,-2 0 15-16,-2 0 20 16,0 0 67-16,0 0-23 15,0 0-44-15,0 2 15 0,0 12-44 16,-2 10-2-16,-7 12 31 15,1 14-22-15,0 7 9 16,4 10-8-16,4-5-13 16,0-7 30-16,0-6-30 15,0-9-1-15,0-7 0 16,2-7 4-16,0-8-8 16,1-4 0-16,0-4-53 15,-3-6-29-15,0-4-174 16,0 0-222-16,0-5-173 15</inkml:trace>
  <inkml:trace contextRef="#ctx0" brushRef="#br0" timeOffset="81662.62">31600 2172 680 0,'0'0'378'0,"0"0"-227"16,0 0-44-16,0 0-42 16,0 0-31-16,0 0 20 15,79-40-52-15,-58 40 0 16,0 0-4-16,-6 0-24 15,3 0-59-15,-4 0-179 16,-3 0-441-16</inkml:trace>
  <inkml:trace contextRef="#ctx0" brushRef="#br0" timeOffset="81991.55">31770 1624 76 0,'0'0'892'15,"0"0"-709"-15,0 0-60 16,0 0-28-16,0 0-43 16,0 0-4-16,9-19-45 15,13 49 6-15,7 10 19 16,-1 10-26-16,7 12 17 15,-6 13-4-15,-4 7-11 16,2 5 32-16,-8-7-23 0,-4-9 8 16,-8-17 20-1,-7-5-31-15,0-13 10 16,0-4-15-16,-12-2 2 0,-12-4-13 16,-2-4 6-16,-3-1-64 15,-6-4-15-15,0-6-121 16,-1-7-512-16</inkml:trace>
  <inkml:trace contextRef="#ctx0" brushRef="#br0" timeOffset="83434.32">18687 3088 370 0,'0'0'117'16,"0"0"-51"-16,0 0 59 0,0 0-10 15,0 0-24-15,0 0 10 16,-3 0-44-16,3 0 10 16,0-3 6-16,0 2-21 15,0 1 19-15,0 0-32 16,0 0-13-16,0 0 10 15,15 4-31-15,15 18 10 16,7 6 22-16,6 3-25 16,-5 1 30-16,2-2-22 15,-3 0-20-15,-2-4 41 16,-10-6-35-16,-2-2 1 16,-7-4-2-16,-5-2 4 15,-5-3-5-15,1-4-4 16,-4-2 0-16,-1-3-14 0,-2 0 14 15,0 0-14-15,0 0-17 16,0 0-38-16,0 0-25 16,0 0-161-16,0-17-461 15</inkml:trace>
  <inkml:trace contextRef="#ctx0" brushRef="#br0" timeOffset="83747.75">19025 3052 795 0,'0'0'130'0,"0"0"-75"0,0 0 4 16,0 0 37-16,0 0-29 16,0 0-11-16,-101 18-34 15,84 4-3-15,-1 2 19 16,3 7-16-16,-1-2 17 15,3 2-13-15,-1-3-24 16,5-4 22-16,3-4-24 16,-1-4 0-16,1-6 0 15,2-2 0-15,2-3-1 16,2-4-19-16,0 2-71 16,0-3-48-16,6 0-132 15,13 0-168-15</inkml:trace>
  <inkml:trace contextRef="#ctx0" brushRef="#br0" timeOffset="84614.48">19379 3076 298 0,'0'0'383'0,"0"0"-231"16,0 0-39-16,0 0 25 15,0 0-9-15,0 0-54 16,0-29 2-16,0 29-45 16,0 0-12-16,0 17-17 15,0 19 7-15,2 14 21 16,2 5-3-16,2-5-22 16,-4-3 31-16,2-10-34 15,1-2 9-15,-1-7-9 16,0-6 7-16,0-8-10 15,-1-5 0-15,0-5 0 16,-3-3-4-16,0-1 4 0,0 0-3 16,0 0-2-1,0 0-15-15,0 0 18 0,0-11-17 16,0-14-15-16,-10-6 30 16,2-4-34-16,-1-8 16 15,-1-5-1-15,6-1-6 16,2 0 29-16,2 4-8 15,0 8 8-15,0 8-8 16,12 6 13-16,3 8-5 16,5 1 0-16,5 3 9 15,6 5-17-15,4 5 8 16,5 1 0-16,-4 0-8 16,-5 0 8-16,-11 9 0 15,-7 6 0-15,-6-3 4 0,-7 2 12 16,0 0 1-16,0 0 11 15,-7 0 20-15,-10-4-33 16,-3 0 18-16,-5-6-10 16,2 0-22-16,4-2 13 15,3-2-14-15,3 0-11 16,6 0 1-16,3 0-59 16,-1 2-54-16,5 0-209 15,0-2-453-15</inkml:trace>
  <inkml:trace contextRef="#ctx0" brushRef="#br0" timeOffset="85178.32">20125 2883 721 0,'0'0'220'16,"0"0"-105"-16,0 0-13 15,0 0-1-15,0 0-53 16,0 0 7-16,-11-31-13 16,3 31-35-16,-10 4 18 15,-4 18-25-15,-5 13 0 16,2 7 26-16,7 2-16 15,7 4 22-15,7-2-4 16,4-1-20-16,0-4 19 16,0-5-26-16,13-4-1 15,5-6 5-15,2-1 3 0,-2-10-8 16,-2-1 0-16,-5-5 5 16,0-4-18-16,0 2 5 15,2-5-54-15,0-2-1 16,3 0-132-16,-3 0-246 15</inkml:trace>
  <inkml:trace contextRef="#ctx0" brushRef="#br0" timeOffset="86579.61">20306 2929 424 0,'0'0'390'16,"0"0"-252"-16,0 0-17 0,0 0 23 15,0 0-76 1,0 0-32-16,2-16-18 0,-2 28-6 15,0 13-5-15,0 10 42 16,0 4-30-16,-4-1 32 16,4 0-44-16,-3-2 9 15,3 1 15-15,0-5-28 16,0-2 14-16,0-6-17 16,0-4 2-16,0-8-8 15,12-1 11-15,1-8-5 16,8-1 5-16,2-2 5 15,4 0-4-15,4 0-6 16,-4 0-8-16,-2-2 1 16,0-5-55-16,-3 0-19 15,-5-1-106-15,0 1-221 0</inkml:trace>
  <inkml:trace contextRef="#ctx0" brushRef="#br0" timeOffset="87017.61">20808 3079 1041 0,'0'0'185'16,"0"0"-100"-16,0 0-18 0,0 0 1 16,-121-32-58-1,95 35 1-15,1 19-3 0,2 4 4 16,4 2-1-16,7-4-11 15,10 1 7-15,2-4-5 16,0 0 5-16,0-3-7 16,6-4 0-16,6-6 13 15,1-4-16-15,3-4 3 16,1 0 0-16,6 0-9 16,-3-12 9-16,0-9 0 15,-2 0-1-15,-7-5 5 16,-4 0-8-16,-2 5 4 15,-5 7 0-15,0 10-8 16,0 4 12-16,0 0-4 16,0 0 0-16,0 4 1 0,0 14-6 15,0 10 5 1,0 0 0-16,0 3-10 0,0-1 14 16,0-6-8-16,0 1-6 15,2-6-69-15,0-1-37 16,4-8-124-16,3-8-218 15</inkml:trace>
  <inkml:trace contextRef="#ctx0" brushRef="#br0" timeOffset="87376.46">20808 3079 717 0</inkml:trace>
  <inkml:trace contextRef="#ctx0" brushRef="#br0" timeOffset="87750.05">20808 3079 717 0,'77'-27'305'0,"-77"13"-204"0,9 2-2 0,9 4-50 0,0 2 7 16,4 6-21-16,0 0-27 16,1 0 1-16,-4 9-9 15,-5 8 0-15,-3 1 7 16,-7 2 1-16,-1 2 3 16,-3 6 14-16,0 2-4 15,0 3 23-15,-5-3-24 16,1-4-16-16,4-2 26 15,0-3-28-15,0-6 6 16,2-2-6-16,10-6 6 16,-1 0-7-16,-1-5-1 15,2-2 0-15,1 0-8 0,1 0 6 16,-1 0-14-16,2-2-26 16,-3-19-60-16,-10-5-194 15</inkml:trace>
  <inkml:trace contextRef="#ctx0" brushRef="#br0" timeOffset="88073.87">20899 3132 1044 0,'0'0'241'15,"0"0"-149"-15,0 0-19 0,0 0-18 16,0 0-40-16,0 0-6 15,86-54-9-15,-51 52 5 16,-4 2-10-16,0 0-43 16,4 0-61-16,1 0-78 15,2 6-254-15</inkml:trace>
  <inkml:trace contextRef="#ctx0" brushRef="#br0" timeOffset="88443.39">21400 3078 328 0,'0'0'429'0,"0"0"-218"16,0 0 2-16,0 0-82 16,0 0-45-16,0 0-13 0,-24-31-62 15,3 31 0-15,2 5-5 16,-2 13-1-16,1 4 6 16,5-2-11-16,2 0 0 15,5-4 8-15,6-3-5 16,2-5-3-16,0-2 0 15,0-5 8-15,0 2-17 16,5-3 9-16,15 0 0 16,5 0-11-16,2-17 5 15,-6-4 6-15,0 0-5 16,-11 1 10-16,0 5-8 16,-8 8 3-16,0 5 0 0,-2 2-1 15,0 0 1 1,0 8 0-16,0 16 1 0,0 4-1 15,2 2 9-15,3-2-9 16,1 3-7-16,4-7-15 16,5-2-115-16,5-8-110 15,5-9-217-15</inkml:trace>
  <inkml:trace contextRef="#ctx0" brushRef="#br0" timeOffset="88755.3">21400 3078 653 0</inkml:trace>
  <inkml:trace contextRef="#ctx0" brushRef="#br0" timeOffset="89082.11">21400 3078 653 0,'289'0'444'0,"-306"-14"-263"0,-5 3-56 0,-3 4-53 0,-4 5-39 0,2 2 21 16,-2 0-41-16,5 8-10 16,2 10 18-16,6 4-16 15,9 2-3-15,3-2-2 16,4 1 6-16,0-5-6 15,0-3 0-15,6-4 0 16,6-6-7-16,5 0 11 16,4-5-4-16,6 0 0 15,4 0-5-15,-2-12-4 16,-2-9-1-16,-8-2-12 16,-3-6 11-16,-5-5-18 15,-7-6 7-15,-4-9 11 0,0-1 8 16,0 2-4-16,-4 8 7 15,-2 13 0-15,1 13 27 16,3 12-17-16,2 2 23 16,0 0-33-16,0 16 9 15,0 18-4-15,0 15-3 16,0 1 16-16,0 5 2 16,13-3-14-16,-2-6-5 15,1 1-1-15,-2-7 7 16,2-6-19-16,-3-4 12 15,-3-5-40-15,3-7-19 16,0-4-106-16,4-13-152 16,3-1-272-16</inkml:trace>
  <inkml:trace contextRef="#ctx0" brushRef="#br0" timeOffset="89419.84">21968 3102 813 0,'0'0'267'0,"0"0"-99"16,0 0-37-16,0 0-44 16,0 0-53-16,0 0 25 15,-58-40-54-15,38 40-5 16,0 10 8-16,3 6-3 16,3 0-5-16,5-2 0 0,5 0 5 15,4-4-3-15,0-4-2 16,0-4 0-16,0 0-5 15,2-2 8-15,15 0-3 16,4 0 0-16,1 0 0 16,-4-11-8-16,-2-4 8 15,-3 3 0-15,-7 4-4 16,2 4 8-16,-4 4-4 16,2 0 0-16,3 4 10 15,1 14-11-15,0 5 1 16,-3-1 0-16,-1-1-7 15,0-1-6-15,-4-2-60 16,-2-1-78-16,0-7-258 16</inkml:trace>
  <inkml:trace contextRef="#ctx0" brushRef="#br0" timeOffset="89706.9">22304 3201 1079 0,'0'0'262'0,"0"0"-171"16,0 0-22-16,0 0-10 16,0 0-48-16,0 0 13 15,0 12-24-15,0 8 0 0,0 2-6 16,0 2-12-16,-2-1-39 15,2-7-120-15,0-11-488 16</inkml:trace>
  <inkml:trace contextRef="#ctx0" brushRef="#br0" timeOffset="90029.28">22632 3046 973 0,'0'0'278'0,"0"0"-200"16,0 0-76-16,0 0 4 15,0 0 21-15,0 0 7 16,-6 82 2-16,6-49-36 15,0-4 5-15,0-4 4 16,2-7-9-16,0-9 0 16,0-2-1-16,-2-5 11 15,0-2-10-15,0 0 0 16,0 0 2-16,0 0 20 16,0-2-20-16,0-16 4 0,0-10-3 15,0-6 6-15,0-5-15 16,0 2 6-16,2 8 0 15,5 7-7-15,5 7 8 16,-1 6-1-16,-1 3 0 16,2 3 10-16,-1 3-15 15,2 0 5-15,3 9 0 16,-1 15 5-16,-1 6-4 16,-3 0-1-16,3-2 8 15,-1-2-1-15,3-3-10 16,3-3 3-16,6-6 0 15,2-2-4-15,6-6 4 16,0-6-3-16,-2 0 2 16,-1 0-35-16,-10-10 21 15,-7-6-12-15,-7-5 27 0,-6-2-10 16,0 0 14-16,-4 3-4 16,-13 4 26-16,-1 7-21 15,2 4 25-15,0 5-20 16,8 0-9-16,-2 0 14 15,1 16-7-15,3 3-8 16,0 2 15-16,1-1-9 16,0 0 5-16,5-1-11 15,0-3 0-15,0 0-11 16,0-4 9-16,12 0-36 16,10-4-14-16,12-8-66 15,8 0-93-15,4-4-307 0</inkml:trace>
  <inkml:trace contextRef="#ctx0" brushRef="#br0" timeOffset="90376.77">23216 3050 1018 0,'0'0'217'15,"0"0"-76"-15,0 0-77 16,0 0-16-16,0 0-5 16,0 0-28-16,-127 64 22 15,111-34-29-15,8-4-8 16,5-2 15-16,3-3-10 15,0-3-5-15,0-6 0 16,13 0 10-16,1-6-14 16,1-4 4-16,4-2-2 0,-2 0-10 15,3 0 0-15,-7-16 12 16,1-5-1-16,-5-2-11 16,-1-1 10-16,0 2-13 15,-4 5 10-15,-2 11-10 16,-2 6 13-16,0 0-12 15,2 23-23-15,3 12 29 16,-1 10 7-16,8 1 1 16,-4 1 0-16,3-9 10 15,-6-2-9-15,-2-6 27 16,-3-4 9-16,0 0-24 16,-6-7 28-16,-13-3-20 15,-8-4 5-15,-6-8-7 16,-1-4-19-16,3 0-14 0,7 0-32 15,10-19-45-15,7-7-58 16,7-9-548-16</inkml:trace>
  <inkml:trace contextRef="#ctx0" brushRef="#br0" timeOffset="90764.17">23605 3118 808 0,'0'0'379'16,"0"0"-255"-16,0 0-41 16,0 0 0-16,-139-40-39 15,105 40 8-15,5 1-29 0,5 18-21 16,8 1 12-16,7 3-14 16,7-3 0-16,2 1 4 15,0-2 1-15,0-3-5 16,14-5 0-16,1-3 2 15,1-3-12-15,3-5 1 16,6 0-9-16,-3 0 12 16,1-16-3-16,-6-6 9 15,-1-5 0-15,-5 3 2 16,-2 2 0-16,-5 6-2 16,-1 10 0-16,-3 6 7 15,2 0-5-15,0 0-2 0,3 12 0 16,3 12 2-16,-1 5 7 15,0-1-9-15,0 2 0 16,-3-4-7-16,0-2 7 16,1-7-14-16,1-4-36 15,8-2-57-15,7-11-71 16,2 0-165-16</inkml:trace>
  <inkml:trace contextRef="#ctx0" brushRef="#br0" timeOffset="91163.49">23605 3118 808 0</inkml:trace>
  <inkml:trace contextRef="#ctx0" brushRef="#br0" timeOffset="91475.4">23605 3118 808 0,'101'-147'235'0,"-105"140"-21"0,2 7-80 0,2 0-80 0,-5 17-14 16,5 14-13-16,0 7 5 0,0 4 13 16,0 0-44-16,0 3 13 15,0-5-14-15,2-2 4 16,3-5-13-16,-5-5-30 15,0-7-62-15,0-7-93 16,0-10-246-16</inkml:trace>
  <inkml:trace contextRef="#ctx0" brushRef="#br0" timeOffset="91793.28">23655 3187 655 0,'0'0'330'0,"0"0"-163"0,0 0-6 16,0 0-73-16,0 0-19 15,0 0-20-15,51-32-48 16,-24 41 17-16,4 9 4 16,-2 5-19-16,-7-3 7 15,1 2-10-15,-7-4 0 16,-3-4-6-16,-5 0-40 16,-3-8-65-16,0-3-206 15,1-3-581-15</inkml:trace>
  <inkml:trace contextRef="#ctx0" brushRef="#br0" timeOffset="92059.68">23655 3187 911 0,'245'-103'189'0,"-245"101"-83"16,0 2-75-16,0 0-14 16,0 0-17-16,0-3-68 15,2 2-12-15,16-5 29 16,4-1 51-16,-4 2-4 15,-7 1 9-15,-4 1 85 16,-4 3 47-16,-3 0-62 16,2 3-9-16,0 25-52 15,4 14 33-15,-1 13 22 16,1 5-62-16,-1-2 22 0,2 0-9 16,-1-3-19-1,-1-5 19-15,-3 0-20 0,-2-3 0 16,0 2-6-16,0-12-32 15,-9-11-38-15,-7-13 1 16,-1-13-206-16,5-24-330 16</inkml:trace>
  <inkml:trace contextRef="#ctx0" brushRef="#br0" timeOffset="92382.62">23896 3261 959 0,'0'0'244'16,"0"0"-77"-16,0 0-97 15,0 0-1-15,0 0-25 16,120-42-44-16,-89 40 21 16,-2 2-21-16,-4 0-12 0,-10 0-18 15,1-2-119-15,4-5-238 16</inkml:trace>
  <inkml:trace contextRef="#ctx0" brushRef="#br0" timeOffset="92707.43">24319 2917 903 0,'0'0'241'0,"0"0"-140"15,0 0 5-15,0 0-62 16,0 0 9-16,0 0-30 15,58 18-23-15,-30 24 31 16,-1 11-18-16,-2 9 8 16,-3 2 19-16,-6-3-28 15,-5-7 12-15,-9-6 0 16,-2-3-20-16,0-3 34 16,-4-4-38-16,-10-3 1 15,1-9-2-15,-1-6-8 16,4-8-37-16,-7-10-43 15,-2-2-134-15,-1-12-577 16</inkml:trace>
  <inkml:trace contextRef="#ctx0" brushRef="#br0" timeOffset="93757.12">24637 3098 686 0,'0'0'301'0,"0"0"-194"16,0 0-41-16,0 0 4 16,0 0 15-16,0 0-62 0,0 0-4 15,76 68 46 1,-35-38-32-16,3 2 19 0,1-1-27 15,-1 0-6-15,1-3 4 16,-3-2-20-16,-4-2 6 16,-7-4-9-16,-9-6 9 15,-7-6-11-15,-7-4 2 16,-6-2 0-16,-2-2-8 16,0 3-30-16,0-3-18 15,0 0-51-15,0 0-131 16,-16 0-298-16</inkml:trace>
  <inkml:trace contextRef="#ctx0" brushRef="#br0" timeOffset="94092.46">25034 3169 777 0,'0'0'197'0,"0"0"-71"15,0 0-15-15,0 0-56 16,0 0-5-16,0 0-27 16,-102 12-20-16,68 22 35 15,0 2-15-15,9 0-10 16,2-1 21-16,7-4-33 16,3 0 16-16,1-7-17 15,4-4 9-15,1-6-10 0,5-5 1 16,2-6-15-16,0 2-24 15,0-2-130-15,15-3-93 16,10 0-323-16</inkml:trace>
  <inkml:trace contextRef="#ctx0" brushRef="#br0" timeOffset="94728.85">25462 3065 696 0,'0'0'187'0,"0"0"-23"16,0 0-17-16,0 0-23 15,0 0-28-15,0 0-60 16,15-19-5-16,-3 47-16 16,1 10 15-16,3 9 22 0,1 2-34 15,1 6-12-15,-2 0 29 16,2-3-28-16,-5-2 7 15,-1-5-14-15,-4-11 11 16,1-6-20-16,-7-10 9 16,2-10-8-16,-4-2 6 15,0-6-33-15,0 0 20 16,0 0 2-16,0-6-8 16,0-19 15-16,-13-12-15 15,-5-12 1-15,1-5 16 16,-1-9-14-16,2-7 18 15,5-1 0-15,4 3 1 16,7 5-1-16,0 15 0 16,0 14 0-16,7 12 5 15,9 9 5-15,1 8-10 0,6 5 0 16,6 0 7-16,4 2-13 16,0 18 6-16,-6 2 0 15,-6 2-1-15,-13 1 8 16,-6-3-7-16,-2 2 16 15,0-4-15-15,-8 0 26 16,-13-2-27-16,2-2 0 16,-1-4-5-16,3-2-10 15,9-1-22-15,-1-2-80 16,3 0-191-16,4-6-400 16</inkml:trace>
  <inkml:trace contextRef="#ctx0" brushRef="#br0" timeOffset="95136.11">26208 2959 632 0,'0'0'315'0,"0"0"-191"15,0 0 16-15,0 0-35 16,0 0-19-16,0 0-29 16,-37-46-56-16,23 58 3 0,-8 20 1 15,-9 10 1-15,2 11 34 16,4 3-38-16,5 5 22 16,7-2 12-16,11 0-29 15,2-5 23-15,0 1-30 16,4-4 9-16,13-7-4 15,4-4-5-15,1-8 0 16,1-8-2-16,-2-7-2 16,0-8 4-16,-1-3-38 15,0-6-48-15,2 0-38 16,-1-14-229-16,-2-22-531 16</inkml:trace>
  <inkml:trace contextRef="#ctx0" brushRef="#br0" timeOffset="95517.56">26322 2957 421 0,'0'0'496'15,"0"0"-299"-15,0 0-64 16,0 0-23-16,0 0-30 16,0 0-58-16,0-12-2 15,0 40-20-15,0 12 0 16,0 11 46-16,0 3-39 15,0 1 12-15,0-6 5 16,0 0-23-16,0-7 23 16,11-2-19-16,5-8-2 15,-1-5 6-15,-2-9-5 0,-1-6-4 16,-3-6 0-16,1-3-1 16,6-3-6-16,7 0-25 15,4 0-36-15,-1-17-53 16,1-9-274-16</inkml:trace>
  <inkml:trace contextRef="#ctx0" brushRef="#br0" timeOffset="95860.25">26738 3208 574 0,'0'0'458'15,"0"0"-318"-15,0 0-16 0,0 0-45 16,0 0-16-16,0 0-21 15,-124-56-29-15,92 56 7 16,6 10-20-16,4 12 0 16,4 1 11-16,5 1-4 15,5 0-6-15,6 2 5 16,2-3 3-16,0-2-2 16,0-5-7-16,10-4 0 15,5-1-3-15,3-5 6 16,4-2-3-16,-2-4 0 15,1 0 1-15,-2 0-13 16,-1-14 12-16,3-9-2 16,-6-5-10-16,-2-2 9 0,-4-2 3 15,-4 7-2-15,-1 10 7 16,-4 9-5-16,0 4 2 16,0 2 1-16,0 0-5 15,0 0 2-15,0 9 0 16,0 10-1-16,0 1 8 15,0 2-8-15,2-4 1 16,0 0 0-16,2 0-9 16,1-4 1-16,0 0-44 15,2-1-62-15,1-3-84 16,4-6-137-16,1-4-486 16</inkml:trace>
  <inkml:trace contextRef="#ctx0" brushRef="#br0" timeOffset="96253.62">26738 3208 681 0</inkml:trace>
  <inkml:trace contextRef="#ctx0" brushRef="#br0" timeOffset="96640.55">26738 3208 681 0,'98'-29'239'0,"-96"29"-140"16,4 3-63-16,-2 18 62 0,0 4-13 0,1 2-30 16,1 3 4-16,1 1-43 15,0-6 13-15,-1-4-2 16,-1-7-26-16,-5-6 12 15,0-4-13-15,0-4 0 16,0 0 31-16,0 0-16 16,0 0 22-16,0-3-1 15,0-12-26-15,0-5 2 0,0-5-12 16,0-5 0-16,0 0-9 16,0 1 6-16,0 6-6 15,6 9 4-15,-1 5 2 16,-2 8-4-16,1 1 2 15,5 0 5-15,1 10-11 16,7 12 9-16,-2 2 2 16,1 2-1-16,-3-4 11 15,-4-4-14-15,-2-4 4 16,-5-5 0-16,-2-7-5 16,0-1 7-16,0-1-2 15,0 0 0-15,0 0 4 0,0 0 1 16,-7-7-5-1,-2-12 3-15,-2-2 11 0,2-4-6 16,2-4-8-16,5 6 3 16,0 3 3-16,2 6-2 15,0 4-4-15,0 5 0 16,0 3-2-16,16 2 3 16,3 0-2-16,6 0 0 15,0 14-8-15,-5 9-1 16,-7 0 10-16,1 4 0 15,-6 0-4-15,1 1 4 16,-5-5 0-16,-1 1-1 16,-1-1-21-16,1-3-24 0,3 0-67 15,3-4-132-15,7-5-176 16</inkml:trace>
  <inkml:trace contextRef="#ctx0" brushRef="#br0" timeOffset="97023.04">27362 3210 861 0,'0'0'230'16,"0"0"-91"-16,0 0-34 16,0 0-10-16,-127-34-60 0,108 34 4 15,-2 8-33-15,6 13-2 16,3 1 24-16,8 0-22 15,4 2 2-15,0 1-6 16,0-5 7-16,0-4-9 16,9-5 0-16,2-3 0 15,2-1-1-15,4-5 1 16,-2-2-2-16,5 0-3 16,3 0-13-16,-2-14 14 15,-3-4-6-15,0-5 1 16,-4-3-1-16,-6 4 4 15,-4 5 6-15,-1 11 4 16,-1 6-2-16,-2 0 16 16,0 0-18-16,0 5 0 15,0 13-5-15,0 4 13 0,0 1-8 16,0 0 0-16,0 1-13 16,-7 1-39-16,3 1-131 15,-2-4-174-15,6-5-345 16</inkml:trace>
  <inkml:trace contextRef="#ctx0" brushRef="#br0" timeOffset="97409.18">27773 3426 961 0,'0'0'140'16,"0"0"11"-16,0 0-42 15,0 0-43-15,-12 117-3 16,1-89-62-16,2 0 3 16,3 0-8-16,-2-3-48 15,4-6-100-15,2-6-346 16</inkml:trace>
  <inkml:trace contextRef="#ctx0" brushRef="#br0" timeOffset="97914.96">28138 3130 847 0,'0'0'212'15,"0"0"-69"-15,0 0-50 16,0 0-27-16,0 0-29 16,0 0-31-16,0 25 3 15,0 9 25-15,0-4-33 16,0 0 35-16,4-6-31 16,-1-4-5-16,-1-2 15 0,-2-7-7 15,0-3-8-15,0-4 0 16,0-4 1-16,0 0 1 15,0 0-2-15,0 0 0 16,0 0 5-16,0 0 5 16,0-15-6-16,0-9-4 15,0-8 6-15,0-6-5 16,0 2-1-16,2 2 0 16,7 7-12-16,0 11 14 15,-2 6-2-15,1 6 0 16,3 4 6-16,3 0-13 15,3 0 7-15,4 16 0 16,-3 2-10-16,1 5 10 0,0-5 0 16,-4-1 0-1,1 1 6-15,-3-1-7 0,1-6 1 16,-4 2 0-16,2-5-1 16,1-4 6-16,2 0-5 15,3-4 0-15,3 0 1 16,-2 0-13-16,2 0 11 15,-3-8-10-15,-5-7 9 16,-5-5-22-16,-3 1 22 16,-5-3-3-16,0 2-8 15,0 3 6-15,0 5 7 16,-2 6 0-16,-5 6 3 16,-2 0 8-16,-1 0-11 15,-2 15 4-15,-1 5 3 0,-1 3 23 16,5 1-17-16,3 3 2 15,2-5 7-15,1 0-19 16,3-2 7-16,0-6-10 16,0 0 8-16,0-4-17 15,0-2 9-15,13 0-16 16,14-1 4-16,7-5-51 16,5-2-39-16,9 0-153 15,2-2-233-15,6-17 104 16,-2-6 313-16,-8 0 71 15</inkml:trace>
  <inkml:trace contextRef="#ctx0" brushRef="#br0" timeOffset="98301.9">28891 3213 424 0,'0'0'406'0,"0"0"-127"0,0 0-114 15,0 0-64-15,0 0-15 16,-125-69-52-16,100 69 16 16,6 0-30-16,1 11-16 15,5 4 27-15,3 2-31 16,6-1 0-16,2 0 5 15,2-2 7-15,0 0-12 16,0-2 0-16,0-2 2 16,6 2-1-16,12-3-1 15,0-1-8-15,0-7 3 16,2-1-23-16,0 0 23 16,-2 0-6-16,2-8-7 0,-2-6 12 15,-5 2-12-15,-4 2-5 16,-2 6 21-16,-5 4-14 15,0 0 16 1,0 4-14-16,6 24 0 0,0 11 11 16,3 7 4-16,-2 0-1 15,-4-1 26-15,-3-7-8 16,-2-7 13-16,0-2-4 16,0-5-14-16,-16-4 37 15,-7-4-35-15,-6-6 2 16,1-3 2-16,1-5-19 15,7-2-3-15,2 0-40 16,5 0-49-16,2-13-39 16,1-13-339-16</inkml:trace>
  <inkml:trace contextRef="#ctx0" brushRef="#br0" timeOffset="98713.14">29275 3210 615 0,'0'0'444'0,"0"0"-251"15,0 0-110-15,-117-31 9 16,95 31-35-16,1 0-41 16,9 3 12-16,-1 11-28 15,1 3 0-15,5 1 1 0,5-2 11 16,2 0-12-16,0-2 0 15,0 0 3-15,5-6-20 16,13 0 17-16,-1-4-16 16,6-4 14-16,-1 0-33 15,0 0 30-15,-2-16 3 16,-4 2 4-16,-3 4-2 16,-4 6 0-16,-5 2 0 15,-4 2 24-15,2 0-20 16,1 0 4-16,2 16-8 15,-1 5 4-15,0-1 11 16,1-1-15-16,-1-3 0 16,0-2-5-16,2-3-13 15,0-5-16-15,3-2-75 16,1-4-98-16,7 0-128 0</inkml:trace>
  <inkml:trace contextRef="#ctx0" brushRef="#br0" timeOffset="99099.55">29275 3210 835 0</inkml:trace>
  <inkml:trace contextRef="#ctx0" brushRef="#br0" timeOffset="99484.95">29275 3210 835 0,'124'-215'330'0,"-124"214"-167"0,0 1-80 0,0 0-13 0,-2 7-57 16,2 25-3-16,0 11 33 15,0 5-17-15,0 1 14 16,7-5-31-16,3-2-1 0,1-3-6 15,-1-3-2-15,-4 0-7 16,-4-6-11-16,-2 0-65 16,0-4-55-16,0-12-227 15,-6-7-381-15</inkml:trace>
  <inkml:trace contextRef="#ctx0" brushRef="#br0" timeOffset="99821.7">29327 3222 894 0,'0'0'269'0,"0"0"-160"16,0 0 0-16,0 0-39 15,0 0-35-15,0 0 6 0,79-58-37 16,-39 58 0-16,-1 11 10 16,-2 8-7-16,-4 0-5 15,-11-4-2-15,-2 2-14 16,-7-3-6-16,-3-4-75 15,0-2-106-15,-3-8-188 16,-3 0-393-16</inkml:trace>
  <inkml:trace contextRef="#ctx0" brushRef="#br0" timeOffset="100114.4">29327 3222 879 0,'293'-221'239'15,"-293"209"-111"-15</inkml:trace>
  <inkml:trace contextRef="#ctx0" brushRef="#br0" timeOffset="100469.36">29620 2984 1357 0,'0'-3'58'15,"0"3"8"-15,0 0-47 0,0 0-18 0,0 0-2 0,0 13 1 0,0 20 0 0,0-33-3 0,4 111 16 0,2-44 1 0,3-1-3 0,-4 0-10 0,0-1 26 0,-3-2-23 0,-2-5-4 0,0-8 0 0,0-4 5 0,0-10-11 0,-4-7-30 16,-15-5-55-16,1-11-4 0,-1-4-117 0,-4-9-214 0</inkml:trace>
  <inkml:trace contextRef="#ctx0" brushRef="#br0" timeOffset="100793.2">29551 3444 501 0,'0'0'336'0,"0"0"-91"16,0 0-71-16,0 0-65 16,0 0-19-16,0 0-67 15,88-60-10-15,-80 60-11 16,0 0-2-16,-4-2-12 16,3 2-74-16,-3 0-188 15,-4-4-496-15</inkml:trace>
  <inkml:trace contextRef="#ctx0" brushRef="#br0" timeOffset="102087.52">29791 2985 426 0,'0'0'336'16,"0"0"-159"-16,0 0-74 16,0 0 16-16,0 0-5 15,0 0-55-15,0 0 13 16,-15 0-38-16,15 0-11 15,0 0 22-15,0 0-39 0,0 0 19 16,0 0-25-16,0 0 11 16,0 9-14-16,0 18 3 15,10 16 0-15,11 9 2 16,-6 5 2-16,1-5-4 16,-5-4 0-16,-5-3 7 15,2-7 8-15,-4-2-15 16,-2-8 1-16,0-1 2 15,-2-9 3-15,0-3-6 16,0-2 0-16,0-6-10 16,0 2 7-16,0-1-39 15,-4 0-21-15,-6 0-41 0,4-4-197 16,4-4-431-16</inkml:trace>
  <inkml:trace contextRef="#ctx0" brushRef="#br0" timeOffset="102690.73">30285 3181 674 0,'0'0'364'0,"0"0"-233"0,0 0-31 15,0 0 12 1,0 0-45-16,0 0-24 0,12-12-36 15,5 32 0-15,10 6 26 16,2 6-17-16,-2 0 4 16,-2 0 2-16,-1-2-17 15,-6-6-2-15,0-1-3 16,-7-5 4-16,-3-5-5 16,0-6 1-16,-4-3-11 15,-2-1-11-15,0-3-47 0,-2 1-11 16,0-1-82-16,0 0-220 15</inkml:trace>
  <inkml:trace contextRef="#ctx0" brushRef="#br0" timeOffset="103062.24">30285 3181 207 0</inkml:trace>
  <inkml:trace contextRef="#ctx0" brushRef="#br0" timeOffset="103451.62">30285 3181 207 0,'270'-53'807'0,"-270"53"-596"0,0 0-146 16,-9 0-7-16,-4 10-31 0,-7 11 29 16,-2 1 11-16,-1 0-58 15,4 2 9-15,-2-2-18 16,3 0 4-16,1 2-12 15,1 0 8-15,1-2-70 16,-2 1-44-16,5-9-219 16,-2-8-671-16</inkml:trace>
  <inkml:trace contextRef="#ctx0" brushRef="#br0" timeOffset="104810.55">30896 3067 685 0,'0'0'261'0,"0"0"-107"16,0 0-21-16,0 0-13 15,0 0-65-15,0 0-6 16,0 0-23-16,-2-20-17 16,0 37-15-16,-1 15 6 15,1 16 0-15,0 4 38 16,2 1-37-16,0-3 10 16,0-4 0-16,0-3-4 15,0-5-8-15,0-3 1 16,0-5 0-16,0-9-3 0,0-8 3 15,0-5-3-15,0-6-6 16,0-2-26-16,2 0 29 16,-2 0-11-16,0-7 17 15,0-19-13-15,0-15 5 16,0-10-9-16,-2-9 14 16,0-5 0-16,2-3-4 15,0 3 7-15,0 11 0 16,2 16-7-16,9 13 10 15,1 11-3-15,-2 6 1 16,3 7 10-16,4 1-19 16,0 0 8-16,3 0 0 0,-4 15-11 15,-1 10 10-15,-6-1 1 16,-2 0 4-16,-4-1 5 16,-3-5 6-16,0-3-8 15,0-1 1-15,0-2 21 16,-17-1-23-16,0-1-1 15,1-5-5-15,3 2-15 16,9-3-14-16,4-2-67 16,0-2-209-16,0 0-553 15</inkml:trace>
  <inkml:trace contextRef="#ctx0" brushRef="#br0" timeOffset="105259.66">31438 2890 622 0,'0'0'296'0,"0"0"-177"15,0 0-24-15,0 0 3 0,0 0-43 16,0 0 7-16,-27-3-54 16,9 25-3-16,-9 14 12 15,-1 14-1-15,5 8 23 16,5 7 3-16,5 1-24 15,7 1 20-15,2 0-31 16,4-7 1-16,0-2 14 16,0-1-18-16,10-9-4 15,3-6 0-15,3-8 13 16,-1-8-19-16,1-6 6 16,-1-5-10-16,1-5 0 15,-1-2-71-15,4-8-40 16,-4 0-159-16,1-7-520 0</inkml:trace>
  <inkml:trace contextRef="#ctx0" brushRef="#br0" timeOffset="105802.63">31580 2903 655 0,'0'0'367'16,"0"0"-256"-16,0 0-106 16,0 0 4-16,0 0 19 0,0 0 64 15,-20 149-26-15,20-93-43 16,0-2-11-16,2-6 23 16,7-3-33-16,-2-7 8 15,0-6-5-15,-3-6-2 16,-1-9 7-16,-1-7-10 15,-2-8 0-15,0 0 4 16,0-2 4-16,0 0-8 16,0 0 14-16,0 0-8 15,0 0 31-15,0-8-16 16,0-16-16-16,-5-8 2 16,-2-3-2-16,5-1-6 15,2 8 1-15,0 5 0 16,0 11-4-16,0 7 4 15,0 1-7-15,0 4-3 0,14 0-9 16,8 0-8-16,2 0 11 16,3 7-5-16,-7 10 13 15,-5-1 8-15,-5 0 0 16,-6 0-2-16,-2-2 9 16,-2 1-2-16,0 0 13 15,0 1-13-15,-10-1 19 16,-13-3-24-16,0-2 3 15,1-3-7-15,5-1-44 16,5-3-53-16,10-3-160 16,2 0-378-16</inkml:trace>
  <inkml:trace contextRef="#ctx0" brushRef="#br0" timeOffset="106257.69">32022 3184 556 0,'0'0'333'0,"0"0"-181"15,0 0-18-15,0 0-11 16,0 0-71-16,0 0-19 16,-121-42-14-16,105 50-16 15,-1 11 17-15,3 1-12 16,5-2-5-16,3 2 16 0,4-5-14 15,2 0-5-15,0-5 0 16,0-1 2-16,0-4-6 16,0-3 4-16,8 0 0 15,8-2-1-15,4 0 8 16,0 0-7-16,-3-9 0 16,2-12 5-16,-3-1-1 15,-3 6-4-15,-9 4 0 16,-2 6 3-16,-2 6 3 15,0 0-7-15,0 0 1 16,0 0-12-16,0 11 6 16,0 7 2-16,0 3 4 0,0 1-1 15,0-2-77-15,0 0-3 16,4-6-68-16,21-5-41 16,4-9-89-16,7 0-188 15</inkml:trace>
  <inkml:trace contextRef="#ctx0" brushRef="#br0" timeOffset="106631.12">32022 3184 546 0</inkml:trace>
  <inkml:trace contextRef="#ctx0" brushRef="#br0" timeOffset="106998.65">32022 3184 546 0,'151'-76'372'0,"-151"70"-125"0,0 4-93 0,-4 2-75 0,-10 0-38 0,-3 10-40 16,-6 12 16-16,3 2-17 15,7-1 0-15,5-3 3 16,6-4 0-16,2-3-3 15,0 1 5-15,0-5 2 0,0-3-5 16,0-2-2-16,0-4 0 16,5 0-6-16,0 0 11 15,6 0-5-15,1 0 4 16,5-8 2-16,-1-9-10 16,-3-2 4-16,-3 1-17 15,0 1 16-15,-6 8-21 16,-4 9 17-16,0 0-9 15,0 16-53-15,0 23 55 16,0 14 8-16,-2 5 4 16,0 3-3-16,2-7 14 15,0-6 2-15,0-9 22 0,0-11-7 16,-5-7 18-16,-4-6-16 16,3-4-10-16,-5-5 18 15,-1-3-37-15,1-3 10 16,-1 0-7-16,6 0-2 15,0-6-4-15,6-18-22 16,0-12-37-16,0-16-9 16,22-8-48-16,5-3-34 15,4 11-11-15,-2 10 14 16,-3 13 16-16,-1 9 93 16,-5 7 40-16,-5 4 93 15,1 3 58-15,-7 0-5 16,-3 0 19-16,0 1-62 0,-6 3-16 15,0 2-56 1,0 0-15-16,0 0 7 0,0 0-23 16,0 0 0-16,0 0-7 15,0 5-26-15,0 11 30 16,2 4-2-16,4 4 5 16,5 4-8-16,5 8 14 15,4 3-6-15,0-3 0 16,0-4 9-16,-2-8-14 15,-9-8 6-15,-4-9-1 16,-5-4 30-16,0-1-23 16,0-2 32-16,0 0 4 0,-5 0-23 15,-17-2 6 1,-5-10-26-16,-6-2-35 0,6 2-13 16,6 3-157-16,8-2-509 15</inkml:trace>
  <inkml:trace contextRef="#ctx0" brushRef="#br0" timeOffset="109574.05">32846 3098 432 0,'0'0'328'16,"0"0"-179"-16,0 0-84 16,0 0 23-16,0 0 1 15,0 0 23-15,0 0-75 16,2-28-27-16,-2 28-3 16,0 20 8-16,2 8-4 15,3 1 18-15,-3-3-26 0,0-5 25 16,0-5-28-16,-2-4 0 15,0-3 8-15,0-7-1 16,0 0-7-16,0-2 0 16,0 0 8-16,0 0 1 15,0 0-6-15,0 0-3 16,0 0 34-16,2 0-26 16,-2-14 15-16,0-11-23 15,3-2 9-15,3-4-18 16,6 1 9-16,3 1-1 15,1 10-8-15,-1 5 4 16,-1 6 5-16,-8 3 0 16,-1 5 1-16,-5 0-9 15,2 0 8-15,4 0-2 0,4 17-10 16,5 5 18-16,-1-2-6 16,-3 2 0-16,0 0 5 15,-2-6-3-15,0-2-2 16,2-4 0-16,5-4-7 15,-1 1 12-15,5-2-5 16,5-3 0-16,4-2 6 16,4 0-7-16,-6 0 1 15,-3-9 0-15,-6-9 2 16,-7-3 5-16,1-3-7 16,-10 2 0-16,-2 4 6 15,0 4-9-15,0 6 3 16,0 6 0-16,0 0 5 0,-2 2 4 15,-14 0-9 1,-2 0 0-16,-4 7 2 0,1 13-10 16,2 5 8-16,3-1 0 15,5 3-3-15,7-6 13 16,2-2-6-16,2-3-4 16,0-5 7-16,0 2-5 15,8-5-2-15,3 0-4 16,7 0 1-16,4 0-14 15,9-4 11-15,10-4-18 16,-1 0-23-16,-5 0 37 16,-6-10-13-16,-8-12 23 0,-6-2-7 15,-11-7 17-15,-4 2-10 16,0 6 10-16,0 8 11 16,0 8 36-16,0 7-32 15,0 0-25-15,0 0 0 16,-11 14-7-16,-4 6 7 15,1 5 0-15,10-6 8 16,2 0-17-16,2-5 9 16,0-5 0-16,0-3-4 15,0-1 8-15,0-5-7 16,0 0 3-16,2 0-1 16,9 0-5-16,5 0 6 15,-1-2 0-15,-1-8-3 16,-6 0 12-16,-3 4-9 15,-3 4 0-15,-2 2 2 0,0 0-13 16,0 16 3-16,0 24-11 16,0 17 10-16,-2 7 11 15,-5 1-2-15,7-5 0 16,0-12 3-16,0-10 11 16,-4-6 4-16,-3-7 0 15,-2-7 25-15,-2-6-36 16,2-6 21-16,-5-1-17 15,-3-2-6-15,-3-3 7 16,-5 0-12-16,-2 0-8 0,8-10-20 16,3-17-70-1,9-11-157-15,7-12-632 0</inkml:trace>
  <inkml:trace contextRef="#ctx0" brushRef="#br0" timeOffset="109935.15">33632 2842 32 0,'0'0'803'0,"0"0"-633"15,0 0-47-15,0 0 17 16,0 0-23-16,0 0-41 0,0-84-10 15,0 84-56 1,0 0-7-16,0 0-3 0,4 26 6 16,8 18-6-16,8 18 16 15,0 11-14-15,3 4 32 16,-2-3-29-16,-7-7 21 16,-3-7 1-16,-9-10-21 15,-2-5 17-15,0-5-23 16,-15 0 0-16,-24 3-13 15,-11 0-17-15,-33-4-51 16,-4-11-179-16</inkml:trace>
  <inkml:trace contextRef="#ctx0" brushRef="#br0" timeOffset="112971.57">32545 3482 220 0,'0'0'262'16,"0"0"-131"-16,0 0-71 16,0 0 0-16,0 0 20 15,0 0 9-15,2-9-2 16,-2 9-38-16,0-3-6 0,0 1 8 15,0 0-20-15,0 1 17 16,0 1-7-16,0-3-23 16,0 3 30-16,0 0-23 15,0 0-4-15,0-1 18 16,0 1-29-16,0 0 18 16,0 0-21-16,0 0 0 15,0 0-3-15,0 19-4 16,9 10 0-16,2 5 34 15,3 2-27-15,-4-6 14 16,0-2-18-16,-6-2 9 16,-4-3-12-16,0-3 0 0,0 0-8 15,-11 0-7-15,-13-12-126 16,-10-8-334-16</inkml:trace>
  <inkml:trace contextRef="#ctx0" brushRef="#br0" timeOffset="115009.3">17657 3809 324 0,'0'0'150'16,"0"0"-92"-16,0 0 87 15,0 0 26-15,0 0-33 16,0 0-7-16,0 0-13 16,-29 0-17-16,29 0-27 0,0 0-36 15,0 0 15 1,0 0-38-16,0 0-1 0,0 0 17 16,0 0-30-16,0 0 10 15,0 0-11-15,0 0 9 16,0 0 0-16,14 0-5 15,10 2-3-15,7 4 47 16,3 0-48-16,-3-4 10 16,-4-2-8-16,-3 0 10 15,-4 0-13-15,-2 0 1 16,-3 0-4-16,-1 0 1 16,-5 0-47-16,-7 0 1 15,0 0-28-15,-2 6-54 16,0 0-69-16,0 3-230 15</inkml:trace>
  <inkml:trace contextRef="#ctx0" brushRef="#br0" timeOffset="115392.71">17657 3809 929 0</inkml:trace>
  <inkml:trace contextRef="#ctx0" brushRef="#br0" timeOffset="115804.95">17657 3809 929 0,'-7'198'170'0,"7"-198"-107"0,0 0 48 0,2 0-27 16,-2-1-14-16,0 1-29 0,5 0-26 15,2 0 21-15,4 0-13 16,4 0 11-16,1 0 2 15,1 0-24-15,6 0 16 16,2 6-9-16,1-2-12 16,-1-2 31-16,-1 0-38 15,-2-1 0-15,-1-1-4 16,-4 0 9-16,-3 3-10 16,-5-3 4-16,-5 0-59 15,0 2 15-15,4 0-70 16,-2 0-83-16,-2-2-395 15</inkml:trace>
  <inkml:trace contextRef="#ctx0" brushRef="#br0" timeOffset="116998.56">18608 3720 378 0,'0'0'307'0,"0"0"-145"15,0 0-28-15,0 0-17 16,0 0 13-16,0 0-47 16,-11-17-43-16,13 3 0 15,17 3-37-15,0 1 18 16,2 5-9-16,-2 5-3 16,-1 0-6-16,5 6-3 0,-10 17 0 15,-2 2-4-15,-6 9 8 16,-5-5-4-16,0 3 6 15,-10-1 0-15,-11-3 8 16,-6-4-14-16,2-6 0 16,5-5 5-16,7-10 1 15,6 2-6-15,5-5 13 16,2 0-12-16,0 0 37 16,0-2-26-16,0-11-9 15,0 3 3-15,0 6 7 16,0 4-13-16,0 0 0 15,0 0 5-15,11 0 2 16,16 0-7-16,6 0 0 0,0 7 0 16,1 3 2-16,-1 0-2 15,-6-2 0-15,-2-1 6 16,-8 0-16-16,-3-3-18 16,-6-1-37-16,-1 2-15 15,-7-3-131-15,0-2-229 16</inkml:trace>
  <inkml:trace contextRef="#ctx0" brushRef="#br0" timeOffset="117345.23">18452 4143 656 0,'0'0'439'15,"0"0"-313"-15,0 0-44 16,0 0 37-16,0 0-61 16,0 0-10-16,89-19-8 15,-41 16-24-15,0 3 22 16,6 0-26-16,0 0-9 16,-2 0-1-16,-2 6-2 15,-6 8-6-15,-8-2-10 16,-8 2-51-16,-5 0-3 15,-13 0-100-15,-10 0-257 0</inkml:trace>
  <inkml:trace contextRef="#ctx0" brushRef="#br0" timeOffset="117839.08">18784 4296 1061 0,'0'0'132'0,"0"0"-47"16,0 0-11-16,0 0-37 15,0 0 1-15,0 0-38 16,-143 51 0-16,97-34-5 0,3 1 9 16,8-2-4-16,13-6 0 15,8-3 4-15,10-7-5 16,4 0 1-16,0 0 0 15,0 0 1-15,0 0 6 16,0 1 2-16,6 2-5 16,15 0-1-16,3 2 34 15,2-2-25-15,3 2-11 16,-4-4 3-16,4 2-2 16,-6-1-2-16,-6-1 0 15,-3-1-43-15,-8 3-12 16,-1-1-56-16,-1-2-120 15,-2 0-77-15,-2 0-147 16,3-6 388-16,-1-10 67 0,1-1 296 16,-3 7 22-16,2 6-51 15,-2 3-75-15,0 1-64 16,0 0-71-16,0 0-11 16,0 0-7-16,0 0-33 15,0 0 14-15,4 5-20 16,0 13 0-16,1 1 15 15,-3 2-11-15,-2 4-4 16,0-1 0-16,0 3-22 16,0-4-7-16,0 4-72 15,-7-11-133-15,5-8-447 16</inkml:trace>
  <inkml:trace contextRef="#ctx0" brushRef="#br0" timeOffset="118692.93">19399 4010 495 0,'0'0'425'16,"0"0"-249"-16,0 0-68 15,0 0 28-15,0 0-53 16,0 0-29-16,15-17-14 16,6 17-31-16,6 9 14 15,13 13 21-15,3 6-34 16,-6 0 32-16,-1 2-39 0,-7-2 2 16,-5-2-4-1,-4-1 8-15,-4-2-9 0,-3-5 0 16,-6-4 2-16,0-3-15 15,-5-2-13-15,0-3-25 16,-2 0 3-16,0-1-75 16,0-2-119-16,0-3-224 15</inkml:trace>
  <inkml:trace contextRef="#ctx0" brushRef="#br0" timeOffset="119068.42">19769 3954 874 0,'0'0'316'0,"0"0"-190"0,0 0-71 16,0 0-13-16,0 0 3 16,0 0-32-16,-71 44 33 15,42-14-19-15,0-2-22 16,0 3 27-16,7-5-32 15,-1-1 3-15,6 0-7 16,1-3 2-16,1-2-10 16,-1 1-50-16,-4 0-57 15,0-4-143-15,-5-8-386 0</inkml:trace>
  <inkml:trace contextRef="#ctx0" brushRef="#br0" timeOffset="120758.84">20540 3669 124 0,'0'0'218'0,"0"0"-107"0,0 0-18 15,0 0 26 1,0 0 7-16,0 0-20 0,0-42-35 15,0 37-7-15,0-1 0 16,0 1 10-16,0 2-25 16,0-4 6-16,0 3 13 15,0 2-37-15,0 1 16 16,0 1-2-16,0 0-24 16,0 0 13-16,0 0-26 15,0 0-5-15,0 0-2 16,0 3 1-16,0 17-2 15,0 4 16-15,0 1-16 16,0-3 25-16,0-2-25 0,0-2 0 16,0-4 2-16,2-2 2 15,-2-2-4-15,0-2 0 16,0-1 7-16,0 2-21 16,0 0 2-16,-6 2-55 15,-10 1-28-15,-2-5-193 16,-2-3-328-16</inkml:trace>
  <inkml:trace contextRef="#ctx0" brushRef="#br0" timeOffset="121271.46">20159 4115 719 0,'0'0'273'0,"0"0"-184"16,0 0 8-16,0 0 39 16,0 0-31-16,0 0-65 15,13 0 0-15,19 0-8 16,10 0-2-16,9 0 28 15,7 0-45-15,2 0-1 16,3 3 6-16,1 6-10 16,-6-1-3-16,-4 0-5 15,-8-1 3-15,-6-1-19 16,-9 1 16-16,-8-3-36 16,-7-2 6-16,-7 0-53 0,-7 0-15 15,-2-2-83-15,0 0-200 16</inkml:trace>
  <inkml:trace contextRef="#ctx0" brushRef="#br0" timeOffset="121699.61">20217 4376 917 0,'0'0'123'0,"0"0"-11"0,0 0-8 16,0 0-42-16,0 0 5 15,0 0-43-15,91-48-14 16,-66 48 11-16,-5 6-16 16,-7 12-2-16,-3 2-3 15,-8 1 8-15,-2 1-1 16,0-1-4-16,-23 6-3 15,-8 0 6-15,-7-6 1 16,5 0-14-16,6-9 2 16,13-6 2-16,10-6-5 0,4 0 11 15,0 0-3 1,0 0 21-16,0 0-21 0,6-5 10 16,10 1-10-16,2 4 4 15,2 0 4-15,5 0-8 16,0 9 0-16,-2 6-2 15,2 2 9-15,-2-1-7 16,-3 0 0-16,-1-2-13 16,-5 0 5-16,-1-2-84 15,-6-4-58-15,0-5-226 16</inkml:trace>
  <inkml:trace contextRef="#ctx0" brushRef="#br0" timeOffset="122055.52">20558 4419 971 0,'0'0'249'15,"0"0"-163"-15,0 0-28 16,0 0 35-16,0 0-51 16,0 0-33-16,36-21 4 15,-9 17-11-15,1 0-2 16,-1 4 1-16,-3 0 9 15,1 0-13-15,-5 3 3 16,-4 11 0-16,-3 6 9 16,-2 6-3-16,-6 4 7 15,-5 6 15-15,0 0-18 0,0 0 17 16,0-3-13 0,0-3-13-16,-5-4 11 0,3-4-12 15,0-5 0-15,0-8 0 16,2-3-6-16,-2-1-13 15,-1-1-34-15,-6-1-31 16,-4-3-28-16,-3 0-220 16</inkml:trace>
  <inkml:trace contextRef="#ctx0" brushRef="#br0" timeOffset="122474.46">20683 4622 1059 0,'0'0'237'16,"0"0"-132"-16,0 0-20 0,0 0-13 16,0 0-17-1,0 0-39-15,123-42 10 0,-97 38-26 16,0 1 0-16,1 1-13 16,0 2-19-16,2 0-47 15,-6 0-101-15,-6-3-429 16</inkml:trace>
  <inkml:trace contextRef="#ctx0" brushRef="#br0" timeOffset="122875.78">21442 4122 806 0,'0'0'144'16,"0"0"-8"-16,0 0-6 16,0 0-26-16,0 0-27 15,0 0-51-15,0-13 6 16,16 26-14-16,6 12 16 15,0 7 16-15,3 4-31 0,0 2 5 16,-3 1-12 0,0-3-5-16,-2-2 1 0,-2-6-8 15,2-2 0-15,-4-6-2 16,-1-3 4-16,-6-7-2 16,-2-4 0-16,-5-2-22 15,1-3-20-15,-3-1-49 16,0 0-82-16,0 0-229 15</inkml:trace>
  <inkml:trace contextRef="#ctx0" brushRef="#br0" timeOffset="123281.06">21663 4197 166 0,'0'0'885'0,"0"0"-759"15,0 0-62-15,0 0 6 16,0 0-8-16,0 0 18 16,-82 49-39-16,57-25-27 15,5 2 9-15,0-2-17 16,4-2-2-16,5-3-4 16,2-1-12-16,2-7 2 15,3 0-50-15,0 0-47 16,-1-4-55-16,3-4-177 15</inkml:trace>
  <inkml:trace contextRef="#ctx0" brushRef="#br0" timeOffset="131187.97">22367 3740 385 0,'0'0'300'16,"0"0"-201"-16,0 0 26 15,0 0-7-15,0 0-22 16,0 0 3-16,0 0-49 16,-22-26-10-16,22 26 32 15,0 0-41-15,0-2 7 16,0 2-3-16,0 0-26 15,0 0 17-15,0 0-26 0,0-2 0 16,0 0-3-16,17 2 14 16,6 0-11-16,6 0 0 15,-2 0 6-15,-8 4-6 16,-3 8 0-16,-7-2-1 16,-7 0-16-16,-2-2 18 15,0 5-1-15,0-1 0 16,0 3 6-16,-4 2-3 15,-7-3-3-15,-1-5 0 16,4 0-5-16,3-7 11 16,1 0-6-16,4-2 0 15,0 0 7-15,0 0-2 0,0 0-5 16,0 0 0 0,0 0-2-16,0 0 5 0,0 0-3 15,0 1 0-15,0 12-27 16,4 5 4-16,12 6 12 15,0 2 11-15,-1-1-10 16,-6-5 13-16,-4-6-3 16,-5-7 0-16,0-2 5 15,0 1 3-15,0 0-7 16,-7 2 17-16,-13-2 27 16,-5 0-42-16,-2-6 11 15,-2 0-8-15,2 0 0 16,4 0-6-16,0 0 0 15,3-9-11-15,-2-2 6 0,4 3-62 16,3 6-23-16,1 0-128 16,7 2-245-16</inkml:trace>
  <inkml:trace contextRef="#ctx0" brushRef="#br0" timeOffset="131549.56">22131 4177 913 0,'0'0'284'0,"0"0"-195"0,0 0-18 15,0 0 30-15,0 0-59 16,0 0-30-16,22 0 17 15,9 0-26-15,8 0 24 16,3 0 0-16,4 0-27 16,5 0 25-16,1 0-25 15,-3 2 0-15,0 6-11 16,-5 2 6-16,-1 2-19 16,-8 2-30-16,-8 3-49 15,-14 1-46-15,-13-3-249 16,0 0-481-16</inkml:trace>
  <inkml:trace contextRef="#ctx0" brushRef="#br0" timeOffset="131965.79">22107 4519 446 0,'0'0'536'15,"0"0"-401"-15,0 0-32 16,0 0-34-16,0 0 12 16,0 0-44-16,95-36-28 15,-68 36 0-15,-2 2-4 0,-8 14-5 16,-3 5 0 0,-10 1 6-16,-4-1-2 0,0 4-4 15,-24 1 0-15,-10 0 7 16,1-3-3-16,2-6-4 15,10-5 0-15,13-6 5 16,3-1-8-16,5-5 3 16,0 0 0-16,0 0 24 15,0 0-13-15,9-7 12 16,9 2-23-16,6 2 3 16,5 3 4-16,2 0-4 15,3 3-3-15,-3 12 0 16,-2 2 1-16,-7-1-1 0,-1-2 0 15,-6-3-45-15,-1 2-19 16,-10-9-147-16,-4-4-415 16</inkml:trace>
  <inkml:trace contextRef="#ctx0" brushRef="#br0" timeOffset="132307.46">22447 4481 1167 0,'0'0'137'16,"0"0"-55"-16,0 0-23 0,0 0-8 15,0 0-26 1,0 0-21-16,98-39 13 0,-73 39-17 16,-2 0 0-16,-4 0 0 15,-1 9 7-15,-5 7-7 16,-3 4 0-16,-4 4 3 15,-4 9 27-15,-2 3-22 16,0 4 14-16,0 1 17 16,0-2-34-16,-2-5 16 15,-2 1-18-15,-4-7 8 16,4-3-15-16,-2-4 4 16,1-4-26-16,-1-2-9 15,-4-2-44-15,-1-7-27 16,-5-6-167-16,1 0-454 0</inkml:trace>
  <inkml:trace contextRef="#ctx0" brushRef="#br0" timeOffset="132718.7">22474 4665 837 0,'0'0'440'15,"0"0"-316"-15,0 0-51 16,0 0-12-16,0 0 14 15,0 0-63-15,140-31-2 16,-104 31-9-16,2 0-1 16,-2 0-1-16,4 0-71 15,-3 0-80-15,-6-4-284 0</inkml:trace>
  <inkml:trace contextRef="#ctx0" brushRef="#br0" timeOffset="133153.67">23247 4164 846 0,'0'0'283'15,"0"0"-157"-15,0 0-6 16,0 0-29-16,0 0-46 16,0 0-12-16,29 5-26 15,-6 21 7-15,5 6 23 16,3 6-32-16,-2 1 11 15,0-3-2-15,-4-1-10 16,-5-5 3-16,-2-2-7 16,-5-6 0-16,-2-3-11 0,-2-2 11 15,-4-7-1 1,-3 0-28-16,-2-6-35 0,2-1-23 16,1-3-103-16,3-3-214 15</inkml:trace>
  <inkml:trace contextRef="#ctx0" brushRef="#br0" timeOffset="133579.04">23532 4181 1097 0,'0'0'173'0,"0"0"-107"16,0 0-24-16,0 0 32 15,0 0 1-15,0 0-55 16,-124 117-5-16,103-91-6 0,2 2-2 15,-2-1-12-15,-1-1 5 16,-2 2-81-16,-1-10-80 16,-2-13-452-16</inkml:trace>
  <inkml:trace contextRef="#ctx0" brushRef="#br0" timeOffset="141067.37">24286 3738 414 0,'0'0'187'16,"0"0"-117"-16,0 0 24 0,0 0 1 16,0 0-9-16,0 0-13 15,0 0-19-15,0-17 24 16,0 17-22-16,0 0-9 16,0-1 12-16,0 1-42 15,0 0 12-15,0-3 3 16,0 3-23-16,0-3 23 15,13-1-31-15,12-3 2 16,4 0-2-16,0 3 3 16,0 4-4-16,-4 0 0 15,0 0 11-15,-4 4-18 16,-6 8 7-16,-6-3 0 16,-4 4-9-16,-5 1 14 0,0 2-5 15,0 3 5-15,-14 0 0 16,-6-2 4-16,0-1-9 15,3-6 0-15,-2-2 9 16,9-2-4-16,2-4-5 16,4-2 2-16,4 0 7 15,0 0 2-15,0 0-11 16,0 0 0-16,0 0 15 16,0 0-12-16,0 0-3 15,0 0 0-15,0 0-12 0,0 4 8 16,14 6-12-1,1 8 12-15,5 6-10 0,-2 0 5 16,-2-3 2-16,-8-1 6 16,-3-6 1-16,-5-6-7 15,0-1 7-15,0 0 0 16,0 0 9-16,-18 0-4 16,-4-1 25-16,-7-6-1 15,-2 0-25-15,1 0 28 16,1-2-32-16,8-10 3 15,3-1-5-15,-1 4 2 16,6-3-15-16,0 6-33 16,2 4-46-16,-2 2-119 15,-1 0-260-15</inkml:trace>
  <inkml:trace contextRef="#ctx0" brushRef="#br0" timeOffset="141475.63">23918 4193 967 0,'0'0'163'15,"0"0"-99"-15,0 0 13 16,0 0-6-16,0 0 12 0,142-10-58 15,-70 10 15 1,1 0-15-16,-2 0-15 0,1 10 27 16,-3 9-37-16,0-4 0 15,-5 4 0-15,-6-3 5 16,-6-2-5-16,-12-5 0 16,-13-1-28-16,-10-3-5 15,-7 1-67-15,-10-4-118 16,0-2-218-16</inkml:trace>
  <inkml:trace contextRef="#ctx0" brushRef="#br0" timeOffset="141875.74">24023 4483 825 0,'0'0'262'16,"0"0"-229"-16,0 0 32 15,0 0 24-15,0 0-8 16,142-42-35-16,-104 42-43 16,-5 0 27-16,-4 10-30 15,-11 6 2-15,-9 2 9 16,-6 2-5-16,-3 2-6 15,0 1 0-15,-21 0 9 0,-10 2 5 16,-7-3-14-16,3-6 0 16,6-5-2-16,11-6 8 15,9-5-6-15,9 0 0 16,0 0 6-16,0 0 3 16,0 0-9-16,0 0 0 15,0 0-5-15,13 4 15 16,9 5-10-16,10 1 2 15,1 2 9-15,-2-2-12 16,-2 0 1-16,-4-3-13 16,-5 2-14-16,-5-4-85 0,-6-5-80 15,-6 0-282 1</inkml:trace>
  <inkml:trace contextRef="#ctx0" brushRef="#br0" timeOffset="142260.91">24477 4479 835 0,'0'0'360'15,"0"0"-272"-15,0 0-39 16,0 0 46-16,0 0-46 16,0 0-30-16,111-67-6 15,-82 67-3-15,-2 0-9 16,-2 0-1-16,-1 9 10 0,-4 9-2 15,-6 4-8-15,-6 4 0 16,-3 5 22-16,-5 1-19 16,0 0 15-16,0-2 2 15,0 0-20-15,-9-2 28 16,-2 0-28-16,-3-1 0 16,4-4-3-16,-1 2 2 15,-3-6-1-15,-3 2-21 16,-6-1-45-16,-8-2 3 15,-5-3-142-15,0-10-233 16</inkml:trace>
  <inkml:trace contextRef="#ctx0" brushRef="#br0" timeOffset="142670.25">24479 4672 276 0,'0'0'826'16,"0"0"-644"-16,0 0-97 15,0 0-3-15,0 0-3 16,0 0-56-16,92-55 1 16,-59 52-18-16,0 1 5 15,3 0-11-15,-3 2 0 16,1 0-23-16,-3 0-38 16,-6 0-115-16,-7 0-251 15</inkml:trace>
  <inkml:trace contextRef="#ctx0" brushRef="#br0" timeOffset="143091.51">25427 4213 906 0,'0'0'115'16,"0"0"-15"-16,0 0 15 15,0 0-17-15,0 0-17 16,0 0-69-16,39-22 17 16,-21 24-14-16,6 18-9 15,1 11 36-15,4 3-37 16,0 1 6-16,0 4 7 0,0-2-11 15,0-5 5-15,-2-2-12 16,2-4 2-16,-3-2-9 16,-1-3 7-16,-1-6 0 15,-3-2 0-15,-6-4-28 16,-3 0-19-16,-6-4-63 16,-2-2-90-16,-1-3-176 15</inkml:trace>
  <inkml:trace contextRef="#ctx0" brushRef="#br0" timeOffset="143508.71">25794 4218 947 0,'0'0'266'16,"0"0"-198"-16,0 0-6 0,0 0-7 15,-138 54 6-15,104-24-18 16,1 4-39-16,4 0 2 15,-2 4-6-15,0 3-24 16,2 0-32-16,0-9-187 16,2-13-385-16</inkml:trace>
  <inkml:trace contextRef="#ctx0" brushRef="#br0" timeOffset="146232.88">26757 3843 352 0,'0'0'130'0,"0"0"-27"15,0 0 9-15,0 0 22 16,0 0-5-16,0 0-6 16,0 0-9-16,-7-101-20 15,7 99-34-15,0 0 25 16,0 2-49-16,-2 0-6 16,2 0-7-16,0 0-17 15,-3 6-5-15,-2 16 1 16,1 7-2-16,2-1 37 15,-2 2-30-15,4-5-4 0,0 2 5 16,0 0-1-16,0-4-8 16,0-3 1-16,0 0 0 15,0-1-9-15,0 1-38 16,-11 2-32-16,-12 0-69 16,-6-3-231-16</inkml:trace>
  <inkml:trace contextRef="#ctx0" brushRef="#br0" timeOffset="146647.13">26416 4252 702 0,'0'0'301'0,"0"0"-218"15,0 0 40-15,0 0 30 16,0 0-73-16,0 0-38 15,98-2 6-15,-52 2-24 16,1 0 18-16,-3 0-32 16,6 0-4-16,-3 0 12 15,-3 0-14-15,-2 0-4 16,-3 0 0-16,-6 3-22 16,-4 4-6-16,-10-2-56 15,-12 2-62-15,-7-3-176 16,-9-2-465-16</inkml:trace>
  <inkml:trace contextRef="#ctx0" brushRef="#br0" timeOffset="147023.18">26416 4527 873 0,'0'0'195'0,"0"0"-144"15,0 0 42-15,0 0 1 16,0 0-45-16,127-56-32 16,-103 56 14-16,-6 0-29 15,-4 2 3-15,-4 12 1 0,-8 6 0 16,-2 5 4-16,0 2-10 16,-24 4 0-16,-12-1 19 15,-6-3-15-15,7-8-4 16,8-6 0-16,11-8 7 15,9-2-9-15,7-3 2 16,0 0 0-16,0 0 17 16,0 0-7-16,9 0 14 15,14 0-11-15,6 0-5 16,2 0 5-16,2 0-12 16,-6 0 0-16,-2 7 5 15,-6 1-1-15,-5 1-5 0,-3-4 0 16,-5 2-13-1,0-2-13-15,-2 1-51 0,-4-1-84 16,0-5-228-16</inkml:trace>
  <inkml:trace contextRef="#ctx0" brushRef="#br0" timeOffset="147484.61">26819 4421 794 0,'0'0'319'16,"0"0"-223"-16,0 0-3 16,0 0-40-16,0 0 7 15,0 0-22-15,87-16-31 16,-56 16 18-16,-4 0-21 0,-1 0-1 15,-1 0 3 1,-5 3 5-16,-3 10-11 0,-3-4 15 16,-3 6-13-16,-1 1 29 15,-4 2-18-15,-6 7-3 16,0 3 28-16,0 4-28 16,0 0 20-16,0 0-7 15,-2-2-22-15,-2-4 24 16,-2-3-25-16,2-3 0 15,2-2-6-15,-2-3 5 16,-1-1-2-16,1-1-2 16,-4-3-53-16,-2 2 20 15,-5-2-53-15,-6-6-87 16,-1-4-286-16</inkml:trace>
  <inkml:trace contextRef="#ctx0" brushRef="#br0" timeOffset="147869.01">26925 4672 920 0,'0'0'306'15,"0"0"-225"-15,0 0 25 16,0 0-26-16,0 0-18 16,0 0-25-16,70-48-29 15,-42 46 22-15,1 0-30 0,0-1 0 16,-2 3-5-1,0 0-5-15,-4 0-39 0,-1 0-59 16,-7 0-254-16</inkml:trace>
  <inkml:trace contextRef="#ctx0" brushRef="#br0" timeOffset="148484.57">27735 4124 144 0,'0'0'613'0,"0"0"-410"0,0 0-89 15,0 0 45-15,0 0-67 16,0 0-34-16,-8 0 1 16,8 0-45-16,0 9 6 15,12 11-3-15,10 6 4 16,0 8 36-16,3 5-37 16,2-1-8-16,-8-2 9 15,2-4-15-15,-5-3-3 0,-1-6-3 16,-1-3 6-16,-3-5-7 15,-1-5 1-15,0-2 0 16,-6-4-4-16,-1 0-41 16,-3-2-7-16,0-2-40 15,0 0-69-15,0-2-93 16</inkml:trace>
  <inkml:trace contextRef="#ctx0" brushRef="#br0" timeOffset="148869.99">27735 4124 846 0</inkml:trace>
  <inkml:trace contextRef="#ctx0" brushRef="#br0" timeOffset="149265.15">27735 4124 846 0,'218'53'241'0,"-234"-53"-183"0,-4 12 84 16,-2 8-54-16,-3 4-28 0,3 5 7 16,-5-1-54-16,5 2 21 15,0-3-34-15,4-4 0 16,3 0-13-16,-2-4 8 15,5 2-63-15,-7-7-83 16,4-6-267-16</inkml:trace>
  <inkml:trace contextRef="#ctx0" brushRef="#br0" timeOffset="156560.41">28532 3935 466 0,'0'0'229'15,"0"0"-100"-15,0 0-23 16,0 0-21-16,0 0 6 16,53-104 8-16,-48 93-44 15,-1 3-8-15,1 2 8 16,-5 0-16-16,3 4 28 15,-3 2-35-15,0 0-2 16,0 0 1-16,0 0-26 0,0 0-5 16,0 8 0-1,0 17 3-15,0 5 8 0,0 4-10 16,0 0-1-16,0 0 9 16,0 1-3-16,0-5-6 15,0 0 0-15,0-5 4 16,0-4-10-16,0-1 6 15,0-1-46-15,0 1-19 16,-10-4-100-16,-19-6-172 16,-9-6-644-16</inkml:trace>
  <inkml:trace contextRef="#ctx0" brushRef="#br0" timeOffset="156942.43">28284 4320 592 0,'0'0'400'16,"0"0"-288"-16,0 0 10 15,0 0-1-15,0 0-31 16,0 0-16-16,21-4-53 16,14 1 11-16,10 0-3 15,6 3-17-15,-2 0 29 16,5 0-32-16,-1 0-2 15,-4 0 1-15,-5 2-5 16,-5 2-3-16,-10 2 0 16,-3 0-32-16,-10-3 14 0,-9 2-49 15,-7 6-40-15,-3-2-104 16,-32 1-210-16</inkml:trace>
  <inkml:trace contextRef="#ctx0" brushRef="#br0" timeOffset="157362.14">28247 4573 747 0,'0'0'267'0,"0"0"-167"15,0 0 32-15,0 0-78 0,0 0-4 16,0 0-4-16,122-20-39 15,-93 20 20-15,-4 4-7 16,-5 8-15-16,-11 1 13 16,-5-1-18-16,-4 4 0 15,0 2 3-15,-10 6 8 16,-24 4-4-16,-9 0-7 16,-1-2 8-16,3-1-13 15,16-11 5-15,8-4 0 16,13-6-1-16,4-4-5 15,0 0 6-15,0 0 0 16,13 0 3-16,16 4 14 0,14 4-4 16,-1-1-10-16,0 4-3 15,-1 1 8-15,-8-1-11 16,-4-4 3-16,-4 1-21 16,-10 0-1-16,-6-2-85 15,-5-4-108-15,-4-2-252 16</inkml:trace>
  <inkml:trace contextRef="#ctx0" brushRef="#br0" timeOffset="157787.81">28619 4634 921 0,'0'0'242'0,"0"0"-118"16,0 0-60-16,0 0 33 0,0 0-48 15,0 0-36-15,109-89 28 16,-84 88-41-16,-5 1 8 16,-4 0 7-16,-6 0-8 15,-1 0-4-15,1 0-3 16,-2 6 2-16,1 12 10 16,0 5-10-16,-4 8 13 15,-3 3 20-15,-2 7-23 16,0 1 16-16,0-2-16 15,0 0-10-15,0-2 13 0,0-4-15 16,-2-1 0-16,-6-3-5 16,4-5-5-16,-2 0-24 15,-1-3-22-15,1-3-28 16,-4-5-11-16,-5-10-148 16,-3-4-201-16</inkml:trace>
  <inkml:trace contextRef="#ctx0" brushRef="#br0" timeOffset="158217.91">28670 4787 1018 0,'0'0'265'0,"0"0"-165"0,0 0 17 16,0 0-50-16,0 0-20 16,0 0-8-1,103-27-31-15,-68 27 16 0,-2 0-24 16,-4 0-16-16,-6 0 16 15,-5 11-83-15,-7 3-35 16,-11-2-197-16,0 0-778 16</inkml:trace>
  <inkml:trace contextRef="#ctx0" brushRef="#br0" timeOffset="164350.17">20000 5900 197 0,'0'0'226'16,"0"0"-151"-16,0 0 7 15,0 0 32-15,0 0 5 16,0 0-5-16,0 0-47 0,-15 2-21 16,13-2 33-16,0 2-35 15,-2-2 12-15,4 0-9 16,0 0-22-16,0 0 18 15,0 3-30-15,0-3-3 16,0 0 12-16,0 0-21 16,0 0 14-16,0 0 2 15,0 0-16-15,0 0 32 16,4 0-28-16,9 0 4 16,3 0 22-16,3 0-26 15,0 0 12-15,-6 0-17 16,1 0 11-16,-6 0-8 15,1 0-3-15,0 0 0 0,-2 0-10 16,-1 0-2 0,1 0-11-16,0 0-36 0,2 1-30 15,0 9-50-15,-5 3-54 16,0-1-82-16,-4-1-43 16</inkml:trace>
  <inkml:trace contextRef="#ctx0" brushRef="#br0" timeOffset="164764.7">20000 5900 349 0</inkml:trace>
  <inkml:trace contextRef="#ctx0" brushRef="#br0" timeOffset="165199.59">20000 5900 349 0,'43'221'253'0,"-45"-221"-140"0,0 0-19 0,0 0-6 0,2 0 19 16,0 0-60-16,0 0 6 15,0 0 12-15,0 0-31 16,-2 0 25-16,2 0-7 0,0 0-29 16,0 0 25-16,0 0-34 15,0 0 2-15,0 0 22 16,13 0-38-16,9 0 30 16,2 0 6-16,5 0-29 15,0 0 27-15,0 0-33 16,-6-1 1-16,-5-2 3 15,-7 2-1-15,-5-1-4 16,-4 2 0-16,0 0 7 16,1 0-16-16,4 0 9 15,2 0-30-15,1 0-17 16,9 0-64-16,-2 0-122 0,-1 0-307 16</inkml:trace>
  <inkml:trace contextRef="#ctx0" brushRef="#br0" timeOffset="181431.34">21363 5863 376 0,'0'0'179'0,"0"0"-105"0,0 0-9 16,0 0 47-16,0 0-15 15,0 0-30-15,0 0-12 16,6 0-26-16,-6 0 12 16,0 0-6-16,0 0-14 15,0 0 26-15,0 0-24 16,0 0 4-16,0 0 4 16,0 0-21-16,0 0 17 15,0 0-14-15,0 0-9 0,0 0 20 16,0 0-23-16,0 0 3 15,0 0 5-15,0 0-5 16,0 0 1-16,2 5-5 16,0 9 0-16,1 11 25 15,-1 1-25-15,-2 3 18 16,0 3 1-16,0-3-17 16,0-1 12-16,0-4-14 15,0-3 3-15,2-5-8 16,2-5 9-16,-4-4-4 15,2-2 0-15,-2-3-15 16,2 5-22-16,-2-3-106 0,0-4-137 16,0 0-374-1</inkml:trace>
  <inkml:trace contextRef="#ctx0" brushRef="#br0" timeOffset="181826.69">21363 5863 524 0</inkml:trace>
  <inkml:trace contextRef="#ctx0" brushRef="#br0" timeOffset="182265.79">21363 5863 524 0,'245'150'415'0,"-245"-154"-299"0,0 1-19 0,0 2-2 0,0 1-28 15,0 0-14-15,0 0-51 16,0 0 8-16,0 8-10 0,-8 10 3 15,2 5 9-15,-1-3-10 16,5-1-1-16,2-3 21 16,0 1-20-16,0-6 11 15,0 1-3-15,9-1-5 16,3-3 3-16,0-2-8 16,1-2 0-16,1-4 0 15,-1 0 8-15,-1 0-8 16,-3 0 4-16,-1 0-1 15,-1 0 10-15,-2-4-11 16,-1-6 2-16,-1 1 29 16,-3-2-32-16,0-3 9 0,0 0 0 15,0-2-1-15,-19-5-9 16,-3 2 0-16,-2-4 0 16,-1 1-1-16,1 1 2 15,1 1-1-15,4 3 0 16,5-4 3-16,1 3-5 15,1 0 2-15,3 4 0 16,1 0-7-16,1 4 9 16,3 0-2-16,4 6 0 15,0 0 4-15,0 0-4 16,0 4 0-16,0-4-2 16,0-1-5-16,6-2-4 0,16 0 7 15,5 2 2-15,0 3-20 16,-3 2 19-16,-3 0-10 15,-6 0 13-15,-3 0-2 16,-6 0 2-16,-4 0 0 16,1 0-2-16,-3 7 8 15,0 7-6-15,0 3 4 16,0 5 1-16,0 1 8 16,-5-4-11-16,-1 3-2 15,-2-2 0-15,2 3-7 16,-1-1-46-16,1-4-133 15,-4-6-297-15</inkml:trace>
  <inkml:trace contextRef="#ctx0" brushRef="#br0" timeOffset="183576.37">22271 5860 298 0,'0'0'287'15,"0"0"-172"-15,0 0-14 16,0 0 24-16,0 0-36 15,0 0 3-15,9-18-33 0,-9 18-13 16,0-2 14 0,0 2-40-16,0 0 7 0,0 0-3 15,0 0-20-15,0 0 19 16,-11 18-23-16,-16 12 0 16,-4 9 26-16,0 5-20 15,-5 0 7-15,3 6 9 16,0 2-15-16,-3 7 17 15,1 1-21-15,-4 1 3 16,6 2 15-16,-7-2-21 16,-10 7 12-16,-8-1 7 15,-4-4-7-15,5-4 45 16,7-10-44-16,13-4-4 16,1-3-5-16,7-10 6 15,7-5-10-15,6-12 0 0,7-4 4 16,5-8-1-16,2-3-3 15,2 0 0-15,0 0-5 16,0 0-4-16,0 3-12 16,0-3-24-16,-5 3-50 15,-7-3-65-15,-5 0-316 16</inkml:trace>
  <inkml:trace contextRef="#ctx0" brushRef="#br0" timeOffset="198934.29">22249 6232 176 0,'0'0'177'0,"0"0"-57"16,0 0-30-16,0 0 20 16,0 0 1-16,0 0-4 15,0 0-26-15,-9 0 4 16,9 0-22-16,-2 0 3 16,2 0-1-16,0 0-25 15,0 0 4-15,0 0-17 16,0 0-14-16,0 0 23 15,0 0-26-15,2 0 10 16,23 0 6-16,6 4 0 16,6 3 5-16,6-1-15 0,-3-3-9 15,0-1 8-15,-7 1-8 16,-4-3-7-16,-4 0 0 16,-10 0 6-16,-3 0-13 15,-8 0 7-15,-4 0-16 16,0 0 3-16,0 0-40 15,0 0-7-15,-13-3-64 16,-9-2-114-16,-5 1-59 16,4-1-126-16</inkml:trace>
  <inkml:trace contextRef="#ctx0" brushRef="#br0" timeOffset="199311.75">22249 6232 50 0</inkml:trace>
  <inkml:trace contextRef="#ctx0" brushRef="#br0" timeOffset="199733.92">22249 6232 50 0,'87'-40'379'0,"-96"38"-233"0,-2 0-21 0,2 0 0 0,4 2-35 0,1 0-18 0,0 0-31 16,-1 0-14-16,1 0 25 15,-1 12-13-15,0 2 2 16,5 3 24-16,0 0-23 16,0 0 0-16,0 0-7 15,5 0-5-15,7-5 9 16,-4-2-35-16,1-2 12 15,-4 0-4-15,2-4-11 16,-3 0 9-16,2 0-10 16,3-2 0-16,1 2 5 0,2-2-2 15,5 3-3-15,2-2 1 16,4 2 4-16,-1-2-8 16,0 5 3-16,0 5-2 15,-4 2-3-15,-5 2 6 16,-4-3-1-16,-2 0 1 15,-7-6 2-15,0 2-1 16,0 2 1-16,0 2-3 16,-4 0 26-16,-16 2-19 15,-3-1 16-15,1-4 1 16,0-2-24-16,6-6 11 16,7 0-11-16,3-1 0 15,-2-2-7-15,0 0-1 0,-3 0-27 16,-3-6-47-16,3-7-135 15,7-2-303-15</inkml:trace>
  <inkml:trace contextRef="#ctx0" brushRef="#br0" timeOffset="201235.58">22835 6257 184 0,'0'0'169'0,"0"0"-94"16,0 0 17-16,0 0 31 15,0 0-8-15,0 0-2 16,-9 0-35-16,7 0-21 16,2 0 7-16,0 0-21 15,0 0 16-15,0 0-12 16,0 0-16-16,0 0 13 16,0 0-17-16,0 0-8 0,0 0 15 15,4 0-24 1,19 0 19-16,6 0 2 0,4 0-25 15,2 0 18-15,1 0-24 16,-3 0 0-16,-4 2 2 16,-4 2 0-16,-9-3-2 15,-7-1 0-15,-3 2 6 16,-6-2-5-16,0 0-1 16,0 3 0-16,0-3 4 15,0 0 2-15,0 0-6 16,0 2 0-16,0-2 6 15,0 4-13-15,0 4 7 16,0 4 0-16,-8 5 15 0,-4 6-6 16,3 3 7-1,-2 1-8-15,3 3-3 0,0-2 13 16,4 2-18-16,0-2 0 16,4-1 11-16,0-3-7 15,0 0-4-15,0-2 0 16,0 2 5-16,0-3-6 15,0-2 1-15,0-5 0 16,0-4-5-16,0 0 5 16,2-3-2-16,0-6-16 15,0 2-37-15,0-3 0 16,-2 0-42-16,0 0-33 16,0-14-147-16,0-11-300 15</inkml:trace>
  <inkml:trace contextRef="#ctx0" brushRef="#br0" timeOffset="201613.05">22917 6454 629 0,'0'0'236'16,"0"0"-107"-16,0 0-28 15,0 0 8-15,0 0-2 16,0 0-61-16,-4-16 0 16,4 16-4-16,0-2-20 15,0 2 20-15,0-2-21 0,0 2-7 16,2 0 6-16,9 0-19 16,7 0 8-16,3 0-1 15,2 0-6-15,2 4 11 16,-2 4-13-16,1 0 0 15,-2-2-6-15,-4 2 6 16,0-4-6-16,-5 2-36 16,1 0-57-16,-3-1-77 15,-2-5-256-15</inkml:trace>
  <inkml:trace contextRef="#ctx0" brushRef="#br0" timeOffset="210250.15">23512 6309 512 0,'0'0'211'15,"0"0"-149"-15,0 0 27 16,0 0 19-16,0 0-33 0,0 0 16 16,0 0-35-16,-20-11-8 15,20 10 9-15,0-1-31 16,-2-1 6-16,2 2 1 15,0 1-21-15,0-2 24 16,0 2-23-16,0-2-10 16,5 2 13-16,19 0-10 15,5 0-6-15,7 0 0 16,-5 0 5-16,-4 4-7 16,-10 8 2-16,-5 0 0 0,-6 2-10 15,-6 0 11 1,0 3-1-16,0 2 0 0,-20 2 6 15,-7 3-1-15,-4 0-5 16,2-4 0-16,5-4-4 16,8-4 8-16,7-4-4 15,5-4 0-15,4-2 7 16,0-2-8-16,0 0 1 16,0 0 0-16,0 0 2 15,0 0-2-15,0 0 0 16,4 0-2-16,9 0 3 15,3 0-7-15,2 0 3 0,6 4-8 16,1 18 5 0,0 11 0-16,-1 3 6 15,-4 0 0-15,-9-6 4 0,-2-3-9 16,-4-7 5-16,-5-5 0 16,0-4 3-16,0-8 0 15,0 2-3-15,0-3 21 16,-21-2-8-16,-8 0 21 15,-4-2-29-15,-3-14-2 16,5-5 10-16,4 2-10 16,5-4-3-16,7 3 0 15,2 2-9-15,3 6 6 16,6 8-25-16,4 4-25 16,0 0-2-16,0 0-104 15,2 0-113-15,29-6-321 0</inkml:trace>
  <inkml:trace contextRef="#ctx0" brushRef="#br0" timeOffset="210852.37">24056 6404 434 0,'0'0'226'16,"0"0"-64"-16,0 0-72 15,0 0-6-15,0 0 32 16,0 0-47-16,-40-103 13 0,28 97-18 16,-3 2-44-16,-1 2 22 15,-1 2-27 1,-6 0-12-16,1 2 20 0,0 16-16 16,4 3-2-16,5 2 9 15,3-2-8-15,8-2 8 16,0 0-12-16,2-4-1 15,0 2 13-15,0-3-12 16,4-4-2-16,15-2 8 16,3-2-4-16,2-4 4 15,5-2-8-15,-2 0 0 16,0-8 3-16,-7-14 5 16,-1-5-8-16,0 0 0 0,-6 5 9 15,-6 4-12 1,-3 11 3-16,-4 5 0 0,0 2-9 15,0 10 2-15,0 24 7 16,0 17-7-16,0 6 17 16,0-2-14-16,0-4 4 15,0-7 0-15,0-12-3 16,-6-5 9-16,-6-6-6 16,-1-2 20-16,-5-5-9 15,1-4 22-15,-4-6-16 16,-3-4-10-16,-1 0 13 15,3 0-16-15,2 0-4 0,5-7 0 16,3 0-8-16,1-5-3 16,3 0-38-16,0-3-41 15,8-2-47-15,0-9-291 16</inkml:trace>
  <inkml:trace contextRef="#ctx0" brushRef="#br0" timeOffset="211278.52">24056 6404 978 0</inkml:trace>
  <inkml:trace contextRef="#ctx0" brushRef="#br0" timeOffset="211681.84">24056 6404 978 0,'172'-81'214'0,"-172"79"-104"0,0 2-10 0,0 0-54 0,0 0-2 0,19 0-16 0,12 0-27 16,10 0 20-16,-1 0-21 16,4 6 2-16,-3 4-2 15,-3 2 0-15,-5-1 0 16,-8-3-1-16,-10-2-40 16,-8-1-7-16,-7-1-53 15,0-4-39-15,-9 0-82 16,-16 0-458-16</inkml:trace>
  <inkml:trace contextRef="#ctx0" brushRef="#br0" timeOffset="212077.2">24297 6339 585 0,'0'0'216'16,"0"0"-78"-16,0 0-11 15,0 0 0-15,0 0-54 16,0 0-24-16,-7-6-25 15,7 24 9-15,0 2 31 16,0 4-41-16,0 2-13 16,0-1 16-16,0 1-23 15,5-2 2-15,5-3-1 16,0-6 3-16,-1 0-8 16,1-6 1-16,2-1 0 0,-1-2-8 15,2-1 8-15,3-3-9 16,-3 0 9-16,-1 0-19 15,-4 1 17-15,-1 0-8 16,-1 3 10-16,-2 0-10 16,2 2 11-16,-4 1-1 15,-2 2 3-15,0-5 4 16,0 0 11-16,0 1-3 16,0 0-15-16,-4 4 35 15,-15-2-35-15,-5 3 6 16,-5 2-6-16,-5-1-23 15,-5-1-85-15,-4-5-333 16</inkml:trace>
  <inkml:trace contextRef="#ctx0" brushRef="#br0" timeOffset="-212777.36">24929 6327 255 0,'0'0'168'15,"0"0"-71"-15,0 0-4 16,0 0-12-16,0 0 14 15,0 0-25-15,0 0-19 0,0 0 10 16,0-12-30 0,0 9 12-16,0 2 13 0,0-1-24 15,0 2 17-15,0 0-26 16,0 0-6-16,0 0 23 16,0 0-35-16,0 0 12 15,-4-2-6-15,-3 0-5 16,-4 0-1-16,0 2-5 15,-5 0 0-15,-2 0-7 16,-1 6 7-16,-2 12 0 16,1 2-2-16,1 4 12 15,3 2-14-15,5 1 4 16,2 3 0-16,4-2 3 16,5 0 6-16,0 0-9 0,0-2 0 15,2-1 10-15,14-1-9 16,-1-2-1-16,1-6 0 15,2-2 1-15,-2-6-1 16,4-3 0-16,-5-4 0 16,-1-1 7-16,-3 0 0 15,-3 0 0-15,0-1 1 16,-4-16 27-16,-2-1-35 16,-2 0 13-16,0 2 1 15,0 2-12-15,0 2 16 16,-4 1-18-16,-12 2 7 15,-4 4-15-15,-2 3 8 16,-3 2 0-16,3 0-2 0,-1 0-22 16,6 2 7-1,6 10-46-15,6 1-82 0,5 1-24 16,0-2-137-16,14-5-122 16</inkml:trace>
  <inkml:trace contextRef="#ctx0" brushRef="#br0" timeOffset="-212281.34">25132 6426 709 0,'0'0'156'15,"0"0"-94"-15,0 0 25 16,0 0-41-16,0 0 8 16,116-63-13-16,-89 63-31 15,0 6 12-15,-6 13-17 16,-4-1 9-16,-9 2 2 16,-8 0-11-16,0 4 24 15,-2 0-3-15,-21 4-14 16,-10-1 29-16,-5-4-37 15,1-2 5-15,6-9 4 0,8-6-12 16,14-4 6-16,5-2 2 16,4 0-5-16,-5 0 38 15,3 0-41-15,0 0 1 16,2 0 6-16,0 0-3 16,0 0 8-16,0 0-13 15,4 0 4-15,12 0-8 16,4 0 4-16,0 2 0 15,0 4 0-15,3 3 12 16,-2 0-12-16,2 0 0 16,-3 0-5-16,-3-1-3 15,0 2-63-15,-2 7-58 16,-6-3-102-16,-4-7-332 16</inkml:trace>
  <inkml:trace contextRef="#ctx0" brushRef="#br0" timeOffset="-211729.96">25569 6489 541 0,'0'0'417'15,"0"0"-291"-15,0 0-12 16,0 0-56-16,0 0-21 16,0 0-17-16,-9 11-16 15,0 18 33-15,5 3-31 16,4 0 0-16,0-2 8 0,0-6-11 15,13-4 8 1,7-3-3-16,4-9-2 0,1-2 12 16,2-6-18-16,-7 0 0 15,-3 0 13-15,-5-11-11 16,-3-7 17-16,-5-8-5 16,-4-4-12-16,0 0 12 15,-2-4-14-15,-19-1 0 16,0 3-2-16,-8 0 7 15,0 3-5-15,-2 3 0 16,-1 2 1-16,3 4-5 16,7-2 4-16,4 4 0 15,5-1-6-15,6 5 9 16,3 0-3-16,2 4 0 0,2 2 3 16,0 0-14-1,0 2 11-15,11 3-17 0,11-1 14 16,9 4-33-16,0 0 11 15,-1 1 5-15,-7 13 17 16,-5 3-4-16,-9-2 7 16,-5 4 0-16,-4-1 3 15,0 0 2-15,0 4-5 16,-6 7 0-16,-11 2-58 16,-8 8-100-16,-6-3-218 15</inkml:trace>
  <inkml:trace contextRef="#ctx0" brushRef="#br0" timeOffset="-209426.93">23323 6731 30 0,'0'0'173'0,"0"0"-113"16,0 0-11-16,0 0 13 15,0 0 33-15,0 0-12 16,0 0-19-16,0-4-7 0,0 3-4 16,0 1-14-16,0-2 29 15,0 2 9-15,0 0-38 16,0 0 6-16,0 0-25 15,0 0-9-15,0 0 5 16,0 0-13-16,0 0-3 16,0 7 6-16,0 0-4 15,0-3 11-15,0-2-13 16,0-2 0-16,0 0 18 16,0 0-13-16,0 0 32 15,0 0 23-15,0 0-16 16,0 0 13-16,0 0-32 15,0-8-19-15,0 2 2 0,0 3-8 16,0 3-9-16,0 0-76 16,7 0-139-16,8 0-323 15</inkml:trace>
  <inkml:trace contextRef="#ctx0" brushRef="#br0" timeOffset="-208683.75">24615 6810 371 0,'0'0'257'0,"0"0"-127"0,0 0-46 16,0 0-1-16,0 0-34 15,0 0-22-15,0-5 2 16,-2 5-24-16,2 0-1 15,-2 0 19-15,2 3-3 16,0 1 12-16,0-2-18 16,0-2-6-16,0 0 26 15,0 0-14-15,0 0 25 16,0 0 20-16,0 0-11 16,0 0 18-16,0 0-28 15,0-4-15-15,0-6 2 16,0 4-27-16,0 2 2 15,0 2-6-15,0 2-8 0,0 0 5 16,0 0-88-16,0 0-174 16,4 3-495-16</inkml:trace>
  <inkml:trace contextRef="#ctx0" brushRef="#br0" timeOffset="-200815.54">24093 9850 422 0,'0'0'137'15,"0"0"-58"-15,0 0-6 16,0 0-36-16,0 0 3 16,0 0 69-16,0 0-43 15,14-67 27-15,-14 66-10 0,0 1-46 16,0 0 25-16,0 0-49 15,0 0-11-15,0 26 11 16,-9 16 5-16,-17 17-9 16,-11 3 30-16,4 4-38 15,2-2 28-15,9-1-29 16,6 0 0-16,10-3 4 16,6 4 8-16,0-4-9 15,4 3 3-15,21-4 8 16,2-6-11-16,4 0-3 15,0-7 0-15,-4 0-5 16,-10 3 12-16,-10-1-7 16,-7 5 10-16,0 6-2 15,-24 2 17-15,-17 4-24 16,-3 1 2-16,-5-1 18 0,11-4-13 16,5-5 1-1,10-6-7-15,14 1 12 0,9-8-17 16,0 1 3-16,7-1 0 15,20 2 0-15,6-1 5 16,0 2-5-16,1 2 0 16,-7 0 10-16,-7 1-13 15,-13 3 3-15,-7 2 0 16,0 3 1-16,-13 8 12 16,-19 2-13-16,-6 2 15 15,-6 0-15-15,-4-5 23 16,11-6-19-16,8-1-1 0,11-5 6 15,7-3-5-15,9-3-4 16,2 0 0-16,0 1 9 16,11-1-14-16,13 0 5 15,5 0 0-15,0-2 0 16,-2 2 4-16,0 3-4 16,-5 4 0-16,-4 2 9 15,-4 7-13-15,-6 0 4 16,-6-4 0-16,-2 3 0 15,0-3 3-15,-2 0-3 16,-11 2 0-16,-3-1 8 16,5-4-4-16,4-6-4 15,3 0 0-15,4-4-1 0,0-2 4 16,0 0-3 0,16 3 0-16,8 2 5 0,8 1-8 15,1-1 3-15,2 2 0 16,-6-4-4-16,-4-3 6 15,-3-2-2-15,-4-3 0 16,-5 2 7-16,-1-1-12 16,-8 2 5-16,-4 0 0 15,0-3 0-15,0 2 5 16,-4-4-5-16,-10 1 2 16,-1-1 8-16,-4-5-3 15,2 0-7-15,-1-8 0 16,7-6-6-16,1-11 6 0,8-1 0 15,2-5-8-15,0 0-36 16,0-34 12-16,0-23-126 16,0-32-327-16</inkml:trace>
  <inkml:trace contextRef="#ctx0" brushRef="#br0" timeOffset="-199084.6">24016 9651 138 0,'0'0'107'0,"0"0"123"16,0 0 26-16,-12 103-171 15,12-86-17-15,14-2 16 16,1-3-32-16,1-7-6 16,-5-2 33-16,1-3-61 15,-3 0 24-15,6 0 5 16,3 0-36-16,7-12 32 15,6-7-42-15,11-4 6 0,9-4 16 16,14-3-9-16,10 0-14 16,12 0 2-16,7 6 14 15,7 5-13-15,5 5-3 16,1 6 1-16,2 6 22 16,1 2-14-16,-8 0-9 15,-4 5 4-15,-11 9 7 16,-9-1-5-16,-7 6-6 15,0-1 0-15,-2 3-3 16,5 7 6-16,0 5-3 16,-3 2 0-16,-2 0 19 15,-2 0-22-15,-2-5 3 16,-1-4 0-16,3-6-8 0,-3-5 19 16,3-4-11-16,-5 0 0 15,-4-7 14-15,-4-1-8 16,0-3-6-16,-6 0 0 15,2 0 2-15,3 0 12 16,0-7-14-16,5-7 0 16,0-4 16-16,0-3-15 15,0-1-1-15,-2 0 0 16,0-1 1-16,1 2 5 16,3 2-6-16,6 1 0 15,5 7 20-15,2 4-27 16,3 3 7-16,6 4 0 0,-1 0-13 15,1 6 18-15,-6 14-5 16,0 5 0-16,-3-1 14 16,0-1-23-16,4 0 9 15,-4-1 0-15,-1 0-10 16,-3 1 11-16,-3-4-1 16,-1 1 0-16,-3-3 14 15,-2-3-18-15,1-2 4 16,-6 0 0-16,3-5-7 15,3-4 9-15,-4-3-2 16,1 0 0-16,2 0 19 16,-2 0-25-16,2 0 6 15,3-3 0-15,1-8-11 16,3 3 17-16,5 0-6 16,-1-2 0-16,-2-1 15 0,0 2-24 15,-2 1 9 1,0 2 0-16,-1 2-15 0,1 4 15 15,-5 0 0-15,-4 0 0 16,-4 4 15-16,-7 5-22 16,-2 5 7-16,-1 1 0 15,1-5-8-15,3 2 11 16,4-1-3-16,2-6 0 16,1-1 15-16,6-4-16 15,1 0 1-15,0 0 0 16,3-6-12-16,-3-10 17 15,-4-4-5-15,-1-4 0 0,1-1 19 16,0-3-24-16,7 4 5 16,2 1 0-16,3 0-14 15,3 5 17-15,0 4-3 16,-3 6 0-16,-2 2 13 16,6 4-19-16,-2 2 6 15,1 0 0-15,3 0-14 16,1 0 16-16,6 0-2 15,6 0 5-15,5 3 11 16,-3 4-12-16,3-3-4 16,-3-2 0-16,-7 4-2 15,-5-5 9-15,-11 4-7 16,-7 1 0-16,-19-3 12 0,-13 4-29 16,-11-1 14-16,-12 2-65 15,-6 8 5-15,0 10-60 16,-8 10-23-16,-32 8-78 15,-16 9-350-15</inkml:trace>
  <inkml:trace contextRef="#ctx0" brushRef="#br0" timeOffset="-197266.52">24263 14817 82 0,'0'0'479'0,"0"0"-330"0,0 0-86 16,0 0 11-16,0 0 20 15,0 0-29-15,-11-25 3 16,11 24-13-16,0-2-20 15,0 3 34-15,0 0-43 16,0 0-1-16,0-6 8 16,9 1-33-16,20-8 21 15,11-5-16-15,9-2-2 16,6 0 20-16,8-1-21 16,4 3-2-16,0 6 11 15,-5 5-4-15,-1 7 0 16,-9 0-7-16,0 0 6 0,-3 9 0 15,0 17-1-15,2 4-5 16,3 3 17-16,4-1-15 16,7 0 18-16,6-1-4 15,7-5-16-15,4 0 24 16,7-2-22-16,5-2 3 16,6-4 1-16,7-4 0 15,-5-5-1-15,-2-4-5 16,-8-1 0-16,-3-4-6 15,-4 0 6-15,-2 0 0 16,-4 0-4-16,-5 0 14 16,-1-5-14-16,-2-8 4 15,1 3 0-15,-3-3-3 0,2-1 3 16,8 1 0-16,0-5 0 16,8 2 7-16,5-1-7 15,-3 5 0-15,2-2 3 16,1 0-9-16,-3 7 6 15,2-2 0-15,-6 4-2 16,-5 2 9-16,-6 2-9 16,-9 1 2-16,-7 0 0 15,-6 0-9-15,0 0 9 16,-3 9 0-16,-5 0-2 16,-4-4 9-16,-1-1-7 15,-1 1 0-15,-3-1 4 16,3-4-9-16,2 0 5 15,2 0 0-15,0 0 0 0,8 0 7 16,4-13-7-16,4-1 0 16,8 5 3-16,7-10-6 15,6-1 3-15,-2 1 0 16,6-1-4-16,-3 2 14 16,-2 4-10-16,0 2 0 15,-6 0 3-15,-6 3-9 16,-3 2 6-16,-5 1 0 15,-2 5-7-15,-2-4 13 16,4 5-6-16,5 0 0 16,1 0 3-16,4 0-12 15,3 10 9-15,-2-1 0 16,0-4-3-16,3 2 10 0,-4 2-7 16,3-4 0-1,1 1 5-15,-1-5-10 0,8-1 5 16,0 0 0-16,2 0-4 15,1-3 13-15,-2-11-9 16,1-2 0-16,-6 2 1 16,2-3 1-16,-4 3-2 15,-4 0 0-15,-3-3-2 16,-3 3 8-16,-1 5-6 16,-2-2 0-16,0 4 8 15,-2 0-4-15,-2 6-4 16,0 1 0-16,0 0 1 0,1 0 9 15,7 0-10-15,7 1 0 16,6 6 7-16,12 0 12 16,7 2-16-16,5-1 0 15,-1 0 9-15,-2-1-6 16,-3-5-6-16,-5 5 0 16,-3-2 5-16,0 0 0 15,-10 3-5-15,-5-2 0 16,-7 2 0-16,-15 1 8 15,-5 0-8-15,-7-4 0 16,-9 2 3-16,-6-2-13 16,-8 1 10-16,-9-5-26 15,-6 3-4-15,0 1-39 16,0 2-7-16,-17 4-50 16,-16 1-68-16,-21-6-237 0</inkml:trace>
  <inkml:trace contextRef="#ctx0" brushRef="#br0" timeOffset="-190563.52">1261 8108 345 0,'0'0'108'15,"0"0"-54"-15,0 0-39 16,0 0 32-16,0 0 21 16,0 0 3-16,0 0 2 0,-3-112-41 15,1 104 39-15,2 2-27 16,0 1-16-16,0 5 32 16,-2 0-48-16,2 0 6 15,0 0-7-15,0 0-2 16,0 0 6-16,-2 0-15 15,2 0 0-15,-2 0-5 16,0 25 11-16,-1 11-6 16,-2 8 4-16,1 8 5 15,-3 7 9-15,3 8-17 16,-2 5 1-16,-2 4 20 16,6 4-11-16,0-2-11 15,2-2 17-15,0 0-13 0,0 5 28 16,-2 0-26-16,-3 3-1 15,-1 5 28-15,0 0-29 16,-2 1 23-16,2-2-10 16,1 1-11-16,1-2 12 15,0-1-18-15,-4-3 0 16,6-3 8-16,0-1-1 16,2 2-7-16,0-3 13 15,0 2-6-15,0-5 4 16,0-3-11-16,0 0 0 15,0 1 2-15,0-3 3 16,0 3-5-16,0-4 0 16,4-5 11-16,-1-5-11 15,2-7 0-15,-1-6 0 0,0-6-6 16,-2 1 10-16,1-4-4 16,-3 4 0-16,0 1 12 15,0-2-13-15,0-2 1 16,0 1 0-16,0-1-6 15,0 1 12-15,0-3-6 16,-3 0 0-16,3-4 7 16,0-1-10-16,0-3 3 15,0-7 0-15,0 2-6 16,0-1 8-16,0-1-2 16,0-4 0-16,0 2 11 15,0-6-16-15,0 0 5 16,0-7 0-16,0-2-7 0,0-2 11 15,0-2-4-15,0 0 0 16,0 0 7-16,0 0-14 16,0 2 7-16,3-1 0 15,-1 4-9-15,2 1 11 16,4-2-2-16,2 2 0 16,13-2 10-16,6 0-14 15,9-2 4-15,6-2 0 16,9 0-3-16,10 0 3 15,3 0 0-15,3 0 3 16,3-2 9-16,-5-4-17 16,-3 0 5-16,1 2 0 0,-1-2-1 15,3-1 9 1,1 2-8-16,1-2 0 0,-5 2 10 16,1 1-12-16,-5-3 2 15,2 4 0-15,3 1-2 16,6-2 4-16,5 4-2 15,1 0 0-15,0-3 8 16,-2 3-13-16,-5-1 5 16,3-4 0-16,2-1-7 15,4 0 11-15,3-2-4 16,0 0 0-16,-1 2 9 16,-2-4-12-16,0 2 3 15,-4 0 0-15,-3 2-9 0,-5-2 14 16,2 2-5-1,-5 0 0-15,3-2 10 0,-5 2-15 16,-2 2 5-16,-4 0 0 16,2 4-7-16,-2 0 15 15,2 0-8-15,0 0 0 16,-3 0 9-16,1 0-15 16,2 0 6-16,-2 0 0 15,0 0-8-15,0 0 10 16,-1 2-2-16,1-2 0 15,4 2 12-15,0-2-22 16,5 2 10-16,1 0 0 16,0-2-6-16,-2 2 10 0,-1-2-4 15,-5 0 0-15,-3 0 15 16,-2 0-19-16,-1 0 4 16,-6 0 0-16,4 1-8 15,0-1 15-15,2 0-7 16,2 0 3-16,-1 0 4 15,0 0 1-15,1 0-8 16,4 0 0-16,0 0-3 16,2 0 7-16,0 0-4 15,5 0 0-15,10 0 14 16,10 0-8-16,13 0 14 16,14 0-19-16,6 0 7 15,9 0-4-15,4-1-4 16,-2-7 0-16,1 2 12 0,-1 2-16 15,-2 0 4 1,-5 4 0-16,-5 0-9 0,-4 0 17 16,-2 0-8-16,0 0 0 15,-1 0 9-15,-8 0-14 16,-3 0 5-16,1 0 0 16,-5 2-10-16,1-2 12 15,-4 2-2-15,-8 2 0 16,-4 0 10-16,-6 2-15 15,-1-2 5-15,-6 2 0 16,0-2-4-16,0 0 4 16,-2-3 0-16,-1 2-1 0,-1-2 15 15,-5 2-19-15,-2-1 5 16,1 2 0-16,1-4-5 16,6 3 8-16,2-3-3 15,3 0 0-15,-1 0 11 16,-1 0-21-16,4 0 10 15,1 0 0-15,3 0-8 16,4 0 11-16,-4 0-3 16,1 0 0-16,-5 0 11 15,-6 0-19-15,-3 1 8 16,-4 5 0-16,-2-2-5 16,0 0 7-16,-1 2-2 15,5-2 0-15,6-2 13 16,3 3-16-16,2-5 3 0,2 1 0 15,-3-1-9-15,-2 3 11 16,-1-2-2-16,2 1 0 16,1 2 13-16,3-1-19 15,0-2 6-15,3-1 0 16,0 0-11-16,4 0 14 16,3 0-3-16,5 0 0 15,4-1 14-15,-3-6-22 16,0 4 8-16,-6 0 0 15,-6 2-8-15,-1-2 8 16,0 1 0-16,-2 0 0 16,-1 2 12-16,0 0-15 15,-1 0 3-15,-1 0 0 0,0 0-4 16,1 0 4-16,3 0 0 16,4 0-1-16,0 0 14 15,0 0-18-15,-6 0 5 16,1 0 0-16,-3 0-12 15,8 0 15-15,0 0-3 16,4 0 0-16,4 0 13 16,1 0-19-16,7 0 6 15,1 0 0-15,4 0-6 16,0-2 6-16,0 2 0 16,-2-2 0-16,-4 2 12 15,-5 0-10-15,-1 0-2 16,2 0 0-16,5 0-9 0,-1 0 10 15,-1 0-1 1,2-3 0-16,-4-2 10 0,3-1-19 16,4 1 9-16,-3 3 0 15,-1-1-7-15,-3 1 9 16,-4-2-2-16,-1 1 0 16,-1 2 13-16,0-2-21 15,2 2 8-15,-7-1 0 16,1 0-3-16,-1 0 5 15,0-2-2-15,5 1 0 16,4 0 17-16,0-3-25 16,-2 0 8-16,-5 0 0 0,-1-1-14 15,-2 2 14-15,0 1 0 16,1-2 0-16,-4 1 16 16,-3 4-21-16,-1-3 5 15,-1 2 0-15,-2-1-10 16,0 1 12-16,0 0-2 15,0 2 0-15,2 0 15 16,1 0-19-16,-5 0 4 16,-3 0 0-16,-1 0-9 15,1 0 11-15,5 0-2 16,1 0 0-16,7 0 17 16,4 0-23-16,1 0 6 15,2-4 0-15,1 3-17 0,2-4 18 16,3 3-1-1,1 0 0-15,0 2 12 0,-2 0-14 16,0 0 2-16,0 0 0 16,0 0-10-16,3 0 13 15,-1 0-3-15,3 0 0 16,-5 0 14-16,-2 0-17 16,-2 0 3-16,-1 2 0 15,5 0-8-15,-4 3 10 16,-2-4-2-16,-8 2 0 15,-8-2 9-15,-5 1-15 16,-2 0 6-16,0 1 0 16,3-1-11-16,3 0 12 15,6 0-1-15,4-2 0 0,2 1 15 16,4-1-25-16,3 0 10 16,0 0 0-16,0 0-5 15,-4 0 7-15,-2 0-2 16,-2 0 0-16,-5 0 14 15,-1 0-19-15,0 0 5 16,6 0 0-16,2 0-8 16,6 0 9-16,0 0-1 15,-2 0 0-15,-4 0 10 16,2 0-16-16,-4 0 6 16,4 0 0-16,4 0-11 15,-3 0 12-15,3 0-1 16,0 0 0-16,-4 0 12 0,-6 0-12 15,-13 0 0 1,-11 0 0-16,-13 0-11 0,-9 0 11 16,-4 0 0-16,-6 0 0 15,-1 0 14-15,-5 0-14 16,1 0 0-16,-1 0 0 16,-2 0-8-16,-1 0 8 15,-4 0 0-15,1-1 0 16,-1-3 13-16,2 2-16 15,-8-5 3-15,0 2-24 16,0-2 13-16,-29-5-95 16,-36-6-161-16,-38-8-387 15</inkml:trace>
  <inkml:trace contextRef="#ctx0" brushRef="#br0" timeOffset="-187518.73">1303 7879 279 0,'0'0'110'0,"0"0"-53"15,0 0-51-15,0 0 15 16,0 0 12-16,0 0 30 16,-40-6 38-16,38 4-54 15,-1 0 5-15,3 0 27 0,-2 2-21 16,2 0-4-16,0 0-41 16,0 0-3-16,0 0 2 15,0 0-12-15,0 0 0 16,5 0-11-16,15 0 28 15,9 8-16-15,9-4 4 16,10 1 5-16,10-5 37 16,7 0-33-16,1 0-4 15,6 0 5-15,-1 0-7 16,-2 0 1-16,-4 0-9 16,-3 0 14-16,-2 1 4 15,6 1-18-15,-2 0 0 0,5-2 29 16,6 0-26-16,6 0 23 15,8 0-21-15,9 0 12 16,10 0 9-16,-2-5-26 16,1-2 1-16,-9 1-4 15,-6 0 14-15,-1 0-11 16,1 0 0-16,-2 0 6 16,4-2-8-16,-2-1 3 15,-4 2-1-15,3-1 10 16,-3 0 3-16,-1 0-13 15,-5 2 0-15,-4 2 12 16,-2-1-10-16,-7 5-2 16,-2 0 0-16,-1 0-3 0,1 0 14 15,-2 0-11 1,-2 0 0-16,-4 0 12 0,-7 0-16 16,-3 0 4-16,-1 3 0 15,2-1-8-15,4-1 19 16,6-1-11-16,9 0 0 15,4 0 10-15,10 0 1 16,1 0-11-16,4 0 0 16,-2 0-1-16,-4 0 7 15,-3 0-6-15,-4 0 0 16,-4 0 8-16,-1 0-6 16,-3 0-2-16,4 0 0 15,2-1 0-15,12-4 17 16,12 2-11-16,11-6 0 0,3 0 15 15,-2-2-21-15,-2 0 0 16,-6 1 0-16,-5-2-7 16,-3 5 12-16,-8 0-5 15,-8 3 0-15,-6 1 8 16,-3 1-5-16,-1 2-3 16,-5 0 0-16,-2 0-1 15,3 0 15-15,-1 0-14 16,3 0 0-16,1 2 9 15,5 1 0-15,6 1-9 16,0 1 0-16,8-1-4 16,0-4 10-16,2 0-6 15,0 0 0-15,-5 0 8 0,-2 0-11 16,7 0 3-16,3 0 0 16,5 0-8-16,8-4 16 15,-3 2-8-15,3 2 0 16,-1 0 7-16,0 0-7 15,1 0 0-15,-5 0 0 16,-2 0-8-16,-5 0 18 16,-4 0-10-16,2 0 0 15,3 0 6-15,-4 0-7 16,-1 0 1-16,0 0 0 16,-4 0-7-16,4 0 10 15,-3 0-3-15,1 0 0 16,0 0 10-16,2 0-15 0,-5 0 5 15,5 0 0-15,-5 0-2 16,-2 0 11-16,1-3-9 16,-3 2 0-16,-3-2 8 15,-1 0-10-15,-2-1 2 16,-6 0 0-16,-1 0-3 16,6 0 6-16,-1 2-3 15,-4-2 0-15,-1 4 12 16,-5 0-20-16,-2-3 8 15,-5 3 0-15,3-1-12 16,-1-1 19-16,4 0-7 16,1-2 0-16,0 0 8 0,2 2-12 15,1-2 4 1,-1 4 0-16,0 0-12 0,3 0 16 16,-3 0-4-16,1 0 0 15,-3 0 13-15,-4 0-16 16,2 0 3-16,2 0 0 15,2 0-9-15,3 0 15 16,2 0-6-16,-3 0 0 16,1 0 8-16,3 0-14 15,-3 0 6-15,5 4 0 16,1-2-8-16,-7 2 15 16,-1 0-7-16,-5 0 0 15,-7 0 6-15,-2 0-13 16,-2 0 7-16,-1-1 0 0,1 0-12 15,0 1 21-15,-2 0-9 16,-3-2 0-16,-5 2 7 16,0-3-12-16,-2 2 5 15,1 1 0-15,4 1-13 16,3-3 20-16,1 3-7 16,2-1 0-16,3-1 12 15,-1-2-18-15,4 2 6 16,2 0 0-16,0 1-9 15,2 3 18-15,2-1-9 16,-3-3 0-16,5 3 7 0,-2-3-13 16,0-1 6-1,7 1 0-15,1 0-5 0,-1-1 12 16,5-1-7-16,-6-1 0 16,1 3 8-16,-3-3-15 15,-4 3 7-15,-5 0 0 16,-2-1-13-16,-3 2 20 15,-4-2-7-15,-2 0 0 16,-1 2 5-16,-4-3-8 16,1 1 3-16,-7 1 0 15,0-3-9-15,-2 2 12 16,0 0-3-16,-2 0 0 16,-2 0 12-16,0 1-20 15,-4 0 8-15,4 1 0 0,2-2-9 16,-3 0 17-16,3-1-8 15,-3 2 0 1,3-1 7-16,0-1-11 0,4 2 4 16,7-1 0-16,2 0-9 15,7 2 16-15,-2-3-7 16,-5 2 0-16,-7-1 10 16,-6 0-16-16,-7 2 6 15,-5-2 0-15,-6-1-9 16,-7-1 16-16,1 0-7 15,-3 3 0-15,0-3 5 16,0 0-12-16,0 0 7 16,0 0 0-16,0 2-14 0,0 2-11 15,0 4-39-15,0 5-24 16,0 5-41-16,4 2-79 16,5 0-351-16</inkml:trace>
  <inkml:trace contextRef="#ctx0" brushRef="#br0" timeOffset="-185683.28">22770 7847 305 0,'0'0'239'0,"0"0"-176"15,0 0-63-15,0 0 9 16,0 0-7-16,0 0 2 15,0 0 33-15,52 32 59 16,-26-27-15-16,10 0 3 16,2 1-18-16,5 0-57 0,3 3 22 15,8 0-29-15,8 2-1 16,9-1 64-16,10 0-60 16,1-1 21-16,4 0 3 15,4-1-25-15,3-5 27 16,10 2-24-16,6 1 12 15,11 0 21-15,5 2-32 16,-2 0-8-16,-1 2 0 16,-1-2 15-16,-1 0-19 15,-4-2 4-15,-3 0 0 16,-1-1 9-16,-6-1-2 16,0-1-7-16,0-1 4 15,-1 1 5-15,-2-3 3 16,-3 0-12-16,1 0 0 0,3 0-1 15,0 0 7-15,-1 0-6 16,-3 0 0-16,-6-5 9 16,-1-2-12-16,1-2 3 15,-3 4 0-15,1 2-5 16,-1 1 12-16,1 2-7 16,1 0 0-16,3 0 12 15,4 0-15-15,5 0 3 16,-3 0 0-16,3 0-5 15,0 0 11-15,-1 2-6 16,4 1 0-16,-6 0 12 16,-9-1-21-16,-6 1 9 15,-9-3 0-15,0 0-11 0,-2 0 13 16,2 0-2-16,1 0 0 16,-2 0 14-16,-2 0-22 15,2-7 8-15,-2 6 0 16,-3-4-7-16,-1 3 11 15,0 2-4-15,1-2 0 16,1-2 11-16,-2 3-18 16,-1-2 7-16,-4 3 0 15,-1 0-6-15,-1 0 12 16,5 0-6-16,3 4 0 16,-3 4 10-16,2 5-20 15,-4-3 10-15,-3 2 0 0,-1-1-14 16,-1-3 22-1,4 3-8-15,2 1 0 0,-3-5 7 16,-7 2-13-16,-5-2 6 16,-6 0 0-16,-9-3-5 15,-7-3 10-15,-9 2-5 16,-3-3 0-16,-9 0 13 16,-1 0-21-16,-7 0 8 15,0 0 0-15,-2 0-5 16,0 0 8-16,0 0-3 15,0 0 0-15,0 3 10 16,2 6-22-16,4 5 12 16,-2 4 0-16,5 6-5 0,-3 6 5 15,-2 1 0 1,4 7 0-16,-4 3 14 0,1 0-22 16,-3 4 8-16,-2-1 0 15,0 1-6-15,0 1 10 16,0 2-4-16,0 4 0 15,-2 3 13-15,-5 3-19 16,-3 3 6-16,2-1 0 16,-1-2-3-16,3-1 6 15,-2-4-3-15,2 0 0 16,1 0 11-16,-1 0-17 16,2 2 6-16,-4 0 0 15,4 1-7-15,2-1 10 16,2-6-3-16,0 0 0 0,0-1 10 15,0 1-16-15,0-3 6 16,0-1 0-16,0-4-7 16,0-4 11-16,0-9-4 15,0-4 1-15,0-5 9 16,0-7-1-16,0 2-9 16,0-5 0-16,0 3 8 15,0-3 0-15,0-1-8 16,0-5 0-16,0 0 12 15,0-1-16-15,0-2 4 16,0 0 0-16,0 0-16 16,0 3-43-16,0 0-150 15,0-1-230-15</inkml:trace>
  <inkml:trace contextRef="#ctx0" brushRef="#br0" timeOffset="-123646.29">26206 6369 14 0,'0'0'98'0,"0"0"-38"16,0 0-37-16,0 0 2 16,0 0 60-16,0 0-28 0,0 0-5 15,-6-20 6 1,6 17-49-16,0 0 18 0,0 3-14 16,0-2 12-16,0 2 17 15,0 0-24-15,0-2 20 16,0 2 8-16,0-2-22 15,0-2 43-15,0 1-46 16,-5 3 8-16,2-3 21 16,1 3-45-16,0 0 29 15,0 0 4-15,0 0-24 16,-3 0 31-16,1 0-33 16,-3 0-6-16,3 0 27 15,-1 0-16-15,1 0 20 16,1 0-7-16,1 0-27 15,2 0 37-15,0 0-40 0,0 0 0 16,0 0 26-16,0 0-16 16,0 0 25-16,14 0 1 15,12 3-19-15,3 2 37 16,0-3-54-16,4 2 3 16,1-2 11-16,0 1-4 15,-3-2-9-15,-5 1-1 16,-1 0 7-16,-7-2-11 15,-5 2 4-15,1 0 0 16,-5-2-10-16,-5 0-13 16,0 0-18-16,-2 0-29 15,-2 5-73-15,0-2 8 0,0 2-38 16,-15-4-28-16,-12 1-36 16</inkml:trace>
  <inkml:trace contextRef="#ctx0" brushRef="#br0" timeOffset="-123163.53">26206 6369 24 0</inkml:trace>
  <inkml:trace contextRef="#ctx0" brushRef="#br0" timeOffset="-122791.03">26206 6369 24 0,'-120'200'444'0,"120"-199"-342"0,0-1-73 0,0 2 60 16,0-2 9-16,0 3-4 0,0-1-13 16,0 0-24-16,0 0 21 15,0 4-20-15,0 0 10 16,8 0 0-16,6 2-38 16,1 0 18-16,6 0-14 15,-1-1-21-15,4 2 40 16,3-2-42-16,2-5-3 15,6 3 13-15,1-1-13 16,-2-4-5-16,-1 3-3 16,-4-3 13-16,0 0-20 15,-3 0 7-15,-7 0-32 16,-6 0-14-16,-8 4-97 0,-5 3-137 16,-3 3-167-16</inkml:trace>
  <inkml:trace contextRef="#ctx0" brushRef="#br0" timeOffset="-119951.05">27106 5907 483 0,'0'0'198'0,"0"0"-103"0,0 0-16 16,0 0 12-16,0 0-5 15,0 0-19-15,0 0 3 16,0-21-27-16,0 21-7 16,0 0 10-16,0 0-28 15,0 0 11-15,0 0-10 16,0 0-16-16,-2 12 10 15,-7 10-13-15,-3 4 0 16,6 2 15-16,2-1-10 16,4-8-5-16,0-2 0 15,0-3 8-15,0-2-8 0,10-1 0 16,7-3 0 0,1 1-1-16,1-3 6 0,4 0-5 15,-1 0 0-15,2-1 6 16,-4 1-8-16,-1 2 2 15,-6-2 0-15,-5 0-3 16,-2 2 6-16,-2-1-3 16,-2 6 8-16,-2-1-6 15,0 0 26-15,0 2-22 16,-4 5-4-16,-10-6 17 16,1-1-13-16,-1-3-6 15,5-4 0-15,1 0-14 16,-4-2-9-16,1 0-45 0,-5-3-55 15,-1 0-70-15,-1-21-161 16,2-11-354-16</inkml:trace>
  <inkml:trace contextRef="#ctx0" brushRef="#br0" timeOffset="-119521.93">27106 5907 694 0</inkml:trace>
  <inkml:trace contextRef="#ctx0" brushRef="#br0" timeOffset="-119062.02">27106 5907 694 0,'-33'15'253'0,"35"-21"-124"0,6 1-39 16,4-6-17-16,8 1-22 0,4 0-34 0,5 5 14 0,5 2-31 15,-5 3 3-15,0 0-3 16,-2 0 2-16,0 10-2 16,2 2 0-16,-5-2 7 15,-2-3-9-15,-6-2 2 16,-5-1 0-16,-3-2 18 15,-2 4-5-15,-2 2 6 16,-2 2 6-16,0 4-17 16,-2 5 19-16,2 1-27 15,1 1 1-15,-1 2 8 16,0-3-4-16,2-1-5 16,0-8 0-16,2-2 7 0,2-3-12 15,3-5 5 1,5 2 0-16,7-3 2 0,1 0 2 15,5-9-4-15,-3-12 0 16,-3-7-3-16,-6-7-7 16,-3 3 4-16,-3 2 6 15,-5 7-7-15,0 7 10 16,-4 9-3-16,-2 3 1 16,0 4 5-16,0 0 10 15,0 0-16-15,0 0 0 16,0 0-4-16,0 24 12 15,0 10-8-15,0 7 11 16,-4 3-10-16,0-3 14 16,2-2-15-16,2-5 0 15,0-2-5-15,0-6 10 0,0-2-5 16,0-4 0 0,0-3-32-16,8-5-30 0,9-10-167 15,8-2-395-15</inkml:trace>
  <inkml:trace contextRef="#ctx0" brushRef="#br0" timeOffset="-117872.77">28278 5941 283 0,'0'0'332'15,"0"0"-175"-15,0 0-32 16,0 0-39-16,0 0 1 16,0 0-13-16,-7 0-28 0,-13 7-2 15,-9 19-11 1,-11 9 12-16,-4 10 12 0,-7 10-34 15,-3 10 20-15,-4 10-9 16,0 3-20-16,1-4 17 16,3 3-30-16,5-5-1 15,2 3 20-15,-2 10-10 16,3 5-5-16,-2 3 14 16,2-2-19-16,3-1 15 15,-3-4-14-15,-8-1-1 16,7-7 25-16,3-11-24 15,8-15 12-15,14-10-13 16,4-11 8-16,7-13-14 16,6-7 6-16,1-6 0 15,4-3-8-15,0 0-11 0,0 0 1 16,0-2-7-16,0 0-29 16,0 0-10-16,2-11-143 15,7-4-205-15</inkml:trace>
  <inkml:trace contextRef="#ctx0" brushRef="#br0" timeOffset="-116086.13">27638 7104 894 0,'0'0'189'0,"0"0"-85"15,0 0-43-15,0 0 1 16,0 0-58-16,0 0 17 0,0 0-14 15,-11-4 0-15,11 28 10 16,0 11 6-16,0 5-7 16,-2 4 30-16,-4 4-38 15,-4 3 14-15,2-1-4 16,-1 0-12-16,3-3 6 16,1-6-12-16,2-6 0 15,3-5-4-15,0-7 4 16,0-5-1-16,0-7-28 15,8-4-80-15,11-7-76 16,3 0-211-16</inkml:trace>
  <inkml:trace contextRef="#ctx0" brushRef="#br0" timeOffset="-115622.24">27757 7153 350 0,'0'0'608'0,"0"0"-435"16,0 0-43-16,0 0-48 16,0 0-23-16,0 0 11 15,-27-21-62-15,27 17 10 0,7 3-18 16,19-4 9-16,13 1-10 15,3 4 1-15,0 0 0 16,-8 0-1-16,-5 0 2 16,-14 0-1-16,-4 4 0 15,-6-2 6-15,-5-2-6 16,0 3 0-16,0-2 0 16,0 5-4-16,0 10 8 15,0 8-4-15,-5 10 24 16,-8 9-23-16,0 3 26 15,-1 3-20-15,5-3-2 16,3-4 14-16,3-4-12 16,3-1-7-16,0-5 0 15,0-4 8-15,0-4-14 0,7-3 6 16,0-6-15-16,-1-3 7 16,1-1-66-16,2-8-34 15,-4-3-151-15,-5-3-254 16</inkml:trace>
  <inkml:trace contextRef="#ctx0" brushRef="#br0" timeOffset="-115194.11">27848 7309 833 0,'0'0'334'0,"0"0"-210"0,0 0-37 16,0 0-47-16,0 0-9 15,0 0 23-15,136-58-54 16,-94 52 7-16,-2 6-7 16,-1 0-1-16,-4 0-1 15,-1 0-76-15,-5 0-135 16,-10 0-333-16</inkml:trace>
  <inkml:trace contextRef="#ctx0" brushRef="#br0" timeOffset="-114759.04">28292 7136 907 0,'0'0'222'0,"0"0"-135"0,0 0-6 16,0 0-12-16,0 0-45 15,0 0-2-15,64-16-17 16,-44 44-3-16,-8 4 19 15,-8 5-15-15,-4 3 2 16,0-1 3-16,-16-1-8 16,-6-4 8-16,-7-4-11 15,2-8 0-15,3-8-2 16,3-6 10-16,8-5-8 16,5-3 8-16,3 0-6 15,0 0 29-15,5-11-30 16,0-3 2-16,0 2 7 0,0 5-3 15,8 6-7-15,7 1 2 16,9 0 4-16,3 1 6 16,4 20-12-16,1-3 1 15,-3 6 6-15,-3-4-5 16,-4 1-2-16,-4-1 0 16,-5-2-7-16,-1 2-5 15,-8 0-72-15,-4-6-116 16,0-5-442-16</inkml:trace>
  <inkml:trace contextRef="#ctx0" brushRef="#br0" timeOffset="-113050.15">28757 7478 157 0,'0'0'284'0,"0"0"-142"16,0 0 14-16,0 0 7 15,0 0 1-15,0 0-9 16,0 0-61-16,-16 6-7 16,16-6-33-16,0 0-17 15,-2 0 14-15,2 0-41 16,-2 0 8-16,2 0-10 15,0 0 0-15,0 0-11 16,0 0 3-16,0 0-28 16,0 0-31-16,0 0-123 0,14 0-325 15</inkml:trace>
  <inkml:trace contextRef="#ctx0" brushRef="#br0" timeOffset="-110888.29">29111 7199 390 0,'0'0'189'0,"0"0"-79"15,0 0-32-15,0 0 37 16,0 0-39-16,0 0-2 16,0-67 21-16,0 62-34 15,0 0 9-15,0 1-28 16,0 2-10-16,0 2 29 16,0 0-37-16,0 0-4 15,0 6-18-15,0 31 12 0,0 19-14 16,-4 14 15-16,-3 0-14 15,5-3 19-15,0-6-20 16,2-9 0-16,0-8-1 16,0-3 17-16,0-9-30 15,0-4 14-15,0-8-49 16,0-3-10-16,11-8-94 16,5-9-81-16,-1 0-188 15</inkml:trace>
  <inkml:trace contextRef="#ctx0" brushRef="#br0" timeOffset="-110340.33">29377 7418 686 0,'0'0'310'0,"0"0"-237"0,0 0-25 16,0 0 3-16,0 0 17 15,0 0-1-15,-63 103-45 16,47-67-16-16,10-1 13 15,4-3-14-15,2-2-5 16,2-6 8-16,18-4 2 16,11-4-3-16,1-8-7 15,3-4 0-15,-2-4-2 16,-8 0 6-16,-2 0-4 16,-10-12 16-16,-7-8-13 0,-4-6 17 15,-2-4-20-15,0-5 0 16,-15 1 5-16,-12 0-2 15,-4-3-3-15,-7 5 4 16,3-2 5-16,1 6-13 16,8 2 4-16,7 2 0 15,9 2-7-15,2-1 12 16,6-1-5-16,2 0 0 16,0 6 8-16,0-2-11 15,0 8 3-15,10 4 0 16,3 2-11-16,7 6 11 15,5 0-10-15,3 2 8 16,1 18-3-16,-4 4 1 0,-1 2 4 16,-6 5 0-1,-5-3-9-15,-6 2 10 0,-5 0-1 16,-2-1 0-16,0-1 12 16,-2-2-14-16,-5-5 2 15,5-1-16-15,2-3-5 16,0-5-88-16,0-4-83 15,19-8-102-15,2 0-425 16</inkml:trace>
  <inkml:trace contextRef="#ctx0" brushRef="#br0" timeOffset="-109913.68">29773 7141 865 0,'0'0'264'0,"0"0"-132"16,0 0-76-16,0 0-45 16,0 0 27-16,0 0-21 15,-114 114 20-15,94-53 1 16,5-1-36-16,6-2 30 16,9-1-24-16,0-5 0 15,0-7 3-15,22-4-10 16,3-6-1-16,6-9 0 15,2-6 17-15,5-11-19 16,-2-6 2-16,-2-3 0 16,-7-8 2-16,-8-22 0 0,-9-7-2 15,-8-4 2-15,-2-2 10 16,-6 5-11-16,-23 5-1 16,-4 7 0-16,-5 9-5 15,1 6 5-15,3 9 0 16,8 2-1-16,3 4-70 15,8 22-54-15,11 3-222 16,4-1-646-16</inkml:trace>
  <inkml:trace contextRef="#ctx0" brushRef="#br0" timeOffset="-108866.26">30181 7603 522 0,'0'0'324'15,"0"0"-125"-15,0 0-30 16,0 0-6-16,0 0-74 15,0 0-28-15,0 0-5 16,0 0-34-16,0 0 15 16,0 0-8-16,0 0-29 15,0 0 24-15,0 0-24 0,0 0-8 16,0 0 7-16,0 0-63 16,0 0-5-16,0 0-66 15,11 0-236-15,5 0-431 16</inkml:trace>
  <inkml:trace contextRef="#ctx0" brushRef="#br0" timeOffset="-108074.31">30555 7342 610 0,'0'0'218'0,"0"0"-64"15,0 0-40-15,0 0-27 16,0 0-26-16,0 0-60 15,-31 50 35-15,8-8 17 16,8 1-39-16,11-3 15 16,4-4-29-16,0-1 1 15,22-5 12-15,10-5-7 16,5-2-6-16,5-7 0 16,0-6 8-16,-5-4-10 0,-8-6 2 15,-8 0-2 1,-9 0-9-16,-3-14 15 0,-9-15-4 15,0-5 0-15,0-4 8 16,-25-2-2-16,-8 0-6 16,-5 1 5-16,-2 3 7 15,2 4-5-15,6 2-7 16,9 6 2-16,7 3 4 16,5 2 14-16,6 2-20 15,5-3 0-15,0 4-2 16,0-2 9-16,0 4-7 15,9 2 0-15,4-1 3 16,7 6-8-16,3 1 5 16,-1 4-8-16,0 2 4 15,-1 0-20-15,-4 0 24 0,-1 15 0 16,-5 10 4-16,-1 5-10 16,-4 4 6-16,-6 1 0 15,0 1-2-15,0-2 4 16,0 2-3-16,0 1 1 15,0-1-101-15,0-2-35 16,11-6-121-16,11-10-285 16</inkml:trace>
  <inkml:trace contextRef="#ctx0" brushRef="#br0" timeOffset="-107541.36">31045 7422 992 0,'0'0'201'16,"0"0"-165"-16,0 0 4 16,0 0 10-16,0 0 8 15,-82 141-33-15,82-98-20 16,0-3 26-16,22 0-31 16,11-7 0-16,5-3 4 15,-1-9 1-15,0-7-5 16,-10-8 0-16,-5-3 8 15,-6-3-8-15,-3-4 4 16,-6-21-4-16,-7-11 7 16,0-8-1-16,-7-8-4 15,-17-1-2-15,-3 0 9 16,-4 5-1-16,-2 6-8 0,4 2 0 16,4 6-5-16,4 4 8 15,9 4-3-15,2 5 0 16,6 3 4-16,1 4-8 15,1 2 4-15,2 2 0 16,0 2-4-16,0-3 8 16,5 7-6-16,17 2 2 15,7 2-28-15,0 0 25 16,2 6-27-16,-6 17 28 16,-5 3-11-16,-4 4 13 15,-8 2 0-15,-6-1 0 0,-2 1 2 16,0-1-1-16,0-3-1 15,0 2-7-15,-6-2-36 16,6-1-85-16,0-4-102 16,0-7-206-16</inkml:trace>
  <inkml:trace contextRef="#ctx0" brushRef="#br0" timeOffset="-107103.3">31415 7231 906 0,'0'0'228'0,"0"0"-138"0,0 0-41 15,0 0-36-15,0 0-8 16,0 0 32-16,9 66-22 16,-2-29 10-16,-2 3 3 15,3-2-23-15,3 0 28 16,1-5-33-16,1-7 0 15,1-5 0-15,1-7 6 16,-1-3-6-16,1-9 0 16,3-2 9-16,-3 0-7 15,3-4-2-15,-5-20 0 16,1-10-4-16,-5-4 7 16,-5-11-3-16,-2-1 0 15,-2 9 7-15,0 12-8 0,0 15 8 16,0 9 1-16,0 5 17 15,0 0-20-15,0 27-5 16,0 12 0-16,0 14 0 16,-4 4 36-16,2-4-32 15,2 0-3-15,0-5-2 16,0-1 6-16,0 1-10 16,0-4-48-16,0-4-161 15,0-9-606-15</inkml:trace>
  <inkml:trace contextRef="#ctx0" brushRef="#br0" timeOffset="-100676.15">24577 10220 89 0,'0'0'166'0,"0"0"-78"16,0 0-47-16,0 0 20 15,0 0 6-15,0 0-3 16,0 0 8-16,-42-22-19 16,42 21-31-16,-2 1-1 15,2 0-7-15,0 0-14 16,0 0 29-16,0 0-20 15,-2-5 6-15,2 1 26 16,-3-1-30-16,-1-4 25 16,1 1-14-16,-1 0-11 15,0-4 32-15,-1 1-35 16,1 2 7-16,2-1 27 16,-3-1-13-16,0 1 0 15,3 1 5-15,0 3-12 16,2-1 29-16,0 6-30 0,0-1-1 15,-2 2 15-15,2 0-34 16,0 0 3-16,0 19-4 16,0 24 4-16,6 17 12 15,4 9 7-15,-1 1-18 16,-5-3 17-16,-2-5-13 16,-2-6-7-16,0-7-2 15,0-7 10-15,0-5-6 16,0-10-4-16,0-4 0 15,0-7-5-15,0-9 2 16,2 0-20-16,0-5-60 0,5-2-85 16,5 0-33-16,1-4-194 15</inkml:trace>
  <inkml:trace contextRef="#ctx0" brushRef="#br0" timeOffset="-100261.68">24778 10236 505 0,'0'0'244'15,"0"0"-121"-15,0 0-54 16,-136-9-41-16,92 11 34 16,1 16 4-16,7 4-36 15,7 4 8-15,12 2-32 0,7 0-3 16,10-3 27-16,0-3-27 15,21-2 10-15,10-4 12 16,4 0-18-16,3-6 26 16,3-1-33-16,-3-4 0 15,-3-3-6-15,-2 0-1 16,-4 0-58-16,-2 0-55 16,-6 4-77-16,-4 0-96 15</inkml:trace>
  <inkml:trace contextRef="#ctx0" brushRef="#br0" timeOffset="-99106">24778 10236 778 0,'118'99'228'0,"-140"-115"-91"16,-1 10-40-16,1 6-51 16,-1 0 12-16,0 10-42 15,-2 22-11-15,2 11 14 16,10 1-13-16,9 2 1 15,4-4-7-15,0-5 9 16,0-7-12-16,20-6 3 16,2-6 0-16,3-6-6 15,2-10 12-15,0-2-6 16,-4 0 0-16,2-22 5 16,-7-9-7-16,-5-10 2 0,-4-2 0 15,-4 3 0 1,-5 10 9-16,0 12-9 0,0 12 22 15,0 6-18-15,0 0 2 16,0 22-6-16,0 14 0 16,0 6-12-16,0 1 17 15,0-1-5-15,0-8 0 16,0-4-17-16,2-4 17 16,11-7-39-16,3-9-29 15,4-10-37-15,2 0-23 16,3-16 22-16,-6-18-65 15,-7-11 58-15,-5-7 75 16,-7-5 14-16,0 6 24 16,0 16 27-16,0 17 106 0,0 11 15 15,0 7-61-15,0 8-85 16,0 25 23-16,0 9 8 16,0 4 8-16,0-1-1 15,0-9-29-15,0-6 5 16,0-10 7-16,0-9-18 15,0-6 33-15,-3-2-36 16,3-3 4-16,0 0 31 16,0 0-10-16,0-7 8 15,0-18-27-15,0-12 3 16,0-3-12-16,3 4 1 16,5 6 0-16,2 11-8 15,-2 10 7-15,5 6 1 0,3 3-1 16,4 0 2-16,2 0-9 15,3 3 8-15,-2 6 0 16,0 1-8-16,4-1 9 16,0-4-4-16,0-3-29 15,-4-2-19-15,-6 0 2 16,-1-6-3-16,-10-9 52 16,-3-6-12-16,-3-2 16 15,0 0-4-15,0 0 19 16,-16 8-4-16,0 0 21 15,-1 6-12-15,-1 7 7 16,0 2-4-16,0 0-23 0,2 3 5 16,3 23-2-16,5 7-5 15,2 5 25-15,6 0-24 16,0-4 0-16,0-2 6 16,8-3-5-16,7-7-4 15,5-3 0-15,0-8 13 16,0-3-15-16,3-6 2 15,-4-2 0-15,2 0-3 16,-1 0-9-16,-3-18-14 16,-1-10 7-16,-7-5-33 15,-3 1 28-15,-4 6-9 16,2 10 33-16,-4 9 9 16,0 7-7-16,0 0 6 15,4 11-8-15,2 21 0 16,1 5 36-16,-1 1-29 0,4-3-4 15,-4-8-1-15,1-2 5 16,-5-11-7-16,0-7 0 16,-2-2 5-16,0-5 3 15,0 0 2-15,0 0 25 16,0 0 18-16,0-20-46 16,0-11 2-16,0-5-9 15,0-10 5-15,0-1-15 16,5 6 10-16,4 10-18 15,0 13 9-15,2 9-5 0,-4 8 6 16,4 1 5-16,0 0 3 16,3 6-10-16,-2 16 10 15,-1 4 0-15,1 3-7 16,-1 0 11-16,-5 2-4 16,2-5 0-16,-2 0-19 15,3-1-24-15,-1-5-79 16,9-5-101-16,3-6-226 15</inkml:trace>
  <inkml:trace contextRef="#ctx0" brushRef="#br0" timeOffset="-98685.24">25901 10384 901 0,'0'0'199'0,"0"0"-114"0,0 0-40 16,0 0-20-16,-114 62 35 16,92-21-36-16,8 2-7 15,6 0 2-15,8-5-11 16,0-2-8-16,0-7 0 16,11-9 13-16,7-8-13 15,-3-6 0-15,3-6 0 16,2 0-4-16,2-8 11 15,1-21-7-15,-5-9 0 16,-5-8 8-16,-9 1-5 0,3 9-3 16,-5 14 0-1,-2 12 29-15,0 8-21 0,0 2 10 16,3 0-18-16,-3 10-1 16,2 18-7-16,0 7 8 15,5 0 0-15,-1 4-4 16,3-1-10-16,3 1-34 15,-2-1-100-15,-1-4-201 16</inkml:trace>
  <inkml:trace contextRef="#ctx0" brushRef="#br0" timeOffset="-98156.2">26935 10293 556 0,'0'0'198'0,"0"0"-45"15,0 0-13-15,0 0-35 16,0 0 55-16,0 0-79 16,-16-91-49-16,16 93-12 15,0 30-8-15,9 17-1 16,13 17 29-16,3 7-32 15,2 4 29-15,2-5-28 16,0-8-1-16,-6-7 11 16,4-11-11-16,-6-10-8 15,-3-10 2-15,-7-12 8 16,-7-7 3-16,-2-7-13 0,-2 0 1 16,2 0 47-1,5-12-18-15,7-27 36 0,1-19-62 16,5-17 4-16,-1-8-2 15,-2 1-6-15,3 12-1 16,-3 17-12-16,0 23-10 16,-5 18-6-16,2 10-25 15,4 2-46-15,6 3-18 16,1 20-200-16,-5 3-544 16</inkml:trace>
  <inkml:trace contextRef="#ctx0" brushRef="#br0" timeOffset="-96693.95">27490 10802 256 0,'0'0'323'0,"0"0"-144"15,0 0-40-15,0 0-27 16,0 0 27-16,0 0-49 16,-16 0-34-16,16 0-6 15,0 0-47-15,-2 10 9 16,-1 6-12-16,-1 9 8 16,0 1 33-16,-2 1-31 0,0-4-6 15,2-3 16 1,-1-6-10-16,1-4-7 0,4-6-3 15,0-1 10-15,0-3-9 16,0 0-1-16,0 0 0 16,0 0 15-16,0 0-7 15,0-18 6-15,4-15-4 16,15-10 4-16,-4 2-17 16,-1 8 3-16,-6 13 0 15,-1 12-8-15,-5 6 15 16,0 2-7-16,-2 0 0 15,2 0-2-15,5 2-13 0,2 19 15 16,0 4 0 0,-3 5-8-16,1-1 13 0,-7-3-5 15,0-4 0-15,0-8 7 16,0-2-17-16,3-7 10 16,-3-5 0-16,0 0-10 15,2 0 13-15,0 0-3 16,5-11 3-16,8-15 9 15,3-13-14-15,3 0 2 16,-4 5 0-16,-3 11-4 16,-4 11 9-16,-5 8-5 15,-1 4 0-15,4 0 4 16,0 2-11-16,3 16 7 16,-2 8 0-16,-2 2-7 15,-3 3 10-15,-4-1-6 0,0-4 1 16,3 1-49-16,1-6 25 15,2-7-56-15,10-3-81 16,4-10-31-16,7-1-130 16</inkml:trace>
  <inkml:trace contextRef="#ctx0" brushRef="#br0" timeOffset="-95958.19">27941 10845 863 0,'0'0'250'0,"0"0"-70"15,0 0-114-15,0 0-29 16,0 0 11-16,0 0-47 0,-129 9 11 16,116 8-12-16,2 1 10 15,9-4-8-15,-1-4-2 16,3-4 0-16,0-2-5 16,0-2 11-16,7-2-6 15,13 0 0-15,1 0 9 16,0 0-12-16,0-10 3 15,-11 4 0-15,-2 3 2 16,-8 3 5-16,2 0-7 16,2 0 0-16,5 15 5 15,0 7 5-15,0 3-10 16,-2 1 0-16,-1-3-6 16,1-2 0-16,-2-5-16 0,1-8-23 15,1-4-50-15,-1-4 6 16,6 0-25-16,-1-14 59 15,0-12-21-15,-2-6 10 16,-4-7 57-16,-5-5 7 16,0 0 4-16,0 7 26 15,0 15 57-15,0 12 38 16,0 8-12-16,0 2-68 16,0 4-17-16,0 26-15 15,0 12 16-15,0 5 25 16,2 3-41-16,-2-4-1 15,0-1 13-15,0-5-22 16,0-3 7-16,0-8-8 16,0-4 8-16,0-9-9 0,0-8 1 15,0-4 0-15,0-4-5 16,0 0 12-16,0 0-7 16,0-28 0-16,-2-17-2 15,-3-17-7-15,5-8-4 16,0 1-8-16,0 13 21 15,0 18-24-15,5 17 24 16,12 11 0-16,1 6-16 16,1 4 8-16,4 0-1 15,-5 4 9-15,-5 15-10 16,-1 0 22-16,-8 4-12 16,-4-1 18-16,0 2-17 15,0-2 30-15,-16 0-29 0,-1-4-1 16,1-4 3-16,3-3-4 15,3-4-22-15,6-7-110 16,4 0-260-16</inkml:trace>
  <inkml:trace contextRef="#ctx0" brushRef="#br0" timeOffset="-95394.8">27648 10073 468 0,'0'0'295'0,"0"0"-174"0,0 0-63 16,0 0 30-16,0 0 29 15,0 0-36-15,-16 0 11 16,16 0-61-16,0 0-11 16,2 0 20-16,14 11-9 15,7 3 15-15,8 2-3 16,9-2-42-16,6 0 39 16,3-3-33-16,-2 0-7 15,-5-5 4-15,-10-4 3 16,-15-2-7-16,-7 0 0 15,-6 0 6-15,-4 0-21 0,0 0 6 16,0 0-23 0,0 0-10-16,-4-12-147 0,-13 0-80 15,5 2-112-15,0 0-252 16</inkml:trace>
  <inkml:trace contextRef="#ctx0" brushRef="#br0" timeOffset="-94976.61">27648 10073 489 0,'231'-47'282'0,"-235"42"-123"16,-1 5-36-16,3-2 14 16,2 2-37-16,-2 0-29 15,2 0-26-15,0 0-32 16,0 0 31-16,0 0-44 16,-2 0 1-16,-2 10-2 15,-4 19 17-15,2 11-12 0,-1 6 31 16,1-3-29-16,-1-3 30 15,4-6-36-15,-1-2 0 16,4-2-3-16,0-2 5 16,0-3-4-16,0-3-18 15,0-2-81-15,16-8-33 16,7-6-332-16</inkml:trace>
  <inkml:trace contextRef="#ctx0" brushRef="#br0" timeOffset="-93227.7">29277 10515 371 0,'0'0'454'0,"0"0"-260"16,0 0-88-16,0 0-51 15,0 0 37-15,0 0-38 16,-6-3-22-16,-7 13-12 16,-7 10-12-16,-9 6 5 15,-6 3 15-15,-5-1-24 16,-4 2 17-16,-1-2-21 15,0 0 0-15,5-1-4 16,6-5 9-16,10-4-5 16,6-4 0-16,12-4 6 15,2-1-9-15,4-4 3 16,0 4 0-16,0-1-3 16,2 4 9-16,15 0-6 0,5 0 5 15,3-2-1 1,4-3 30-16,2 2-18 0,5-1-7 15,-1 0 10-15,-1 2-11 16,-3-2-6-16,-4 3-2 16,-7-4 7-16,-3 1-8 15,-5-1 1-15,-5-1 0 16,-3-3-6-16,-2 1 6 16,2 1-6-16,-1 1 0 15,3 4-67-15,-1 2-9 16,4-3-127-16,6-5-312 15</inkml:trace>
  <inkml:trace contextRef="#ctx0" brushRef="#br0" timeOffset="-92558.47">29905 10559 205 0,'0'0'229'15,"0"0"-102"-15,0 0 5 16,0 0-3-16,0 0-10 15,0 0-8-15,-15-105-14 16,15 99-42-16,0 6 55 0,0 0-70 16,0 0-9-16,0 0-5 15,0 21-20-15,0 18-4 16,12 16 46-16,1 7-31 16,1 0 19-16,-1-1-36 15,-1-7 7-15,1-10 5 16,0-5-4-16,-1-9-4 15,-4-8-4-15,1-5 4 16,-4-8 2-16,0-4-6 16,-3-5 0-16,-2 0 5 15,2 0 4-15,-2 0 10 16,6 0 10-16,7-19-15 16,8-19 36-16,6-15-50 0,-1-7 0 15,-3 2 2 1,-1 5 3-16,-4 10-10 0,-3 10 3 15,-1 8-35-15,-3 9 29 16,0 11-51-16,0 3-21 16,0 2-75-16,-4 4-334 15</inkml:trace>
  <inkml:trace contextRef="#ctx0" brushRef="#br0" timeOffset="-91825.35">30243 11074 898 0,'0'0'167'16,"0"0"-114"-16,0 0 27 16,0 0 19-16,7 104-34 15,-5-72-24-15,0-1-37 16,0-3 23-16,1-4-27 16,-3-8 0-16,0-6 0 15,3-5 11-15,-3-5-11 0,0 0 0 16,0 0 1-16,0 0 32 15,0-8-15-15,0-19 10 16,2-13-26-16,2-4 7 16,0 1-9-16,3 10 0 15,-3 10 1-15,0 14-17 16,0 4 16-16,0 5-7 16,4 0 2-16,5 8-10 15,6 18 15-15,-4 6 0 16,1 2 0-16,-8 3-7 15,0-5 7-15,-4-6 0 16,-2-6-3-16,1-6 11 0,-3-8-10 16,2-3 2-16,-2-1 0 15,0-2-4-15,0 0 6 16,0 0-2-16,0-8 11 16,0-18-4-16,0-14-5 15,2-3-2-15,4 5 0 16,1 7-8-16,0 14 11 15,0 6-3-15,-1 8 0 16,3 3 5-16,0 0-9 16,2 0 4-16,2 1-3 15,1 17-9-15,-1 6 12 16,-3 3 0-16,-4 1-4 16,-4 0 10-16,0 0-14 0,-2 1-7 15,0-6-48 1,5-3-7-16,3-5-103 0,8-7-61 15,5-8-216-15</inkml:trace>
  <inkml:trace contextRef="#ctx0" brushRef="#br0" timeOffset="-91190.65">30721 11132 722 0,'0'0'420'16,"0"0"-285"-16,0 0-71 15,0 0-11-15,0 0-34 0,-116-17 15 16,102 28-32-16,3 6 6 16,2-3-11-16,9-2 6 15,0 0-3-15,0-4 0 16,0-2 11-16,0-2-15 16,0-2 4-16,7 2 0 15,8-2-10-15,1 0 10 16,-3-1 0-16,-6 2 0 15,-5-3 4-15,1 0-6 16,-1 2 2-16,0-2 0 16,4 2-17-16,3-2 12 15,5 0-14-15,3 0 17 16,1-2-43-16,-3-10 30 0,2 0 2 16,-9 2 13-1,-4 6-12-15,-1 4 18 16,-3 0-6-16,0 0 18 0,3 18-16 15,-1 10 29-15,0 8-25 16,0-2-1-16,-2-1 2 16,0-6-4-16,0-4-3 15,0-2 0-15,0-10 12 16,0-3-11-16,0-4-1 16,0-4 0-16,0 0 15 15,0 0-12-15,0 0 19 16,0-8 15-16,0-24-35 15,0-13 4-15,0-9-6 16,2 0-28-16,9 10 26 0,1 13-33 16,-1 13 17-16,2 10 6 15,3 7-32-15,-1 1 25 16,1 0-13-16,-7 0 20 16,-5 0 1-16,-4 5 22 15,0 6-2-15,0 0 22 16,-11 3-23-16,-5 3 20 15,-1-5-28-15,1 0-12 16,3-6 8-16,4-4-184 16,7-2-392-16</inkml:trace>
  <inkml:trace contextRef="#ctx0" brushRef="#br0" timeOffset="-90782.56">30584 10351 644 0,'0'0'276'0,"0"0"-123"15,0 0-42-15,0 0-15 16,0 0 1-16,0 0-57 16,-4-4 7-16,4 4-10 15,0 0-22-15,8-2 23 16,17 1-24-16,8-2-11 15,1 3 25-15,1 0-27 16,-6 0-1-16,-4 0 0 16,0 0 0-16,-1 0-1 15,3 0-66-15,-3 0-129 16,-1 3-568-16</inkml:trace>
  <inkml:trace contextRef="#ctx0" brushRef="#br0" timeOffset="-88786.49">24644 11604 663 0,'0'0'269'15,"0"0"-185"-15,0 0-55 16,0 0 43-16,0 0 8 16,0 0-31-16,-25-35-8 15,25 35-41-15,0 18 5 16,-2 17 12-16,0 11 0 16,-2 4 8-16,-1-1-1 15,-1-7-22-15,-1-4 18 0,0-10-20 16,3-7 0-16,1-9 0 15,3-9 4-15,0-3-4 16,0 0 0-16,0 0 8 16,0 0 6-16,0-3-11 15,0-22 4-15,0-13 6 16,9-10-9-16,3-7-4 16,-4 3 0-16,3 7 10 15,1 18-12-15,-6 13 2 16,1 7 0-16,-1 7-7 15,8 0 7-15,1 14 0 16,8 19-2-16,-3 11 6 0,-4 2-9 16,-3 2 5-16,-4-7 0 15,-5-9-11-15,-1-10 11 16,-1-8 0-16,-2-8-1 16,2-4 12-16,-2-2-16 15,0 0 5-15,0 0 0 16,0-2 25-16,0-20-24 15,0-10 2-15,0-6-3 16,0-5 10-16,0 3-13 16,0 10 3-16,0 9 0 15,4 14-1-15,6 2 6 16,3 3-5-16,5 2 0 16,1 0 3-16,2 0-11 0,-1 27 8 15,-3 13 0 1,-3 6-1-16,-3 4 5 0,-7 1-4 15,1-5 0-15,-3-3 0 16,3-5-3-16,2-6-24 16,-1-9-37-16,5-7-19 15,5-8-106-15,7-8-14 16,2 0-132-16</inkml:trace>
  <inkml:trace contextRef="#ctx0" brushRef="#br0" timeOffset="-88177.44">25228 11776 836 0,'0'0'179'0,"0"0"-46"0,0 0-71 15,0 0 6-15,0 0-10 16,-127-42-39-16,102 47 11 16,4 21-23-16,2 8-3 15,3 4 11-15,10-2-10 16,4-1 0-16,2-6-5 15,0-4 12-15,6-7-12 16,12-4 0-16,3-8 0 16,2-6-2-16,2 0 6 15,2-5-4-15,-2-16 0 16,-6-10 11-16,-1-7-9 0,-5-6-2 16,-3 3 0-1,-6 12 4-15,-4 11 5 0,0 13-8 16,0 5 6-16,0 0 3 15,0 11-20-15,0 15 1 16,0 10 9-16,2 0 4 16,3 2-1-16,-1-8-3 15,4-1 0-15,-2-8-16 16,0-5 3-16,1-7-33 16,2-7-25-16,2-2-26 15,2-2 12-15,6-20 24 16,-7-8 3-16,-2-10 19 15,-6-11 38-15,-4-3 1 16,0-1 0-16,0 11 39 0,0 16 13 16,0 16 58-16,0 10-2 15,0 2-63-15,0 0-12 16,0 6-31-16,0 24 3 16,0 10 22-16,0 9-24 15,0-1 4-15,0-2-6 16,0-2 9-16,0-7-12 15,0-3 2-15,0-6-10 16,0-3-4-16,0-8-68 16,5-6-82-16,5-11-61 15,7 0-329-15</inkml:trace>
  <inkml:trace contextRef="#ctx0" brushRef="#br0" timeOffset="-87750.61">25228 11776 942 0</inkml:trace>
  <inkml:trace contextRef="#ctx0" brushRef="#br0" timeOffset="-87271.56">25228 11776 942 0,'220'-15'224'0,"-239"15"-155"0,-2 0-32 0,6 0 24 0,-1 15-38 0,8 9-8 0,3 3 8 16,5 3-18-16,0-2-4 15,0-2-1-15,13-6 8 16,8-3-20-16,5-8 9 15,6-3-44-15,3-6 3 0,3 0-86 16,-3 0 23-16,-4-15 11 16,-6-9-21-16,-10-1 117 15,-7 1 25-15,-8 4 52 16,0 4 47-16,0 2-9 16,-10 5-15-16,-5 6-12 15,-1 3-66-15,1 0 20 16,-3 0-37-16,0 0-4 15,7 14 9-15,0 0-9 16,4 0-1-16,5 0 0 16,2-8 7-16,0-2-12 15,0-1 5-15,0-3 0 16,0 0-5-16,13 0 11 16,7 0-6-16,-2 0 0 15,-2 0 11-15,-3 0-13 0,3 1 2 16,-3 7 0-16,1 5 1 15,-1 0 0-15,1 3-1 16,-1 1 0-16,2 1-9 16,3-4-29-16,-2-1-126 15,1-4-111-15,-1-1-391 16</inkml:trace>
  <inkml:trace contextRef="#ctx0" brushRef="#br0" timeOffset="-82209.01">29593 11774 532 0,'0'0'225'16,"0"0"-79"-16,0 0-46 16,0 0-14-16,0 0 40 15,0 0-35-15,-21-96-43 16,21 94 19-16,0 2-27 16,0 0-28-16,0 0 25 0,0 8-34 15,0 24 2 1,0 14 19-16,0 11-12 0,7-3 13 15,-2-1-25-15,0-7 0 16,-3-7 1-16,-2-6 0 16,0-8-1-16,0-5 0 15,0-6-3-15,0-6-1 16,0-2-45-16,0-4-67 16,0-2-55-16,0 0-139 15,0-10-287-15</inkml:trace>
  <inkml:trace contextRef="#ctx0" brushRef="#br0" timeOffset="-81684.53">29593 11774 602 0,'-98'-30'308'0,"98"8"-210"0,0 0 31 16,0 2-83-16,13 2-22 15,9 4 2-15,3 4-25 16,2 4 21-16,4 6-22 15,0 0 0-15,1 13-8 16,-3 26 8-16,-4 5 0 16,-4 7 8-16,-8 1 8 15,-6-4 15-15,-7-5-11 16,0-3 8-16,0-7 28 16,-9-2-31-16,-9 0 19 15,-4-5-4-15,-3-6-37 0,-2-3 27 16,4-6-30-16,2-4 8 15,5-4-18-15,3-3 10 16,5 0-33-16,1 0-39 16,2 0-90-16,3 0-123 15,2 0-397-15</inkml:trace>
  <inkml:trace contextRef="#ctx0" brushRef="#br0" timeOffset="-81264.34">29990 11942 959 0,'0'0'354'16,"0"0"-288"-16,0 0-23 16,0 0-5-16,0 0-29 15,0 0 24-15,-117 104-22 16,107-58-7-16,4 3 18 15,6-1-16-15,0-5-6 16,12-5 0-16,9-6 11 16,0-8-15-16,4-6 4 15,0-8 0-15,-1-6-5 16,-4-4 5-16,-6 0 0 16,-6-6 8-16,-4-12-2 0,-4-4 13 15,0 5-12-15,0 3 7 16,-15 5-7-16,-7 7-7 15,-5 2-7-15,0 0-26 16,-2 8-76-16,0 12-119 16,-2 2-475-16</inkml:trace>
  <inkml:trace contextRef="#ctx0" brushRef="#br0" timeOffset="-75516.52">26757 11583 487 0,'0'0'163'16,"0"0"-24"-16,0 0 18 15,0 0-77-15,0 0-8 0,0 0 20 16,0 0-25 0,-34-90 16-16,34 90-70 0,0 0-5 15,0 9-7-15,0 31 19 16,0 17-18-16,0 14 27 16,0 3-28-16,5 2 31 15,-3-5-29-15,0-5-3 16,0-5 3-16,-2-8 14 15,0-5-21-15,2-10 4 16,-2-9-4-16,2-6-13 16,3-9-38-16,2-3-57 15,4-11-114-15,2 0-145 0</inkml:trace>
  <inkml:trace contextRef="#ctx0" brushRef="#br0" timeOffset="-74646.49">26933 11823 696 0,'0'0'212'0,"0"0"-76"15,0 0-81-15,0 0-8 16,0 0-36-16,0 0-7 16,-79-12 33-16,55 14-29 15,-1 16-7-15,6 0 12 16,3 4-4-16,5-3 7 15,6 1-16-15,5-2 7 16,0-1 13-16,0 1-10 0,18-1-10 16,4-5 5-16,9-4 10 15,5 0-14-15,7-4-1 16,-1-2 0 0,0-2-15-16,-7 0 8 0,-4-6 7 15,-8-14-9-15,-7-6 21 16,-7-3-17-16,-5 0 5 15,-2 4 0-15,-2 7 19 16,0 10 5-16,0 4 18 16,0 2 2-16,0 2-40 15,-4 0 15-15,-11 4-19 16,-6 14 0-16,1 7-8 0,7-2 8 16,1 2 0-16,8-4 2 15,2-2 17-15,2-6-26 16,0 0 7-16,2-5 0 15,14-4-4-15,7-4 8 16,-2 0-4-16,2 0 1 16,-3-14 14-16,-5-8-10 15,-3 1-5-15,-6 6 0 16,-1 4-1-16,-5 10 12 16,0 1-11-16,2 0 0 15,0 6-1-15,0 14-1 16,7 2 2-16,3-2 0 15,1 1-11-15,3-10 15 0,-1-3-4 16,1-8 0-16,5 0 11 16,4-2-18-16,2-22 7 15,0-6-30-15,-5-6 30 16,-9-6-56-16,-6-7 37 16,-7-5 5-16,0-9-38 15,0-7 33-15,-9 9 1 16,-2 17 18-16,2 17 11 15,4 27 8-15,-5 0 3 16,-4 34-22-16,-1 17 3 16,-1 10 30-16,3 7-3 15,8 1-11-15,3-3 22 0,2-5-34 16,0-7 0 0,7-6-1-16,11-8 8 0,-1-7-14 15,1-11 0 1,2-8 0-16,0-8-7 0,1-6 11 15,-6 0-4-15,1 0 5 16,-5 0 6-16,-5-8 0 16,0-1-11-16,2 2 0 15,-6-3-9-15,2-5 9 16,-1 1-57-16,-3-3-108 16,0-5-383-16</inkml:trace>
  <inkml:trace contextRef="#ctx0" brushRef="#br0" timeOffset="-74190.55">27488 11837 897 0,'0'0'270'0,"0"0"-134"16,0 0-97-16,0 0-29 16,0 0-20-16,0 0-36 15,-16-18-194-15,22 30-45 16,6 2-276-16</inkml:trace>
  <inkml:trace contextRef="#ctx0" brushRef="#br0" timeOffset="-73665.08">27488 11837 809 0,'131'2'312'0,"-131"-2"-221"16,0 0-76-1,0 14 36-15,0 10 46 0,0 0-79 16,0 1 4-16,2-3-18 15,2-4 15-15,1-7-21 16,-1-6 2-16,-2-3 0 16,2-2 3-16,6 0 7 15,-1 0-10-15,5-10 0 16,1-4 17-16,1-1-22 16,-3 3 5-16,-5 3 0 15,4 4-10-15,-3 5 14 16,4 0-4-16,5 5 0 15,-1 13 10-15,1 3-17 0,-2 2 7 16,-5-3 0-16,2-1-16 16,-1-2 16-16,3-5-17 15,3-1-15-15,5-9-42 16,1-2 7-16,7 0-52 16,0-10-41-16,0-14-26 15,-4-1-79-15,-7-6 82 16,-5 4 183-16,-5 1 56 15,-6 3 115-15,-4 7 25 16,0 6-4-16,0 8 10 16,0 2-83-16,0 0-53 15,-18 0-32-15,-9 0-28 0,-2 0 33 16,3 2-22 0,2 10-16-16,5 0 22 0,7 0-13 15,5-1-10-15,2-5 0 16,5-3 6-16,0-3-9 15,0 0 3-15,0 0 0 16,12 0 1-16,10 0 5 16,9 6-6-16,-3 2 0 15,-1 4 9-15,-6 1-14 16,-3-1 5-16,-7 0 0 16,-1 0-8-16,-2-2 8 15,-2-4 0-15,1-2-25 16,-1 0-58-16,3-4-6 15,7 0-25-15,-1 0-14 16,3-18-85-16,-5-6-59 0,1-8 72 16,-5-5 142-16,-7 0 58 15,-2-4 33-15,0 9 53 16,0 8 132-16,0 12 59 16,0 7-136-16,0 5-21 15,0 0-83-15,0 18-29 16,0 12 28-16,6 11 25 15,0 1-34-15,0 4-1 16,-2-1-19-16,-4 1-7 16,0-2 0-16,0 1-16 15,0-2-56-15,-2-6-124 16,-4-10-177-16</inkml:trace>
  <inkml:trace contextRef="#ctx0" brushRef="#br0" timeOffset="-73193.71">28236 11995 880 0,'0'0'258'0,"0"0"-151"15,0 0-80-15,0 0-16 16,135 5 3-16,-76 17-10 16,3 2-8-16,0 10-74 15,-6-1-194-15,-14-1-387 16</inkml:trace>
  <inkml:trace contextRef="#ctx0" brushRef="#br0" timeOffset="-68207.45">30965 12115 247 0,'0'0'155'0,"0"0"-57"16,0 0 3-16,0 0-16 15,0 0 26-15,0 0-5 16,0 0-49-16,12-30 43 16,-12 22-34-16,0 2-19 15,0 0 30-15,0-1-45 16,-5 2 9-16,-11-2-27 0,-9 7 7 15,-8 0-18 1,-2 5-3-16,-5 23 0 0,0 10 1 16,6 4 10-16,10 2-11 15,10-5 3-15,12-3 11 16,2-6-2-16,0-4-12 16,6-6 0-16,10-3-1 15,2-8 12-15,0-4-11 16,4-5 0-16,5 0 15 15,-1-8-5-15,5-17-10 16,-2-9 0-16,0-4-4 16,-4-7 10-16,-4-7-6 15,-6-11 0-15,-6-4 10 0,-4-9-20 16,-3 3 10-16,-2 6 0 16,0 21-12-16,0 16 21 15,0 17-9-15,0 13 0 16,0 0-5-16,-9 31-6 15,-5 15 7-15,-6 16 4 16,7 7-3-16,2 1 13 16,7-5-10-16,4-7 0 15,0-11 14-15,0-9-10 16,2-6-4-16,9-8 0 16,4-6-5-16,1-6 14 15,2-6-9-15,4-6 0 0,2 0 5 16,3-8 0-1,-4-16-5-15,-2-7 0 0,-5 5-5 16,-7 6 13-16,-2 8-8 16,-7 10 0-16,0 2 13 15,0 2-35-15,0 22 22 16,0 5 0-16,0 3-10 16,0 0 20-16,0-2-10 15,0-4 0-15,0-1-20 16,2-5 7-16,3-2-80 15,4-8-116-15,4-10-96 16,0 0-332-16</inkml:trace>
  <inkml:trace contextRef="#ctx0" brushRef="#br0" timeOffset="-67671.36">31195 11865 772 0,'0'0'236'16,"0"0"-137"-16,0 0-70 15,0 0-29-15,0 0-31 16,0 0-36-16,-9 46-19 16,24-3-202-16,1 3-283 15</inkml:trace>
  <inkml:trace contextRef="#ctx0" brushRef="#br0" timeOffset="-67173.16">31395 12083 281 0,'0'0'194'0,"0"0"5"0,0 0-14 16,0 0-57-16,0 0 12 15,0 0-90-15,-44-69-22 16,39 97-21-16,-1 10 19 16,-2 7 70-16,8 1-59 15,-2-2-24-15,2-4 30 16,0-3-37-16,-2-7 3 15,2-4-9-15,0-3 14 16,0-5-20-16,0-4 6 16,0 0-24-16,0-7-25 15,0 2-102-15,0-7-91 0,21-2-204 16</inkml:trace>
  <inkml:trace contextRef="#ctx0" brushRef="#br0" timeOffset="-66667.53">31536 12149 455 0,'0'0'381'0,"0"0"-247"15,0 0-101-15,0 0 17 16,0 0-6-16,0 0 46 16,-110 95-49-16,99-69-6 15,7-1 11-15,4-2-41 16,0-5 18-16,0-4-11 0,2-2 1 15,9-3 10-15,5-3-23 16,-1-5 0-16,3-1 4 16,7 0 3-16,2 0-7 15,4-16 0-15,-2-10-38 16,-3-10 7-16,-1-13-71 16,-5-15-4-16,-7-12 37 15,-6-7-40-15,-7 0 43 16,0 7 52-16,0 20 14 15,0 16 25-15,-9 21 70 16,4 13 3-16,-1 6-5 16,-5 10-87-16,-3 25-3 0,-3 15 40 15,1 11-5-15,7 9 31 16,7 4-53-16,2 1 5 16,0-5 18-16,0-8-38 15,0-5 22-15,2-8-23 16,3-7 21-16,-1-4-21 15,0-6 0-15,5-4 0 16,1-8-10-16,5-6-49 16,9-5-34-16,8-9-28 15,5 0-13-15,2-26-66 16,-4-13-108-16,-13-10-34 16</inkml:trace>
  <inkml:trace contextRef="#ctx0" brushRef="#br0" timeOffset="-66207.08">31536 12149 298 0</inkml:trace>
  <inkml:trace contextRef="#ctx0" brushRef="#br0" timeOffset="-65765.05">31536 12149 298 0,'311'77'292'0,"-311"-88"29"0,0 10-154 0,-6 1-65 0,-3 0-68 0,0 18-21 0,-6 5 19 16,1 8 5-16,3-5-28 15,4 1 5-15,7-5-14 16,0-6 0-16,0-8-6 16,0-2 15-16,7-5-9 15,6 2 4-15,3-1 7 16,2-1-2-16,-5 2-9 15,2-3 0-15,-3 0-3 16,1 0 13-16,-1 0-10 0,3-4 0 16,1-16 10-1,-1-7-14-15,-1-3 4 0,-3-9 0 16,-7 0-9-16,-2 0 11 16,-2 7-2-16,0 8 0 15,0 12 8-15,0 8 24 16,0 4-29-16,0 0 4 15,-4 14-14-15,2 16 6 16,2 14 1-16,0 7 0 16,0-1 6-16,13 1-8 15,7-10 2-15,-2-4 0 16,-1-7-5-16,-5-8 13 16,-3-8-8-16,-7-5 0 15,-2-6 9-15,0-3 16 16,0 0-24-16,0 0 18 0,0 0 26 15,0 0-39-15,0-18 16 16,0-14-22-16,0-12 8 16,0-2-36-16,0 7 19 15,11 13-1-15,1 13-9 16,1 10 25-16,-3 3-6 16,6 0 0-16,3 7 5 15,-4 14-20-15,3 3 15 16,-7 1 0-16,-3-1-12 15,-1-1 9-15,-4 0-22 16,-3-1-25-16,0-4-78 16,0-4-78-16,0-10-310 15</inkml:trace>
  <inkml:trace contextRef="#ctx0" brushRef="#br0" timeOffset="-65231.63">32180 12171 493 0,'0'0'219'0,"0"0"-96"15,0 0-23-15,0 0-76 16,0 0-24-16,0 0-194 16,8-62-69-16</inkml:trace>
  <inkml:trace contextRef="#ctx0" brushRef="#br0" timeOffset="-64834.3">32180 12171 675 0,'211'-146'292'0,"-213"137"-148"16,-2 9 14-16,-1 0-88 16,-6 2-57-16,-2 31 8 15,-5 19-17-15,-1 14 37 16,11 9-2-16,1 1-34 16,5-4 45-16,2-5-50 15,0-8 2-15,0-7 4 16,4-9 5-16,5-2-11 15,1-9 0-15,-2-9 11 16,-3-9-37-16,-3-7 24 16,2-4-48-16,-4-3 33 15,0 0-12-15,0-28 25 0,0-15-38 16,0-9-18-16,0-5 34 16,-4 8 0-16,2 6 26 15,2 12 14-15,0 11 8 16,0 7 34-16,0 3-11 15,4 3-31-15,8 4 47 16,3 3-61-16,5 0 4 16,2 0-3-16,0 1 7 15,3 16-8-15,0 0 0 16,-6 1-20-16,-1 3 15 16,-5-3-81-16,-7-4-124 15,-4-8-216-15</inkml:trace>
  <inkml:trace contextRef="#ctx0" brushRef="#br0" timeOffset="-64422.54">32531 12058 829 0,'0'0'286'0,"0"0"-151"16,0 0-68-16,0 0-22 15,0 0-45-15,0 0-11 16,-29-18-75-16,23 47-88 15,4-1-49-15,2-5-317 16</inkml:trace>
  <inkml:trace contextRef="#ctx0" brushRef="#br0" timeOffset="-63929.22">32531 12058 693 0,'21'47'323'0,"-21"-49"-178"15,0 2-55-15,0 2-88 16,0 26 19-16,0 12 30 15,0 10-19-15,0 5-17 16,0-4-2-16,0-3-3 16,6-4-10-16,1-2 0 15,2-5-34-15,2-8 2 16,2-5-108-16,7-11-10 16,3-9-51-16,-1-4-174 15</inkml:trace>
  <inkml:trace contextRef="#ctx0" brushRef="#br0" timeOffset="-63461.79">32749 12196 753 0,'0'0'213'0,"0"0"-95"16,0 0-48-16,0 0 2 15,0 0-19-15,0 0-52 16,-100 48 36-16,96-20-37 15,4-2 0-15,0-2-4 16,0-3 2-16,2-6 2 16,14-1 0-16,4-3 11 15,2-7-7-15,7-4-4 0,-2 0 0 16,-2 0-7-16,-6-21 5 16,-5-1 2-16,-3-2 0 15,-9 6 5-15,-2 4 23 16,0 6-5-16,0 6-2 15,0 0 35-15,0 2-52 16,0 0 5-16,-4 0-9 16,-5 10 5-16,2 4-14 15,7-1 9-15,0 0 0 16,0 0-7-16,0-6 10 16,0-1-3-16,5-4 0 15,12-2 6-15,4 0-1 16,8 0-5-16,-2-4 0 15,-8-12-7-15,-1-5-17 16,-5-6 24-16,-1-1-8 0,-8 2 3 16,-4 3-8-16,0 11 13 15,0 8 0-15,0 4 12 16,0 0-12-16,0 0 0 16,0 21-3-16,0 5 3 15,0 4-4-15,0 2 4 16,13 5 0-16,12 1-3 15,0 2 22-15,4-1-13 16,0-2-1-16,-6-4 6 16,2-7 14-16,-9-6-25 15,-5-7 0-15,-7-4 4 16,-4-5 9-16,0-4-13 0,0 0 0 16,0 0 8-16,5 0 25 15,-2-4-25-15,3-17 2 16,7-11-5-16,3-9 2 15,6-6-14-15,-2 6-12 16,-4 14-2-16,-5 13 4 16,2 12 17-16,1 2 0 15,5 0-9-15,6 20 7 16,0 3 2-16,-7 2 0 16,-5-3-18-16,-9 2 11 15,1-3-68-15,-5-1-11 16,0-6-173-16,0-8-230 15</inkml:trace>
  <inkml:trace contextRef="#ctx0" brushRef="#br0" timeOffset="-63049.97">33389 12306 480 0,'0'0'289'16,"0"0"-102"-16,-27-123-79 16,27 113 32-16,0 10-107 15,0 0-33-15,0 20-98 16,14 15-55-16,8-1-196 15</inkml:trace>
  <inkml:trace contextRef="#ctx0" brushRef="#br0" timeOffset="-61366.4">24604 12558 520 0,'0'0'164'15,"0"0"-40"-15,0 0-48 0,0 0-14 16,0 0 8-16,0 0-58 16,0 0 3-16,0-107 51 15,0 93-49-15,0 1 33 16,0 6-4-16,0 0-16 16,0 6 52-16,0 1-62 15,0 0-7-15,-2 3-9 16,-7 26 15-16,0 9-17 15,0 4 4-15,1 4 4 16,0 0 9-16,4-3-19 16,-1-3 0-16,3-6 0 0,0-1 13 15,2-9-13-15,0-4 0 16,0-3 0-16,0-5-16 16,0-4-45-16,0-5-58 15,23-3-47-15,4 0-96 16,6-23-188-16</inkml:trace>
  <inkml:trace contextRef="#ctx0" brushRef="#br0" timeOffset="-60912.44">24604 12558 503 0</inkml:trace>
  <inkml:trace contextRef="#ctx0" brushRef="#br0" timeOffset="-60426.63">24604 12558 503 0,'210'-69'205'0,"-210"61"-32"0,0 4-95 0,0 2-6 0,0 2 28 0,-14 0-74 16,-13 6-8-16,-6 17-18 0,-3 2 10 15,7 4 12-15,8-7-21 16,7-4 3-16,11-4 18 16,3-2-12-16,0-2-4 15,11 0-5-15,18-2 12 16,7-2-7-16,7-2-6 16,3 1 0-16,-1-4-4 15,-3 3-1-15,-2-1-5 16,-6-3-36-16,-8 0 1 15,-10 0 29-15,-7 0 16 16,-7 0 0-16,-2-7 18 16,0 0-12-16,0-2 55 15,-9 0-28-15,-9 0-28 16,-3 7 51-16,-4 2-45 0,2 0-5 16,4 0 1-16,-2 8 6 15,5 8-13-15,6 3 0 16,1-4 7-16,7 0-11 15,2-4 4-15,0-2 0 16,0-1-8-16,13-4 16 16,9-4-8-16,12 0 0 15,3 0 7-15,-3-18-7 16,-3 0 0-16,-13 3 0 16,-9 8 1-16,-5 5 7 15,-2 2-8-15,2 0 0 16,4 9 3-16,1 15-7 15,1 5 4-15,0-1 0 0,1-4-10 16,0-4 18-16,-2-6-8 16,0-3 0-16,-3-8-20 15,3-3 6-15,0 0 13 16,0-6 1-16,0-16-11 16,-5-4 22-16,-2-6-11 15,-2 2 0-15,0 8 8 16,0 5-7-16,0 12 4 15,0 5-3-15,0 0-2 16,0 3 1-16,0 17-1 16,0 5 0-16,0-1 10 15,0-6-17-15,0-4 7 0,0-4 0 16,-2-7-6-16,2-3 15 16,0 0-9-16,0 0 13 15,0-5 3-15,0-13 27 16,14-10-43-16,5-1 0 15,6 2-4-15,-2 6 10 16,-5 9-6-16,-1 10 0 16,-1 2 10-16,4 2-20 15,2 23 10-15,1 4 0 16,-6 8 2-16,-1 1 5 16,-3-1-7-16,-1-3 0 15,-4 1 6-15,1 2-29 16,3-1-17-16,1 0-67 0,5-8-125 15,-1-8-319 1</inkml:trace>
  <inkml:trace contextRef="#ctx0" brushRef="#br0" timeOffset="-59933.94">26104 12689 727 0,'0'0'229'0,"0"0"-18"15,0 0-116-15,0 0-69 16,0 0 4-16,0 0-29 15,-16 66 55-15,12-20-15 16,1 0-39-16,3-2 29 16,0-1-31-16,0-1 0 15,0-2-9-15,0-3 17 16,0-7-16-16,3-6-12 16,19-9-104-16,9-13-42 15,5-2-218-15</inkml:trace>
  <inkml:trace contextRef="#ctx0" brushRef="#br0" timeOffset="-59454.15">26298 12725 675 0,'0'0'256'16,"0"0"-94"-16,0 0-79 16,0 0-8-16,0 0-68 15,0 0 2-15,-112 38 38 16,97-8-45-16,3 2 14 15,5-1 7-15,7-3-21 16,0-2 39-16,0-2-40 16,19-4 12-16,5-4 1 15,4-1-3-15,9-7-1 0,-2-4-10 16,5-4 11-16,-2 0-13 16,-5-4 2-16,-6-15 0 15,-4-7-2-15,-11-6 10 16,-2-4-8-16,-10-2 0 15,0 7 3-15,0 7-10 16,-12 4 7-16,-5 9 0 16,-3 6-4-16,-1 5 13 15,-2 0-9-15,-2 8 0 16,2 16 11-16,6 4 1 16,7 5-12-16,8-6 0 15,2 4 23-15,0-3-17 16,0-4 7-16,10-2-13 15,3-1 15-15,2-5-14 0,3-4-1 16,7 0 0-16,2 2-8 16,8-3-7-16,7 2-41 15,3-9-113-15,-5-4-430 16</inkml:trace>
  <inkml:trace contextRef="#ctx0" brushRef="#br0" timeOffset="-57813.64">27503 13022 370 0,'0'0'185'0,"0"0"-26"0,0 0-14 16,0 0-51-16,0 0 57 15,0 0-84-15,8-108-11 16,-8 99 12-16,-10 4-37 15,-6 3-1-15,-4 2-30 16,0 0 17-16,-7 14-14 16,5 16-3-16,6 9 0 15,5 7-7-15,11 6 15 16,0-2-8-16,18 1 0 16,13-8 4-16,2-6 1 15,-2-6-5-15,-4-7 0 0,-13-10 3 16,-5-6 8-1,-9-5-1-15,0-3 7 0,0 0-13 16,0 3 48-16,-29-1-45 16,-13-2 0-16,-5 0-5 15,7 0 7-15,11 0-9 16,10 0 0-16,9 0-28 16,8 0 26-16,2 0-53 15,0-5 7-15,6-6 37 16,25-5-58-16,11-3 33 15,10 4 14-15,4 3 16 16,2-5-11-16,0-1 17 16,-10-2 0-16,-7-2-9 15,-17 2 23-15,-6 0-14 0,-9-1 21 16,-3 3-14-16,-3-6 16 16,-3 3-23-16,0-2 0 15,0 0 24-15,-3 5-15 16,-10 4 7-16,0 7-10 15,-1 2 4-15,-3 5 13 16,-1 0-23-16,-3 21 0 16,6 10 21-16,1 7-19 15,6 7 31-15,8-2-20 16,0-3-4-16,0-4 18 16,18-6-27-16,1-1 0 15,6-7 3-15,0-4 6 16,-1-4-9-16,3-6 0 0,-1-4 11 15,1-4-16-15,0 0 5 16,-7 0 0-16,-2-17-11 16,-5-10 0-16,-6-13 11 15,-5-8 0-15,-2 2-6 16,0 12-7-16,0 15 13 16,0 14 0-16,0 5-7 15,0 0 13-15,0 14-6 16,0 13 0-16,0 3 2 15,-2 0 2-15,2-4-4 16,0-4 0-16,0-4-8 16,0-5 17-16,0-6-9 0,0-5 0 15,0-2 8 1,0 0-7-16,0 0 3 0,0 0-4 16,0-16 18-16,2-9-10 15,10-10-8-15,1-2 0 16,0 2 4-16,-4 8-4 15,-2 11 0-15,-5 13 0 16,0 3-11-16,5 0 14 16,4 11-3-16,7 18 0 15,2 3 7-15,0 4-11 16,-7-4 4-16,-2 0 0 16,-3-5-7-16,-2-3 11 15,-2-4-7-15,1-6 3 0,-1-4-58 16,-2-2 5-1,2-4-42-15,6-4-35 0,5 0 52 16,6-6-34-16,-1-18-140 16,-1-10-88-16</inkml:trace>
  <inkml:trace contextRef="#ctx0" brushRef="#br0" timeOffset="-57361.28">28218 12939 539 0,'0'0'312'0,"0"0"-131"16,0 0-6-16,0 0-70 15,0 0-67-15,0 0-16 16,0 5-9-16,0 37 17 16,6 11 13-16,6 4-38 15,-1-3 35-15,-5-4-40 0,2-6 0 16,-4-3-6-16,-2-6 5 16,0-6 1-16,-2-7-37 15,2-9-71-15,-2-4-80 16,0-6-120-16,0-3-44 15</inkml:trace>
  <inkml:trace contextRef="#ctx0" brushRef="#br0" timeOffset="-56885.24">28165 13228 10 0,'0'0'709'0,"0"0"-425"16,0 0-80-16,0 0-102 16,0 0-24-16,-12-106-18 15,33 94-49-15,3 3 37 16,8 7-48-16,-1 2 0 0,4 6-1 15,-1 18 13 1,-1 9-12-16,-2 0 0 0,-8 4 14 16,-6-5-5-16,-3 1-9 15,-8-5 0-15,1-4-9 16,-5-2 9-16,0-2-4 16,-2-6-55-16,0 0-88 15,0-10-115-15,0-4-360 16</inkml:trace>
  <inkml:trace contextRef="#ctx0" brushRef="#br0" timeOffset="-56479.36">28165 13228 525 0,'202'-280'405'0,"-213"252"-175"16,5 16-93-16,3 8-74 0,1 4-41 16,2 0-22-16,0 12-2 15,0 20-95-15,0 10-118 16,2 5-208-16</inkml:trace>
  <inkml:trace contextRef="#ctx0" brushRef="#br0" timeOffset="-55993.63">28492 13103 576 0,'0'0'294'0,"0"0"-124"0,0 0-39 16,0 0-1 0,0 0-77-16,0 0-36 0,2 25 6 15,-2 10-22-15,0 6 36 16,0 1-16-16,0-3-13 16,2-4 13-16,0-6-21 15,4-7 0-15,-4-9-4 16,0-4 9-16,0-5-5 15,0-4 0-15,3 0 7 16,3 0 12-16,6-16-19 0,6-10 0 16,-2-9-7-1,-1-11 13-15,-1-5-6 0,-5 2 0 16,-1 11 5 0,-4 16-6-16,-4 11 1 0,0 9 0 15,0 2-9-15,3 0 9 16,1 0 0-16,4 13 0 15,1 1 7-15,-3 0-16 16,2-5 9-16,1 2 0 16,2-1-5-16,3 8 8 15,4 8-3-15,0 6 0 16,0 2 9-16,-3 1-16 16,1-5 7-16,1-6 0 15,2-2-3-15,2-8 6 0,-3-2-3 16,2-10 0-16,2-2 8 15,-1 0-12-15,0-7 4 16,-6-11 0-16,-1-3-7 16,-1-3 9-16,-5-8-2 15,-2-7 0-15,-8-7 8 16,0-2-20-16,0 5 12 16,0 14 0-16,-4 12-8 15,-6 13 12-15,0 4-4 16,-6 0 0-16,-4 6 7 15,0 19-13-15,0 7 6 16,4 3 0-16,8 8-4 16,5-5 18-16,3 1-14 0,0-3 0 15,13-4 9-15,8-6-9 16,-4-3 0-16,3-8 0 16,1-4-3-16,0-5 8 15,0-4-5-15,1-2 0 16,3 0 9-16,-1-2-18 15,-2-19 9-15,-1-9 0 16,-6-6-9-16,-6 0 5 16,-2 7 4-16,-5 12 0 15,0 11 7-15,-2 6-5 16,0 0-2-16,2 1-1 16,3 21-11-16,1 5 14 15,2-1-2-15,-2-3 0 0,-4-2 8 16,2-9-13-1,-4-6 5-15,3-1 0 0,-3-5-8 16,0 0 20-16,4 0-12 16,0-7 0-16,8-9 13 15,-1-6-19-15,5 0 6 16,-3 1 0-16,-2 4-8 16,0 9 14-16,-6 6-6 15,-1 2 0-15,5 0 3 16,2 12-9-16,0 12 6 15,0 0 0-15,-4 1-5 16,-2 0 9-16,-1-2-4 16,-4-2 0-16,0 4-36 15,0-4-45-15,0-7-235 0</inkml:trace>
  <inkml:trace contextRef="#ctx0" brushRef="#br0" timeOffset="-54885.71">30029 13195 708 0,'0'0'245'0,"0"0"-92"15,0 0 20-15,0 0-121 16,0 0-45-16,0 0 19 15,-27 55-26-15,25-13 41 16,2-1-22-16,0-5-11 16,0-7 15-16,0-4-23 0,0-6 0 15,0-10-3-15,0-2 9 16,0-7-6-16,0 0 0 16,0 0 12-16,0 0 8 15,0 0-19-15,0-12-1 16,0-13 5-16,2-12 7 15,7-7-12-15,3-4 0 16,-1 6 3-16,0 8-15 16,-4 16 12-16,-3 11 0 15,1 6-10-15,1 1 17 16,8 0-7-16,1 10 0 16,5 16 2-16,3 5-8 15,-4 1 6-15,2-2 0 0,1 0-7 16,-2-2 15-16,2-7-8 15,1-2 0-15,-2-8 7 16,2-5-11-16,2-5 4 16,-3-1 0-16,-2 0-8 15,0-1 14-15,-7-16-6 16,-1-3 0-16,-8-4 4 16,-4 2-10-16,0 0 6 15,0 4 0-15,0 7-4 16,-2 5 16-16,-5 4-12 15,0 2 0-15,-6 0 11 16,-2 5-12-16,-3 15 1 16,2 3 0-16,5 2 5 15,4 3 6-15,5-2-11 0,2 1 0 16,0-1 10-16,0-4-11 16,15-4 1-16,4-3 0 15,5-1-9-15,10-3 7 16,8-3 2-16,5-4-24 15,3-4-52-15,-7 0 9 16,-3-10-54-16,-13-18 24 16,-12-8 80-16,-5-5-12 15,-10 6 29-15,0 4 29 16,0 11 84-16,-12 4 15 16,-1 6-68-16,-1 6-9 15,-3 4-12-15,-4 0-31 16,-3 14-3-16,4 8-4 0,4 0 11 15,8-2-1 1,5 1-11-16,3-5 0 0,0-2-7 16,0-2 14-16,5-3-7 15,8-2 0-15,3-3 3 16,2-3-9-16,1-1 6 16,0 0 0-16,0 0-16 15,4-15 3-15,-7 1 7 16,-5 3-17-16,-3 5 9 15,-8 6-3-15,4 0 17 16,2 13-13-16,0 22 4 16,5 16 7-16,1 4 2 0,-1 3 0 15,-1-5 13-15,0-3 11 16,-4-4-20-16,-6-6 8 16,0-8 27-16,0-7-29 15,-4-11 17-15,-14-7-2 16,0 0-18-16,-2-7 42 15,4 0-49-15,1 0 0 16,1 0-6-16,1-21 2 16,-1-4-13-16,8-14-17 15,6-10-55-15,0-2 7 16,4-2-132-16,21 7-53 16,2 4-142-16</inkml:trace>
  <inkml:trace contextRef="#ctx0" brushRef="#br0" timeOffset="-54268.39">30994 13396 346 0,'0'0'279'0,"0"0"-13"16,0 0-126-16,0 0-2 15,0 0-15-15,0 0-62 16,12-51-19-16,-41 51 3 16,-7 0-40-16,3 16 12 15,4 7-6-15,6 2-6 16,7-2 13-16,7-1-18 15,5-4 0-15,4-2-5 16,0-4 16-16,0-3-11 16,15 0 0-16,14-5 6 15,8-4-9-15,3 0 3 0,-3-2 0 16,1-18-12-16,-7-6 2 16,-2-2 9-16,-9-1 1 15,-7 10 0-15,-5 10-9 16,-6 7 9-16,-2 2 0 15,2 0 3-15,-2 2 2 16,4 14-5-16,1 8 0 16,1 1 9-16,4 1-10 15,-2-5 1-15,3 0 0 16,1-3-8-16,-1-6 7 16,4-4-5-16,5-2-12 15,5-6-64-15,2 0 33 0,-2 0-109 16,-4-8-35-1,-5-16-65-15,-3-9-32 0,-11-6 152 16,-2-9 101-16,0-5 37 16,-4 7 62-16,-7 13 198 15,2 15 53-15,6 14-78 16,1 4-92-16,0 0-84 16,0 14-43-16,-2 15-8 15,2 6 82-15,2 8-63 16,0-1-10-16,0 1 3 15,2 0-14-15,11 2-6 16,-2-1 0-16,-2-5 10 16,-3-3-30-16,-1-8-9 0,0-4-87 15,-5-14-79-15,0-10-300 16</inkml:trace>
  <inkml:trace contextRef="#ctx0" brushRef="#br0" timeOffset="-53841.26">31297 13446 531 0,'0'0'386'0,"0"0"-163"16,0 0-109-16,0 0-61 15,0 0 14-15,0 0-46 16,100-31 9-16,-64 55-18 16,-2 4 1-16,-3 5 0 0,-4-1-13 15,-6 0 0-15,2 2-6 16,0-8-1-16,-1-3-23 15,-3-5-61-15,2-8-122 16,-2-10-73-16,-3 0-229 16</inkml:trace>
  <inkml:trace contextRef="#ctx0" brushRef="#br0" timeOffset="-53324.21">31702 13532 229 0,'0'0'338'16,"0"0"-83"-16,-46-104-32 15,37 87-77-15,4 7-31 16,3 7-84-16,2 3-14 15,0 0-17-15,0 0-49 16,0 0-71-16,10 0-38 0,19 7 91 16,6-3-42-16,1-4-73 15,-5 0 14-15,-7 0 63 16,-8-11 105-16,-7-6 54 16,-7-3 145-16,-2-3-24 15,0 5 4-15,0 6-59 16,0 4 35-16,0 8-74 15,-7 0-58-15,-4 6 17 16,-2 26-38-16,-3 17 31 16,10 10 24-16,6 7-41 15,0 4 25-15,0-1-16 16,10-5-23-16,6-6 20 16,-3-5-22-16,1-9 0 15,-7-7-6-15,-1-9 4 16,-1-4-6-16,-5-10-29 0,0-2-70 15,0-8-85-15,0-4-180 16,-3-6-354-16</inkml:trace>
  <inkml:trace contextRef="#ctx0" brushRef="#br0" timeOffset="-52835.56">31801 13637 894 0,'0'0'264'15,"0"0"-126"-15,0 0-58 16,0 0-45-16,0 0-31 15,0 0-8-15,94-55-12 16,-50 71-180-16,12 7-195 16</inkml:trace>
  <inkml:trace contextRef="#ctx0" brushRef="#br0" timeOffset="-52550.28">32433 13748 733 0,'0'0'496'0,"0"0"-321"0,0 0-105 16,0 0-63-16,0 0 13 15,0 0-20-15,-4-31-162 16,-12 28-915-16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8T06:13:09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3110 6784 0 0,'0'0'118'0,"0"0"-80"15,0 0-19-15,0 0 23 16,0 0-22-16,0 0 19 16,0 0 23-16,18-11-2 15,-18 4-10-15,0-7-35 16,0 0-4-16,-9-9 29 15,-2 1-25-15,-8-4 16 16,-4-2 2-16,-4 0-12 16,-6 4 10-16,-8 0-16 15,-3 8-4-15,-4 4 4 16,-8 6-15-16,-1 6 0 0,-5 0 11 16,-8 3-7-16,4 17 2 15,-3 7-6-15,9 3 0 16,6 0-7-16,10 0 8 15,4 0-1-15,3 4 0 16,0 3 11-16,-1 3-12 16,-4 3 1-16,-3 5 0 15,1 4-3-15,1 7 12 16,-1 3-9-16,1 7 16 16,7 0-11-16,5 3-4 15,7-1 2-15,4 2 7 16,6-1-13-16,10 3 3 15,4 4 0-15,0 5 0 0,20 7 6 16,9 4-7-16,13 3 1 16,10 7 0-16,12-4 2 15,17-9-2-15,10-9 0 16,18-17 12-16,18-14-3 16,20-13 11-16,13-16 4 15,12-6-12-15,4-11 24 16,0-6-33-16,2 0 9 15,-9 0 1-15,-5-14-5 16,-15-7-7-16,-1-1-1 16,2 1 7-16,-3-5-1 15,-2-4-6-15,-9-2 0 0,-11-5-7 16,-12-4 17-16,-15-5-10 16,-13-2 0-16,-18-3 8 15,-13 1-10-15,-15-2 2 16,-10 1 0-16,-10-8 1 15,-11-4 9-15,-8-10-10 16,0-7 0-16,-29-11 9 16,-11-1 0-16,-15-7-7 15,-8-7-2-15,-13 1 8 16,-2-6 3-16,-9 6-11 16,-2 9 0-16,-9 9 1 15,-4 11-2-15,-7 2 1 16,-1 11 0-16,1 4-10 0,2 15 5 15,-2 13-1 1,-5 10-2-16,1 10-13 0,-1 11-1 16,7 0 12-16,9 14-36 15,11 29 46-15,5 12-77 16,8 13-34-16,14 6-31 16,11-2-135-16</inkml:trace>
  <inkml:trace contextRef="#ctx0" brushRef="#br0" timeOffset="6698.41">4569 10716 235 0,'0'0'21'15,"0"0"12"-15,0 0-1 16,0 0-20-16,0 0 25 16,0 0 10-16,0 0-27 15,-31-40 22-15,29 35-41 16,2 2 21-16,-3 0-3 16,3 3-16-16,-2-2 22 0,2 1-12 15,0 1-1 1,0 0 22-16,-2 0-33 0,2 0 6 15,0 0-7-15,0 0 6 16,0 0-7-16,0 0 1 16,0 0-3-16,0 0-8 15,0 0 10-15,11 0 1 16,14 0 12-16,6 0-8 16,6 0 32-16,9 0-28 15,12 0-3-15,4 0 16 16,9 0-14-16,5 0-7 15,2 0 4-15,0 0 2 16,-3-4 9-16,0-3-15 16,-4 1 1-16,0 2 12 15,-3-2-4-15,2-1-9 0,-1 2 0 16,-2-4 8-16,-1 2-7 16,-3 0-1-16,-3 4 0 15,-2-1 2-15,-2-1 2 16,2 3-4-16,-4 1 0 15,-4-3 13-15,-3 0-17 16,-9-3 4-16,-5 2 0 16,-4-1 2-16,-2-2 4 15,-4-1-6-15,-4 3 13 16,-3-2-11-16,-3 2 24 16,-2 0-16-16,1 0-9 15,-6 2 4-15,-1 3 1 0,-3 1-6 16,0 0 0-16,-2 0-78 15,0 5-105-15,0 21 45 16,-11-1-200-16</inkml:trace>
  <inkml:trace contextRef="#ctx0" brushRef="#br0" timeOffset="32111.66">5940 11974 49 0,'0'0'80'15,"0"0"-25"-15,0 0-10 16,0 0-36-16,0 0 47 0,0 0-39 16,0 0-9-1,0 0 54-15,-5-11-30 0,5 11-11 16,0 0-15-16,0 0 2 15,0 0-2-15,0 0-6 16,0 0 0-16,0 0 1 16,0 0 3-16,0 0-4 15,0 0 0-15,0 0 7 16,0 3-10-16,5 8 3 16,8 4 0-16,5 1 2 15,2 2 5-15,6 0-7 16,7-2 17-16,15-4-17 15,14-4 24-15,9-5-11 16,14-3 21-16,2 0 10 16,7 0-35-16,3 0-7 0,-1 0 0 15,2 0 12-15,-7 0-10 16,-1 0-4-16,-10 0 0 16,-2-3 1-16,-4 3 5 15,-5 0-6-15,-3 0 7 16,-1 0 1-16,-7 0-3 15,-4 0-5-15,-5 0 1 16,-5 0-6-16,2 0 6 16,6 0-1-16,8 0 13 15,7 0-13-15,7 0 17 0,1 0-17 16,4 0 0 0,-2 0 0-16,2 0 0 0,-4 0 0 15,3 0-3 1,0 0 14-16,-2 0-13 0,-3 0 2 15,-2 0 0-15,-3 0 1 16,-4 0-1-16,-9 0 0 16,-3 0-4-16,-3 5 13 15,-5-1-9-15,2-1 0 16,-4-1 2-16,-3 3-3 16,2-4 1-16,-3 2 0 15,2 0-6-15,-1 2 14 16,2 1-8-16,1 0 0 15,-4 0 3-15,0 0-10 16,2 0 7-16,-2 2 0 0,0 0-5 16,5 0 9-16,-4-2-4 15,5 2 0-15,6-1 5 16,1-4-8-16,0 4 3 16,3-6 0-16,-7-1-4 15,1 0 11-15,-5 0-7 16,-1 0 0-16,-2 0 4 15,-1 0-6-15,-2 0 2 16,-1-6 0-16,-3 2-7 16,1 0 12-16,-3 3-5 15,0-2 0-15,0 1 7 16,3 0 3-16,-3 2-9 0,2-2 9 16,-6 2 7-1,-2 0-12-15,-5 0 4 0,-1 0-7 16,2 0 8-16,-1 0 8 15,0 0-18-15,-2 0 0 16,-5 0 3-16,3 0 2 16,-5 0-5-16,-1 0 0 15,7 0-3-15,-7 0-2 16,6 0-122-16,-5 0-151 16</inkml:trace>
  <inkml:trace contextRef="#ctx0" brushRef="#br0" timeOffset="35664.55">2921 13025 10 0,'0'0'28'16,"0"0"12"-16,0 0 2 0,0 0-14 16,0 0 16-1,0 0-16-15,0 0-17 0,24 0-1 16,-19 0-3-16,1 0-5 15,1 2 4-15,-1 2-5 16,4-1 8-16,0 4-7 16,7-3-1-16,-2 2 25 15,7-2-13-15,-2 0 16 16,9 2 0-16,0-5-25 16,4 4 47-16,3-1-37 15,0 3-12-15,-1-2 19 16,3 1-18-16,4 0 9 15,3 0 9-15,7 0-4 16,3 0 12-16,12-4-9 16,9-2 1-16,11 0 30 0,13 0-37 15,7 0 11-15,8-9 7 16,15-2-21-16,8 3 12 16,7 0-23-16,5 4 4 15,-2 2-3-15,-1 0 2 16,3 0-3-16,-5 2 0 15,-5 0 12-15,-4 0-15 16,-7 0 3-16,-4 0 0 16,2 0-4-16,4 0 12 15,5 0-8-15,2-2 0 16,1-3 7-16,-8 4-12 16,-6-3 5-16,-7 2 0 0,0 2-7 15,-9 0 12-15,-8 0-5 16,-8 2 0-16,-7 10 4 15,-5 2-5-15,-6 4 1 16,-7 1 0-16,-8 0-6 16,-3 0 7-16,-3-4-1 15,2-1 0-15,4-3 5 16,5-5-5-16,6 0 0 16,7-4 2-16,3 2-7 15,0-2 5-15,0 2 0 16,-4 0 0-16,2 0 7 15,-8 1-11-15,1-3 4 16,-8 5 0-16,-3-5-5 0,-1 2 7 16,-3-4-2-1,-3 3 2-15,-1-3 10 0,1 0-15 16,-6 0 3-16,-5 0 0 16,-5 0-7-16,-11 0 7 15,-10 0-2-15,-3 0-32 16,-5 0-78-16,-7 0-26 15,0 0-87-15</inkml:trace>
  <inkml:trace contextRef="#ctx0" brushRef="#br0" timeOffset="43004.77">2698 14294 31 0,'0'0'73'16,"0"0"-23"-16,0 0 8 15,0 0 7-15,0 0-24 16,0 0 3-16,0 0 4 16,0 0-15-16,0 0 19 15,0 0-34-15,0 0-2 0,0 0 2 16,0 0-12 0,0 0-6-16,0 0 0 0,0 0 2 15,0 3-11-15,0-1 9 16,0 0 0-16,4 4-5 15,14 2 15-15,0 1-10 16,7 0 14-16,-2 0-12 16,6-2 28-16,6 1-21 15,-2-2 3-15,5 2 7 16,6-2-18-16,7 0 12 16,10-1 11-16,5-5-22 15,11 0 29-15,2 0-28 16,4 0-3-16,4 0 12 15,2-14-9-15,3 2 3 0,1-1-6 16,3 1 9 0,0 0-5-16,6 2-4 0,5 2 0 15,4 2-3-15,5 6 10 16,-9 0-7-16,-6 0 0 16,-10 16 5-16,-9 0-11 15,-2 4 6-15,-2 1 0 16,0-5-3-16,-3 0 7 15,2-4-4-15,0-2 0 16,6-6 4-16,6-2 4 16,9-2-6-16,4 0 15 15,6 0 8-15,3 0-20 16,-2-5-3-16,7 4-2 16,2-5 8-16,1 2-8 15,-4 0 0-15,-3-1 0 0,-6 5-7 16,-3-3 11-16,-5 3-4 15,-4 0 0-15,-9 0 3 16,-10 0-4-16,-8 5 1 16,-9 2 0-16,-7-5-5 15,-9 0 10-15,-11-2-5 16,-6 0 0-16,-5 0 6 16,-5 1-9-16,2-1 7 15,0 0-4-15,-1 0 16 16,1 0-6-16,-3 0-8 0,-3 0 12 15,-3 0-11 1,2 0 27-16,-3 0-26 0,-3 0-2 16,0 0 2-16,-2 0 0 15,-2 0-8-15,0 0-2 16,0-5-70-16,0-11-39 16,0-15-374-16</inkml:trace>
  <inkml:trace contextRef="#ctx0" brushRef="#br0" timeOffset="55339.62">13746 6733 87 0,'0'0'50'0,"0"0"-28"16,0 0 41-16,0 0-14 15,0 0-18-15,0 0 6 16,0 0 0-16,0 0 15 15,-21-41-24-15,13 33-17 0,2-1 40 16,-1 1-50-16,-3-2 25 16,0 1 31-16,-3 0-25 15,-3-1 5-15,-3 0-24 16,-4 0-5-16,-6-2 3 16,-4-1 0-16,-3 4-11 15,-2-5 7-15,-2 0 3 16,-7-1 0-16,-2 0-10 15,-5 2 0-15,4 5 5 16,-4 2 2-16,0 6-7 16,1 0 0-16,0 0 18 15,-3 0-25-15,-2 2 7 0,0 9 0 16,-2-4-12 0,-1 5 21-16,6 2-9 0,0 0 0 15,3 5 14-15,-4 1-21 16,3 0 7-16,0 4 0 15,-1 3-16-15,-4 5 24 16,-5 0-8-16,1 3 0 16,0 4 15-16,-3 4-22 15,5 1 7-15,2 2 0 16,4 5-10-16,12-2 13 16,7 3-3-16,1 1 0 15,5 2 11-15,0-3-16 16,5-2 5-16,3 0 0 15,4 1-11-15,8 1 11 16,2 2 0-16,5 3-6 0,2 4 10 16,0 1-4-16,14 4 0 15,10 1 4-15,4 1-15 16,7-2 11-16,5 3 0 16,6 2-5-16,5-1 9 15,10-6-4-15,7-5 0 16,9-11 4-16,5-3-9 15,7-6 5-15,0 0 0 16,5-1 2-16,1-2-2 16,6-1-9-16,4-3 9 15,-5-4 1-15,5 0-1 16,-3-4 3-16,2 1-3 0,12-7 0 16,1-4-15-16,-4-6 15 15,-6-6 2-15,-3-2 9 16,2 0-2-16,-2 0-9 15,3-10-8-15,0 4 5 16,-4 1 3-16,-3 2 18 16,0 3-18-16,0-3 2 15,3 3-4-15,-1 0 2 16,3 0 0-16,0 0-15 16,4 0 15-16,2 0 0 15,-4 0-10-15,-8-15 20 16,-17-8-7-16,-8-6-2 15,-12-6-1-15,-7-6 44 0,-1-5-30 16,-7-6 14 0,-1-5 1-16,-3-5-24 0,-1-4 35 15,-4-3-40-15,-3-3 0 16,-4-2-13-16,-2 3 5 16,-6 4 8-16,-7 5 0 15,-3-2 6-15,-4-1-5 16,0-4-1-16,-2-3 0 15,-3-3-5-15,-2 1 13 16,-2-2-8-16,0-3 0 16,-8-7 14-16,-17-7-6 15,-6-3-8-15,-7 1 0 0,-3 3-1 16,-3 7 12 0,-5 4-11-16,-12 1 0 15,-18 1 7-15,-17 5-22 0,-24 3 15 16,-23 9-16-16,-13 13 5 15,-13 17-28-15,-9 18 31 16,-12 14-7-16,-13 6-59 16,-15 30-26-16,-9 19-49 15,1 19-62-15</inkml:trace>
  <inkml:trace contextRef="#ctx0" brushRef="#br0" timeOffset="60837.62">12608 10520 60 0,'0'0'37'0,"0"0"-12"16,0 0-4-16,0 0-17 0,0 0 33 15,0 0 16 1,0 0-8-16,-24-64-3 0,24 58-7 16,0 0 3-16,0 4-3 15,0-1-33-15,0 3 5 16,0 0-7-16,0 0 8 15,0 0-8-15,4 0 0 16,5 3 0-16,2 5 9 16,3 2-2-16,1 1-6 15,5 2 26-15,7 1-9 16,2 0 5-16,11 2-18 16,5 3 1-16,3-3 21 15,6 2-24-15,2 1 5 16,6 0 15-16,7 3-21 15,9-1 22-15,7-3-24 0,2-2 0 16,0-4 6 0,-2-3-5-16,-6 0-1 0,4-6 6 15,0-3 6-15,-1 0-12 16,-2 0 2-16,-5 0 1 16,0-5 14-16,-9-3-17 15,-3 2 0-15,-1 2-1 16,-2 0 9-16,0-1-8 15,-2 2 0-15,-2 0 2 16,-1 2-1-16,-1-2-1 16,-2 1 0-16,-2 0-4 15,-3 1 8-15,-7 1-4 0,-2 0 0 16,-2 0 3 0,-2 0-8-16,-1 0 5 0,0 0 0 15,3 5-6-15,4 2 10 16,5-4-4-16,5-1 0 15,4-2 4-15,2 0-5 16,2 0 1-16,2 0 0 16,0 0-4-16,7 0 8 15,4-2-4-15,5-4 0 16,-2-2 8-16,-10 1-7 16,-8 0-1-16,-9 1 0 15,-7 1-2-15,-9-2 13 16,-4 3-11-16,-2 1 20 15,-2-4-16-15,2 3 34 16,2-2-30-16,2-2 5 0,2 2 3 16,3 0-9-16,-3-1 0 15,-2 4-7-15,0-1 8 16,-7 2-9-16,2-1 1 16,-1 1 0-16,-7 2-4 15,-3 0 10-15,-7 0-6 16,-4 0 0-16,-2 0 6 15,0 0-18-15,0 0 12 16,0 0-45-16,0 0-76 16,-19 9 20-16,-14 7-27 0,-6-4-201 15</inkml:trace>
  <inkml:trace contextRef="#ctx0" brushRef="#br0" timeOffset="63908.75">12520 11434 48 0,'0'0'94'15,"0"0"-62"-15,0 0-22 16,0 0 14-16,0 0-2 16,0 0 23-16,-21-22-20 0,19 20-21 15,-2 2 10 1,-4 0-14-16,2 0 0 0,1 0-3 16,-1 0 8-16,2 0-5 15,-4 0 0-15,4 0 4 16,2 0 8-16,-3 0-4 15,3 0 3-15,0 0-2 16,0 0-3-16,2 0-5 16,-2 0-1-16,2 2 3 15,-2 1-3-15,2-2 0 16,-3 1 0-16,1 2 1 16,2-2 6-16,0 3-7 15,0-4 10-15,0-1-6 16,0 4 20-16,0-4-18 15,0 0-5-15,0 0 8 0,0 0-4 16,0 0 1-16,0 0-6 16,0 0 5-16,0 0-5 15,0 2 0-15,0 0 0 16,0 3-2-16,0-1 10 16,0-3-8-16,0 3 0 15,0-1 4-15,0-2-7 16,0 1 3-16,0 1 0 15,0-2 1-15,0 4 5 16,0 1-6-16,0-2 10 16,0 1-4-16,0 2 10 15,0-1-16-15,2 0 0 0,3 2 4 16,3-2 1-16,-1 2-5 16,5 0 7-16,1 0-1 15,0 2 10-15,5-1-16 16,2-2 0-16,3 0 12 15,0-2-8-15,6 1 10 16,5-2 21-16,1 2-33 16,10-2 43-16,-1 0-28 15,4 5-10-15,-2-6 20 16,-3 6-22-16,-1-4 1 16,1 0 11-16,1-1-14 15,0-1 23-15,6 0-15 16,-1 0-5-16,2 4 18 15,2-2-17-15,1 2-2 16,6-3 2-16,5-1-3 0,6-3 18 16,9 3-20-16,4-3 4 15,1 0 0-15,0 0-3 16,-10 0-3-16,-7 0 0 16,-8 0 10-16,-9-3-9 15,-6 2-1-15,-3-3 0 16,-2 0-1-16,3-2 6 15,-1 0-5-15,0-2 18 16,3-2-11-16,-5-3 11 16,2-1-9-16,-6 5-7 0,-3-1 11 15,-2 0-8 1,-6 3-5-16,-1-1 0 0,-6 5 13 16,-7-2-16-16,-1 3 3 15,-4 0-25-15,-4 2-38 16,2 0-139-16,-4 0-105 15</inkml:trace>
  <inkml:trace contextRef="#ctx0" brushRef="#br0" timeOffset="100895.72">21955 7956 0 0,'0'0'130'0,"112"108"-74"16,-46-55 21-16,12-7-17 16,3-6-17-16,3-8 24 15,10-5-55-15,0-3 10 0,10-2 18 16,10-2-15-16,1-2 3 15,7-4-27-15,-1 0 8 16,-7-1 15-16,-5-4-24 16,-9 0 0-16,-4-8-7 15,-4-1 15-15,-10 0-8 16,-2 0 0-16,-2-3 11 16,0-11-6-16,0-5-5 15,-7-1 0-15,-2-6-9 16,-9-4 17-16,-6-6-8 15,-7-3 0-15,-5-3 3 16,-11-6 2-16,-4 0-5 16,-6-5 0-16,-4 1-4 0,-3 0 4 15,-3-1-4 1,-1-3-29-16,-3-4-9 0,5-5 31 16,-4-1-46-16,1-5-55 15,-2 4-18-15,-4 3-41 16</inkml:trace>
  <inkml:trace contextRef="#ctx0" brushRef="#br0" timeOffset="115030.67">26342 13629 54 0,'0'0'102'16,"0"0"-88"-16,0 0-10 15,0 0 20-15,0 0-22 16,0 0 3-16,-115-95 40 0,103 88-28 16,3 2 69-16,5 3-76 15,2 2-10-15,2 0-32 16,-3 0-156-16</inkml:trace>
  <inkml:trace contextRef="#ctx0" brushRef="#br0" timeOffset="115870.54">25896 13572 207 0,'0'0'133'0,"0"0"-77"0,0 0-16 16,0 0 10-16,0 0-37 15,0 0 6-15,-8-24-15 16,8 24 9-16,0 0-20 16,0 0 7-16,0 0 0 15,-2 0-9-15,2 0 10 16,0 0-1-16,0 0 11 16,0 0-8-16,0 2 17 15,0 0-20-15,6 4 9 16,16 0 67-16,14-2-57 15,15 0 24-15,9-1-18 0,16 0-20 16,10 1 10-16,13 3-15 16,12-1 4-16,5-1 19 15,2 4-17-15,1 0 23 16,1 3-3-16,0-1-10 16,-2-3 23-16,6 4-23 15,9 0 7-15,4-1 0 16,8 4-14-16,-5-3-9 15,1-2 0-15,-8 1 7 16,2 0-13-16,-11 1 6 16,-5 0 0-16,-11-1-3 15,-6-4 8-15,-3 4-5 16,-5-8 0-16,-8 2 11 16,-3 1-10-16,-5 0-1 15,-5-3 0-15,-6 2-4 0,-9-3 7 16,-11-2-3-16,-9 0 0 15,-7 0 12-15,-8 0-17 16,-4 0 5-16,-5 0-1 16,-5 0-15-16,-7 0-24 15,-2 0 13-15,0 0-23 16,-23 0-202-16,-23-10-89 16</inkml:trace>
  <inkml:trace contextRef="#ctx0" brushRef="#br0" timeOffset="116571.38">22336 14720 199 0,'0'0'106'0,"0"0"24"16,0 0-47-16,0 0-7 15,0 0 11-15,0 0-50 16,-42-2-21-16,40 2-16 15,2 8 0-15,0 12-11 16,0-2 11-16,0 0 0 16,0-4-7-16,6 0 2 15,21 0 5-15,10 3 8 16,13-7 13-16,14 2 26 0,16-6-31 16,19 0-11-1,16-5 18-15,19-1-17 0,10 0 5 16,10 0-11-16,7 0 12 15,2-1-25-15,11-7-3 16,3-1-158-16,-5-8-210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8T06:16:13.8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3578 5957 276 0,'0'0'79'16,"0"0"-60"-16,0 0-10 15,0 0-3-15,0 0 28 16,0 0 22-16,0 0-28 16,-5-21 32-16,5 18-41 15,0 1 90-15,0-1-16 16,0 2-79-16,0 1 5 16,0 0-19-16,0 0 8 0,0 0 37 15,0 0-36 1,0-2 6-16,0 2 13 0,0 0-25 15,0 0 17-15,0 0-9 16,5 0-2-16,6-3 8 16,7 1-8-16,4-2-9 15,9 0 15-15,5 0-3 16,6-2-10-16,3 4-2 16,7-2 11-16,-2 1 5 15,2-2-16-15,1 1 0 16,0 0 7-16,3 1 4 15,-2 3-5-15,0 0-6 16,-2 0 15-16,2 0-6 16,-2 0-9-16,-4 0 0 15,-3 3-5-15,1 1 11 0,-3 5-6 16,1-4 0-16,2 1 6 16,2 1-6-16,4-6 0 15,6 3 0-15,2-2-3 16,-2 0 18-16,1 0-15 15,-3-2 0-15,-2 5 5 16,-5-4-6-16,-5 4 1 16,-2 1 0-16,-1 0-7 15,1 0 14-15,0 2-7 16,5-2 0-16,-1-2 8 16,6 0-10-16,2 0 2 15,2-4 0-15,-4 0-2 0,0 0 12 16,-5 0-10-1,-3 0 0-15,4 0 12 0,0 0-9 16,6 0-3-16,2 0 0 16,2 0 1-16,0 0 5 15,1 0-6-15,-1-3 0 16,2 0 11-16,-2-2-13 16,0 4 2-16,-4-4 0 15,0 4 2-15,-4 1 9 16,4-2-11-16,-2-1 0 15,3 2 13-15,-2-4-7 16,5 2-6-16,-2-3 0 16,0 0 16-16,-5 0-4 0,-8-1-12 15,-8 1 0 1,-6 3 11-16,-9 0-7 0,-4 2-4 16,-8-2 0-1,-3 3-8-15,-3 0 16 0,-2 0-8 16,0 0 0-16,0 0-16 15,0 0-14-15,0 0-94 16,0 0-43-16,0 8 34 16,0 0-119-16,-2-6-93 15</inkml:trace>
  <inkml:trace contextRef="#ctx0" brushRef="#br0" timeOffset="17108.8">8141 12487 106 0,'0'0'61'0,"0"0"11"15,0 0-47-15,0 0-14 16,0 0 31-16,0 0-28 16,0 0 2-16,0 0 16 0,-9-22-22 15,9 20 8-15,0 0 15 16,0 2-10-16,0 0 35 15,0 0-7-15,0 0-9 16,-2-2 11-16,0 2-25 16,2 0 15-16,-3 0-4 15,3 0-29-15,0 0 41 16,0 0-41-16,0 0-1 16,0 0 13-16,0 0-12 15,0 0 0-15,0 0-10 16,0 0 3-16,20 6 2 15,21 6-2-15,15 2 7 16,19-1 24-16,18-2-32 16,10-2 31-16,2-1-5 15,-5-5-26-15,-7 1 52 0,-8-4-47 16,-9 2 3-16,-7-2 33 16,-6 0-42-16,-13 0 28 15,0 0-10-15,-6 0-12 16,-3-2 32-16,-4-8-34 15,-5 0 1-15,-8 0 16 16,-4 5-10-16,-11-2-3 16,-2 3-4-16,-3 4 9 15,-4-2 8-15,2 2-22 16,-2 0 0-16,0 0-7 0,2 0 9 16,3 0-4-16,9 0-1 15,9 0-53-15,14 0 36 16,18 2-79-16,10 9-48 15,15-6-13-15,16 0-65 16,7-5-25-16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8T06:17:07.5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11969 12598 255 0,'0'0'264'0,"0"0"-243"0,0 0-21 15,0 0 6-15,0 0-6 16,0 0 24-16,0 0 15 16,0 0 12-16,0 0-49 15,0 0 7-15,0 0 32 16,0 0-27-16,0 0 10 15,0 0-20-15,0 0 6 16,4 0-2-16,23 0-8 16,9 0 0-16,12 0 30 0,15 0-27 15,4 0 8 1,4 0-11-16,2 1 9 0,1 10-22 16,-3 3-77-16,-8-2-137 15,-9-8-156-15</inkml:trace>
  <inkml:trace contextRef="#ctx0" brushRef="#br0" timeOffset="563.93">14251 12598 70 0,'0'0'80'0,"0"0"8"15,0 0 4-15,0 0 27 16,0 0-46-16,0 0 8 16,0 0 5-16,2 0-41 15,-2 0 7-15,0 0-25 16,2 0-19-16,2 0-16 15,9 1 7-15,10 2-36 0,12 1 37 16,8 0-120-16,5-2-42 16,4-2-99-16</inkml:trace>
  <inkml:trace contextRef="#ctx0" brushRef="#br0" timeOffset="1321.79">16073 12495 106 0,'0'0'155'0,"0"0"-107"15,0 0-15-15,0 0 7 16,0 0-18-16,0 0 11 0,17 0-33 16,-5 0-35-16,3 0-117 15</inkml:trace>
  <inkml:trace contextRef="#ctx0" brushRef="#br0" timeOffset="2027.04">18693 12329 167 0,'0'0'159'16,"0"0"-68"-16,0 0-26 15,0 0 2-15,0 0 39 16,0 0-49-16,0 0-30 16,0 0 21-16,0 0-47 15,0 0 6-15,0 1-7 16,0 8-66-16,6 0-76 0,15 0-5 15</inkml:trace>
  <inkml:trace contextRef="#ctx0" brushRef="#br0" timeOffset="2574.62">21463 12312 364 0,'0'0'194'0,"0"0"-71"15,0 0-59-15,0 0 12 16,0 0-33-16,0 0 38 16,0-10 18-16,4 3-61 15,0 2 33-15,1 1-48 16,-5 2-17-16,0 2-2 15,0 0-4-15,0 0 0 16,0 0-2-16,0 0-93 16,0 8-64-16,0 6-67 15,16 0-277-15</inkml:trace>
  <inkml:trace contextRef="#ctx0" brushRef="#br0" timeOffset="3093.05">24007 12643 289 0,'0'0'114'16,"0"0"-41"-16,0 0-73 16,0 0-15-16,0 0-80 15,0 0 3-15,9 3 82 16,24-3-165-16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8T06:17:31.4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13299 7940 271 0,'0'0'161'0,"0"0"-106"15,0 0-4-15,0 0-24 16,0 0-19-16,0 0 92 0,0 0-93 16,-12-45 2-16,10 43 29 15,0 1-20-15,2 1 24 16,-2 0 9-16,0 0-46 15,2 0 43-15,0 0-48 16,0 0 0-16,0 0-9 16,0 0 13-16,0 0-4 15,6 0 0-15,31 6 8 16,13 6-9-16,17-1 1 16,9-2 0-16,11-4-4 15,5 0 16-15,-3-3-12 16,1-2 0-16,-7 0 14 15,-9 0 11-15,-15 0-25 0,-9 0 0 16,-8 0 5-16,-8 0 11 16,-10-2-16-16,-6 2 0 15,-12-2 8-15,-3-1-10 16,-3 3 2-16,0-2 0 16,0 2-8-16,0 0 11 15,0 0-6-15,0 7-5 16,-20 21-93-16,-7 2-43 15,-2-6-209-15</inkml:trace>
  <inkml:trace contextRef="#ctx0" brushRef="#br0" timeOffset="2256.67">17507 7829 254 0,'0'0'42'0,"0"0"-29"16,0 0-10-16,0 0 37 15,0 0 95-15,0 0-69 16,0-20-22-16,0 13 111 16,0 4-144-16,0 3 14 15,0 0-21-15,0 0 8 16,0 0 56-16,0 0-63 16,0-2 10-16,0 2-11 15,0 0 15-15,21 0-14 0,22 0-5 16,21 4 0-16,18 8 54 15,19 0-49-15,12-1 12 16,5 4 14-16,0-1-28 16,-11 2 27-16,-12-4-30 15,-7 1 1-15,-6-4 16 16,-3 0-8-16,-13-2-9 16,-11-3 0-16,-12-1 22 15,-12-1-15-15,-10-2-7 16,-8 0 2-16,-7 0 13 0,-4 0-5 15,-2 0-10 1,0 0 18-16,0 0-3 0,0 0 1 16,0 0-16-16,0 2 1 15,0-2-12-15,0 2 11 16,0-2 0-16,0 0-2 16,0 0 10-16,0 1-21 15,0-1-8-15,3 5-63 16,1 1 53-16,5 3-82 15,-2 5-40-15,-3 3-44 16,-4-1-59-16</inkml:trace>
  <inkml:trace contextRef="#ctx0" brushRef="#br0" timeOffset="5186.72">20061 7961 126 0,'0'0'124'15,"0"0"-60"-15,0 0-64 16,0 0 6-16,0 0-11 16,0 0 5-16,0 0 0 15,-18-26-3-15,18 26-4 16,-2 0 3-16,2-2-8 0,0 2-16 16,0 0 24-16,0 0-29 15,0 0 1-15,0 0-26 16,36 0-57-16,20 0 115 15,19 0 43-15,10 0-26 16,-2 0 29-16,1 0-40 16,-8 0 23-16,-7 2 33 15,-9 5-43-15,-2-4 9 16,-4-1 12-16,-4 1-30 16,-3-1 28-16,-5-2-36 15,-8 0 4-15,-3 0 5 16,-2 0-2-16,-4 0-2 15,-3 0 4-15,-5 0-6 0,0 0 13 16,-4 0-18-16,0 0 0 16,0 0-4-16,1 0 8 15,1 0-4-15,-2 0 0 16,-7 0-22-16,-6 0-285 16</inkml:trace>
  <inkml:trace contextRef="#ctx0" brushRef="#br0" timeOffset="7918.06">27496 7845 95 0,'0'0'134'0,"0"0"-74"0,0 0-30 15,0 0 47 1,0 0-13-16,0 0-24 0,-18 0 33 15,14-2-18-15,2 2 35 16,-1-2 0-16,1 2-72 16,2 0 16-16,0 0-34 15,0 0 0-15,0 0 2 16,0 0 5-16,0 0-7 16,0 0 0-16,15 0 19 15,39 0-5-15,31 0-4 16,31 0 2-16,26 0 13 15,21 0-15-15,13 0-7 0,4 0 8 16,-5 0-2 0,-15 0-2-16,-19 4-7 0,-29-2 0 15,-27-1-7-15,-33 2 10 16,-26-3-3-16,-17 0 0 16,-6 0 19-16,-3 0-19 15,0 0 0-15,0 0 4 16,0 0 5-16,0 0-8 15,0 0-1-15,0 0 0 16,0 2-20-16,-3 4-26 16,-13 4-56-16,-8 6-62 15,0 2 4-15,-3-6-116 16</inkml:trace>
  <inkml:trace contextRef="#ctx0" brushRef="#br0" timeOffset="20046.59">8059 11151 124 0,'0'0'106'0,"0"0"-72"0,0 0-3 16,0 0 49 0,0 0-18-16,0 0 8 0,0 0-1 15,-5 0-43-15,2 0 42 16,3 0-38-16,-2 0-6 15,0 0 21-15,2 0-39 16,0 0 5-16,0 0-11 16,0 0 15-16,0 0-24 15,10 0 18-15,25 1-9 16,18 5 70-16,19-2-61 16,15 0 28-16,11-1 7 15,8 0-42-15,2 3 62 16,-8 1-59-16,-7-1 9 15,-8 0 34-15,-10 2-44 0,-10 0 26 16,-9-2-25-16,-5-1 15 16,-11 0 9-16,-6-1-29 15,-10 0 0-15,-9-1 20 16,-5-3-6-16,-8 0-14 16,-2 0 4-16,0 0 11 15,0 0 13-15,0 0-28 16,0 0 0-16,0 0 9 15,0 0-3-15,0 0-6 16,0 0 0-16,0 0-17 16,0 0 13-16,7 1-154 0,9-1-130 15,10 0-273 1</inkml:trace>
  <inkml:trace contextRef="#ctx0" brushRef="#br0" timeOffset="20628.64">10833 11192 379 0,'0'0'114'0,"0"0"-63"15,0 0-6-15,0 0 15 16,0 0 46-16,0 0-51 16,-16 0-40-16,16 0 15 15,0 0-16-15,0 0-12 0,0 0 19 16,22 0-11-16,18 0 86 16,18 3-33-16,11 3-37 15,5-2 31-15,1 0-56 16,-1 0 27-16,2 0 20 15,0 0-48-15,-3 2 39 16,-4-4-39-16,-9 2 0 16,-10-2 11-16,-13-2 3 15,-10 2-14-15,-4-2 0 16,-10 0 18-16,-5 0-19 16,-6 0 1-16,-2 0 0 15,0 0-16-15,0 0 16 0,5 4-28 16,6 0-88-1,9 2-66-15,16-6-94 0</inkml:trace>
  <inkml:trace contextRef="#ctx0" brushRef="#br0" timeOffset="21280.22">13326 11219 101 0,'0'0'303'16,"0"0"-211"-16,0 0-52 16,0 0-38-16,0 0 103 15,0 0 15-15,0 0-67 16,-2 0 1-16,23 0-22 15,16 0 6-15,7 0 46 16,10 0-75-16,8 0 34 16,3 0 17-16,3 0-58 15,1 0 40-15,-2 0-36 16,-7-2 1-16,-11-5 14 16,-11 4-14-16,-5-1-7 0,-6 2 5 15,-4 0 15-15,-3 2-26 16,0 0 6-16,4 0-13 15,10 0 0-15,13 10-120 16,4-4-69-16,4-6-311 16</inkml:trace>
  <inkml:trace contextRef="#ctx0" brushRef="#br0" timeOffset="21829.36">15607 11148 340 0,'0'0'113'0,"0"0"-86"16,0 0-24-16,0 0 89 16,0 0 33-16,0 0-38 15,40 0 37-15,-9 3-88 16,3-2-8-16,3 2 39 16,6-1-44-16,1-2 28 15,8 0-9-15,4 0-38 16,0 0 63-16,1 0-67 0,-3 0 0 15,-3 0 6-15,-7 0 9 16,-1 0-15-16,-3 0 0 16,-2 0-21-16,1 0 13 15,9 0-157-15,-4 0-131 16,1 0-464-16</inkml:trace>
  <inkml:trace contextRef="#ctx0" brushRef="#br0" timeOffset="22362.1">18143 11166 187 0,'0'0'191'16,"0"0"-120"-16,0 0-14 15,0 0 10-15,0 0 85 16,0 0 12-16,0 0-92 15,10 0 10-15,6 0 0 16,5 0-53-16,5 0 42 16,6 0-64-16,6 0-6 15,3 0 19-15,1 0-14 16,4 0-6-16,-2 3 0 0,3-1 12 16,1-1-15-1,0 2 3-15,1 3-14 0,-1 2 8 16,8 0-166-16,0-8-108 15</inkml:trace>
  <inkml:trace contextRef="#ctx0" brushRef="#br0" timeOffset="23376.51">20308 11094 87 0,'0'0'68'15,"0"0"-35"-15,0 0 56 16,0 0 22-16,0 0-12 16,0 0 23-16,-11 3-47 15,11-3 4-15,0 0-2 16,0 0-54-16,0 0 15 15,0 0-38-15,0 0 0 16,0 3 12-16,0 1 8 16,0 0-17-16,0 3 21 15,0-2-15-15,0 1 20 0,18-2-2 16,6 3-7-16,7-1 58 16,12-5-76-16,6 6 16 15,0-3-7-15,5-1 4 16,-4 3-3-16,0-4-12 15,-1 1 0-15,0 0-1 16,0-3 8-16,7 3-7 16,-1-1 0-16,5-1 18 15,2 2-20-15,3 1 2 16,-5-4 0-16,-2 0-8 16,0 0 15-16,-6 0-7 15,-4 0 0-15,-5 0 19 16,-5 0-20-16,-5 0 1 0,-4 0 0 15,0 0-12-15,2 0 17 16,1 0-5-16,1 0 0 16,0 0 21-16,-2 0-26 15,1 0 5-15,-3 0 0 16,0 0-4-16,-5 0 10 16,-3 0-6-16,-6 0 0 15,1-2 15-15,-7 2-26 16,-3 0 11-16,-2 0-33 15,1 0-31-15,-5 0-138 16,0-5-279-16</inkml:trace>
  <inkml:trace contextRef="#ctx0" brushRef="#br0" timeOffset="39798.32">3629 14100 112 0,'0'0'123'0,"0"0"-77"0,0 0 20 15,0 0-9-15,0 0-28 16,0 0 21-16,0 0-6 15,0 0-29-15,11 0 1 16,-11 0-11-16,0 0 7 16,0 0 28-16,0 0-24 15,0 0 25-15,0 0-38 16,0 0-3-16,0 0 5 0,0 0 0 16,0 0-5-1,6 0 0-15,4 0 7 0,1 0 0 16,5 5-7-16,-1 0 0 15,3 1 20-15,4 0-10 16,3 4-9-16,4-6 16 16,2 2-11-16,2-2 44 15,5 0-40-15,0-4-3 16,2 0 27-16,2 0-33 16,5 0 24-16,2-6-2 15,5-4-18-15,1-5 16 16,3 6-21-16,5-1 0 15,4 1 12-15,1 6-2 16,2 3-10-16,-1 0 0 16,2 0 10-16,0 0-3 0,5 0-7 15,-3 3 0-15,6 2-6 16,-6-1 12-16,-4-4-6 16,1 0 0-16,-6 0 7 15,3 0-12-15,0 0 5 16,-3 0 0-16,-2-4-3 15,-4-1 8-15,-2 2-5 16,-4-1 0-16,-8 2 9 16,-4-1-13-16,-4 0 4 15,0 0 0-15,1 3-7 16,3-8 12-16,10 4-5 16,10-1 0-16,9-4 9 0,11 0-10 15,4 0 1 1,-1 4 0-16,2 0-11 0,-3 3 11 15,-4 2 0-15,-3 0 0 16,-3 0 9-16,-9 0-13 16,-7 0 4-16,-10 0 0 15,-6 0-9-15,-7 0 15 16,-6 0-6-16,-5 0 0 16,-5 0 8-16,-9 0-11 15,-1 0 3-15,-7 0 0 16,2 0-8-16,-2 0 15 15,0 0-7-15,0 0 0 16,0 0 8-16,2 0-15 16,4 0 7-16,6 2-44 0,-3 4-25 15,-9-2-144-15,0-4-115 16</inkml:trace>
  <inkml:trace contextRef="#ctx0" brushRef="#br0" timeOffset="52557.63">20193 14144 64 0,'0'0'140'0,"0"0"-68"16,0 0-15-16,0 0 17 16,0 0-36-16,0 0 36 15,0 0 21-15,0 0-75 0,0-62 28 16,0 58-14 0,0-1 8-16,0 2 22 0,0-2-40 15,0-1 10-15,-4 0-17 16,-6-2-8-16,-3 2 23 15,-3 0-32-15,-1-3 1 16,-8 2-1-16,-6 1 12 16,-7 0-12-16,-7 2 0 15,-11 2 3-15,-1 2-3 16,-8 0 0-16,0 0 0 16,3 0 2-16,-1 0 11 15,5 0-12-15,5 2-1 16,2 4 12-16,7 2-1 15,3-2-8-15,-1 6-3 16,2 0 0-16,-3 4 14 0,1 1-14 16,3 3 0-1,0 0 8-15,1 4-13 0,-2 6 5 16,3 0 0-16,-2 7-7 16,-1-1 14-16,3 0-7 15,1-4 0-15,3 1 12 16,4 0-16-16,6-2 4 15,3 3 0-15,3 6 1 16,3 5 12-16,-1 3-13 16,3 2 0-16,-1 1 10 15,4-4 6-15,0 3-16 16,2-4 0-16,5-2 0 16,2 4 13-16,0-6-11 15,0 3-2-15,11-1 11 0,5 0-5 16,4-3-6-16,2 1 0 15,3-4-2-15,-1 2 10 16,5-3-8-16,0-7 0 16,5 2 8-16,-1 0-3 15,2-6-5-15,3 3 0 16,1-3 5-16,1-5-3 16,4 2-2-16,1-5 0 15,1 0 12-15,6-6-15 16,4-1 3-16,-1-1 0 15,2-6 9-15,2-1 3 16,-4 2-12-16,3-5 2 0,3 1 9 16,-3-1-2-16,2 3-9 15,0-3 0-15,0 0 0 16,-2 0 5-16,-3 0-5 16,-1 0 0-16,2 0 8 15,0 0-8-15,2-4 0 16,2-1 0-16,5-4-8 15,-3 1 18-15,5-1-10 16,1 0 0-16,-1-10 3 16,5-1-7-16,-5 0 4 15,-1-6 0-15,3-4-7 16,-2 2 14-16,-3-7-7 16,-1 2 0-16,-3 2 6 0,-8-5-12 15,-5-1 6-15,-9-2 0 16,-5-2-4-16,-4-8 9 15,-2-1-5-15,-6-8 0 16,-5-9 7-16,-9-1-5 16,-7-9-2-16,0-9 0 15,0-5-4-15,-7 1 10 16,-11 7-6-16,-3 11 0 16,-4 11 12-16,-4 7-1 15,-2 6 9-15,-9 6-12 16,-10 1 0-16,-18 2-5 15,-17 7-3-15,-20 4 0 16,-13 8 8-16,-11 8-22 0,-7 6 13 16,2 6-16-1,5 0 4-15,7 20-100 0,6 6-49 16,2 0-205-16</inkml:trace>
  <inkml:trace contextRef="#ctx0" brushRef="#br0" timeOffset="65901.17">18969 16665 81 0,'0'0'193'16,"0"0"-95"-16,0 0-67 15,0 0 3-15,0 0 16 16,0 0-15-16,0 0 11 16,0 0-6-16,0 0-19 0,0 0 25 15,-2 0-24-15,2 0-3 16,0 0 12-16,-2 0-28 15,2 0 18-15,0 0-1 16,0 0-15-16,-2 0 30 16,2 0-27-16,0 0 6 15,0 0 17-15,0 0-29 16,0 0 15-16,0 0-1 16,0 0-15-16,0 0 20 15,0 0-21-15,6 0 0 16,15 0 10-16,0 0-4 15,6 1-5-15,2 1 0 0,2 0 9 16,1 3 6 0,-3-5-16-16,2 4 0 0,-2-4 6 15,0 3 0-15,4-3-6 16,-2 0 0-16,3 5 13 16,-1-5 8-16,-2 1-21 15,0 4 0-15,3-5 1 16,-3 4 11-16,0-1-12 15,2 2 0-15,-4-3 7 16,0 2 0-16,0-1-7 16,0 2 0-16,3-5 0 15,-1 4 3-15,0-4-3 16,2 2 0-16,-1-2 6 0,1 0-4 16,-2 0-2-1,0 2 0-15,-4-1-5 0,0 4 8 16,-7-5-3-16,1 4 0 15,-2 0 6-15,-5-4-5 16,1 4-1-16,-1-4 0 16,1 0-5-16,1 0 12 15,2 1-7-15,2 4 6 16,-5-5 1-16,3 0-2 16,-3 0-5-16,1 0 0 15,2 0 2-15,-2 0 6 16,-1 0-8-16,-1 0 3 15,1 4 6-15,-1-4 0 16,-1 0-9-16,1 0 0 0,1 0 7 16,3 0 4-16,-3 0-9 15,-1 0 4-15,-3 0-1 16,0 0 11-16,-2 0-16 16,2 0 0-16,3 0 6 15,-3 0 6-15,2 0-12 16,1 0 0-16,-4 0 4 15,4-4 8-15,-3 4-12 16,-2 0 0-16,3 0 7 16,-4-5 6-16,-1 5-13 15,1-1 14-15,-6 1-13 16,4 0 21-16,-6 0-21 16,0 0-1-16,2 0 20 0,-2 0-13 15,0 0-1-15,0 0-6 16,0 0 10-16,0 0-7 15,8 0-3-15,8-4-13 16,-16-18-97-16,-5-15-521 16</inkml:trace>
  <inkml:trace contextRef="#ctx0" brushRef="#br0" timeOffset="-113222.15">8936 15728 228 0,'0'0'86'0,"0"0"-19"16,0 0-27-16,0 0-6 16,0 0-10-16,0 0 25 15,0 0-18-15,0 0 17 16,-106-103-11-16,96 94-35 15,-3 1 12-15,2-1-10 16,-7 4 10-16,-2 1-4 16,-4-3-10-16,-5 5 0 0,-4 2 18 15,-13 0-18-15,-9 0 10 16,-14 0-9 0,-9 13 11-16,0 1 0 0,-3 3-12 15,8 1 0-15,6 3 0 16,5-1 6-16,8 6-6 15,8 4 0-15,3 13 7 16,8 9-14-16,8 16 7 16,9 7 0-16,9 11-5 15,9 0 10-15,0 8-5 16,2 0 0-16,21-5 7 16,3-3-15-16,8-9 8 0,6 8 0 15,13 13-9-15,3-3 2 16,4-11 1-16,1-13 4 15,-5-17-3-15,6-14-3 16,7-3 7-16,8-5 1 16,10-6-12-16,9-12 12 15,5-6 0-15,3-8 12 16,-2-4-12-16,2-22 11 16,-7-6-9-16,-5-5-2 15,-7 1 3-15,-14 6-3 16,-11 2 0-16,-12 2-3 15,-9 8-23-15,-6-5 23 16,-4 5-4-16,-5-4 7 0,1-4 8 16,4-7-2-16,4-6-2 15,10-10 8-15,3-1-9 16,4-5 10-16,0-7-13 16,2-8 5-16,-5-11-11 15,-3-6-5-15,-8-5-44 16,-11 1-29-16,-7 14 24 15,-16 6 12-15,-2 4 8 16,0 0 9-16,-27 3 27 16,-4 2-2-16,-12-1 6 15,-3-1 17-15,-12 4 7 16,-11-1 3-16,-14 5-3 16,-6 5-15-16,-9 3 1 15,0 11-4-15,0 11-6 16,-3 12 0-16,8 14-7 0,-1 0 7 15,10 14-42-15,8 21-49 16,11 1-59-16</inkml:trace>
  <inkml:trace contextRef="#ctx0" brushRef="#br0" timeOffset="-110085.15">16102 15756 281 0,'0'0'129'15,"0"0"-25"-15,0 0 16 0,-65-108-45 16,41 71-3-1,1 2 13-15,-2-4-24 0,8 7-26 16,-1 7-5-16,1 7-20 16,1 7 3-16,-2 5-10 15,-11 6 9-15,-16 0-13 16,-15 14 1-16,-15 21 0 16,-10 8-7-16,-2 14 12 15,5 1-5-15,4 4 0 16,7 5 5-16,1 1-9 15,5 5 4-15,3-2 0 16,4 0-9-16,11 1 16 0,8-1-7 16,8 6 0-1,8-5 7-15,5-1-9 0,7-7 2 16,2-5 0-16,7-3-2 16,2-6 7-16,0 1-5 15,20 1 0-15,11-6 5 16,14 3-10-16,13-5 5 15,11 0 0-15,16-7-6 16,12-5 6-16,8-6 0 16,15-4-1-16,9-4 4 15,3-8-13-15,-3-6 10 16,-8-4-14-16,-15 0 4 16,-8 0-25-16,-13-14 23 15,-6-8 11-15,-6-15-7 0,-7-2 1 16,-3-10-24-16,-3-10-47 15,-4-8 25-15,-5-4-23 16,-4-10 59-16,-12-1 4 16,-6-3 25-16,-11-10-12 15,-13 7 1-15,-5 2 5 16,-7 5 40-16,-26 6-9 16,-6 3 13-16,-5-4 3 15,-3 1-24-15,-6 3 8 16,-7 3-21-16,-7 9-14 15,-7 14 2-15,-3 15-4 16,-6 17-10-16,0 12-138 16,1 2-104-16,2 0-167 0</inkml:trace>
  <inkml:trace contextRef="#ctx0" brushRef="#br0" timeOffset="-108104.75">20447 15845 131 0,'0'0'112'15,"0"0"-21"-15,0 0-29 16,0 0 0-16,0 0 16 15,0 0-11-15,0 0 16 16,-71-73-15-16,55 60-22 16,-3 0 15-16,2 0-51 15,-3 0 12-15,-5-1 1 16,-3 4-20-16,-6-4 13 16,-4 1-16-16,-4 4 0 15,-10 1-7-15,-6-3 11 0,-6 6-4 16,-3-2 0-16,-2 1-1 15,5 5-9-15,1 1 10 16,3 0-9-16,4 0 5 16,0 0-33-16,3 7 25 15,0 4-2-15,6 4 2 16,3-1 4-16,5 5 8 16,3 3 0-16,1 1-8 15,2 3 12-15,1 1-4 16,1 2 0-16,4 1 6 15,3 2-11-15,0 4 5 16,1 5 0-16,3-2-5 16,1 2 6-16,0-3-1 0,3 3 0 15,-1-5 9 1,1 4-14-16,3-3 5 0,-1 2 0 16,3 6-4-16,0-5 4 15,0 6 0-15,6-6 0 16,1 1-5-16,4-5-2 15,0-1-14-15,0-3-10 16,0 4 23-16,18-4-26 16,6 2 11-16,7 3 15 15,8-1-16-15,9 4 20 16,10 5-7-16,11-1 11 16,10-2-12-16,6 2 0 15,4-3 8-15,2-6 0 16,1 0-9-16,-4-3-3 15,-1-4 12-15,-7-1-7 0,-4-9 11 16,-2-11-11-16,-7-7 11 16,4 0 0-16,1 0 6 15,1-3-4-15,4-12-2 16,-1-2 0-16,2-1-5 16,5-9 0-16,-3-5 4 15,4-8-3-15,3-13 8 16,2-1-3-16,1-9-1 15,-1-4-21-15,-9 0-2 16,-9-5-102-16,-10 1 10 16,-15-1 46-16,-11-5 16 15,-10-7 12-15,-15-1 41 0,-10 3 0 16,-2 1 42-16,-33 2-15 16,-15-1 11-16,-15-3 7 15,-15 7-14-15,-10 9 7 16,-3 13-32-16,-3 9 1 15,0 15-14-15,1 12-122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8T06:19:28.9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17929 11590 167 0,'0'0'119'0,"0"0"-62"16,0 0-26-16,0 0 56 15,0 0-2-15,0 0-23 16,0 0 0-16,0 0-59 16,-13-35 9-16,13 35-12 15,-2 0 10-15,2 0 1 0,0 0-11 16,0 0 0-1,0 0 0-15,0 3 8 0,0 11-8 16,6 0 7-16,19-1-3 16,6 4 73-16,9-1-49 15,6 0-11-15,6 0 17 16,3-4-24-16,1-3 2 16,5 2-5-16,-1-3 5 15,4-4 19-15,9 0-24 16,10-1 11-16,4-3 17 15,-1 0-22-15,6 0-9 16,-1 0 9-16,10 0 1 16,6 0 23-16,2 0-37 15,-5 0 0-15,-10 0-4 16,-16 0 15-16,-9 3-11 0,-6 5 0 16,-3-1 16-16,0-1 6 15,0-3-22-15,3 2 0 16,-1-5 14-16,-2 0 1 15,0 0-6-15,1 0-3 16,1 0 7-16,7 0 19 16,4 0-32-16,-3 4 0 15,-13-1-3-15,-10 4 12 16,-11-3-9-16,-12-1 0 16,-3 2 10-16,-11-4-20 15,-3 1 10-15,-3 3-20 16,-4 0 18-16,0 9-132 0,0 13 10 15,-31 1-189-15</inkml:trace>
  <inkml:trace contextRef="#ctx0" brushRef="#br0" timeOffset="2298.89">6445 11656 9 0,'0'0'233'0,"0"0"-130"16,0 0-54-16,0 0 0 15,0 0 7-15,-140-115-37 0,103 99 56 16,-15-4-30-16,-8 4-45 15,-7 9 58-15,-7 7-51 16,1 0-6-16,-6 27 19 16,2 9-7-16,-4 10-13 15,4 7 0-15,3 1 20 16,5 4-25-16,7 6 5 16,-1 12 0-16,1 10-11 15,-1 15 23-15,5 5-12 16,14 5 7-16,15-4 4 15,15-3 11-15,12-5-22 16,2-7 0-16,10-7 13 16,18-4 1-16,15-7-14 15,7-2 4-15,16-3 9 0,13-7 0 16,19-13-13-16,18-13 0 16,13-20 19-16,14-16-4 15,7 0-9-15,1-32-4 16,-3-14 21-16,-6-15-17 15,-6-9-6-15,-7-9 0 16,-8-1 6-16,-19-1 10 16,-19 3-16-16,-23 3 16 15,-20 3-5-15,-20 0 3 16,-20-5-14-16,0 0 0 16,-43-3-2-16,-22 0 12 15,-19 5-10-15,-14 8 4 16,-7 11 14-16,-9 13-17 0,3 17-1 15,0 18 0-15,3 8-22 16,8 17-20-16,11 25-29 16,18 13-20-16,13 9-73 15,21 6-44-15,14 0-41 16</inkml:trace>
  <inkml:trace contextRef="#ctx0" brushRef="#br0" timeOffset="3235.14">10197 11715 206 0,'0'0'44'15,"-183"-7"-8"-15,83 7-14 16,-4 14 30-16,1 12 8 15,3 7-15-15,9 11 26 16,12 13-42-16,10 9 15 16,7 12-21-16,14 9-16 15,7 5 61-15,16 5-43 16,10 4 6-16,15 0 18 16,0-6-25-16,6-5 4 15,26-12-23-15,11-9 4 16,7-11 15-16,12-10-24 0,10-5 0 15,12-8 26-15,17-2-19 16,14-4-2-16,10-12-5 16,10-13 18-16,2-4-4 15,8-21-9-15,0-22 3 16,-7-8-3-16,-11-1 10 16,-20-4-15-16,-17-2 0 15,-17-9 11-15,-13-6-11 16,-11-10 0-16,-13-2 0 15,-17-6-4-15,-19 0 8 16,-2 5-4-16,-44 1 0 16,-21 7-9-16,-22 7 6 15,-16 7 3-15,-8 10 0 0,-10 13-9 16,-2 13 19-16,5 16-10 16,4 12 0-16,12 6-30 15,14 26 4-15,14 14-106 16,16 13-41-16,11 11-15 15,16 9-57-15</inkml:trace>
  <inkml:trace contextRef="#ctx0" brushRef="#br0" timeOffset="4282.57">13660 13020 394 0,'0'0'174'0,"0"0"-96"16,0 0-49-16,-151-74-18 15,97 67-10-15,-4 7 1 0,-9 0 8 16,-4 0 12-16,-3 28-21 16,-1 21 3-16,1 26 10 15,-2 16-4-15,0 16 0 16,5 5 16-16,7 5-24 15,10 2 50-15,16-8-26 16,11-9-13-16,17-11 26 16,10-15-32-16,6-11 3 15,34-10 9-15,14-2-15 16,14-12 50-16,15-1-52 16,9-4-1-16,5-14 0 15,8-9 13-15,2-13-14 0,5 0 0 16,-3-23 13-16,-7-11-6 15,-3-10-7-15,-10-7 0 16,-7-5-5-16,-6-8 15 16,-12-9-10-16,-8-11 0 15,-14-11 9-15,-15-12-17 16,-18-4 8-16,-9 1 0 16,-25 1-3-16,-21 7 14 15,-21 6-11-15,-11 16 0 16,-7 16 10-16,-7 22-12 15,3 15 2-15,5 15-14 16,8 12 1-16,14 0-80 16,15 9-68-16,16 12-82 0,9 5-127 15</inkml:trace>
  <inkml:trace contextRef="#ctx0" brushRef="#br0" timeOffset="6041.42">17542 13025 570 0,'0'0'105'0,"0"0"-9"16,-146-123-51-16,95 97-43 16,-5 6 7-16,-6 8-8 15,-7 6 11-15,0 6-2 16,7 0-10-16,-1 21 0 16,3 22 14-16,0 23-3 15,-5 25 8-15,5 18 27 16,6 12-30-16,1-1 24 15,8-3-33-15,12-8-6 16,8-9 32-16,15-13-23 16,10-11-7-16,0-9 4 0,4-11 5 15,21-4-7 1,12-14-5-16,12 1 0 0,16-8 17 16,21 1-8-16,13-2-5 15,10-7-4-15,3-9 17 16,4-9-29-16,3-5 12 15,2 0 0-15,-3-19-19 16,-9-11 27-16,-13-10-8 16,-9-6 0-16,-7-16 11 15,-4-15-8-15,-9-13-3 16,-9-21 0-16,-18-10-13 16,-18-2 13-16,-22-1 0 15,0 5-4-15,-35 5 11 16,-17 15-16-16,-10 16 5 0,-7 18 4 15,-10 25-17-15,-3 14 4 16,-4 12-21-16,1 14-8 16,6 0-53-16,13 14 4 15,5 20-150-15,15 10-187 16</inkml:trace>
  <inkml:trace contextRef="#ctx0" brushRef="#br0" timeOffset="6930.68">24711 13097 473 0,'0'0'120'16,"0"0"17"-16,0 0-40 15,-167-116-77-15,92 102-12 16,-12 14 34-16,-12 0-34 16,-12 46 25-16,-14 26 6 15,-11 26-15-15,2 16 33 16,18 0-55-16,29-3 0 15,34-12 40-15,35-15-20 0,18-5 32 16,16-9-9-16,37-10-40 16,23-7 47-16,22-10-39 15,18-11-2-15,15-6 3 16,12-6-5-16,-1-15-11 16,4-5 2-16,-3-5 0 15,-6-31-5-15,-6-17 5 16,-17-19 0-16,-20-23-9 15,-27-20-1-15,-29-11 5 16,-29-7 1-16,-9 4 4 16,-40 8-11-16,-30 10 11 15,-30 16-53-15,-38 23-34 0,-38 22-167 16,-42 22-383-16</inkml:trace>
  <inkml:trace contextRef="#ctx0" brushRef="#br0" timeOffset="7484.56">21146 14208 403 0,'0'0'66'0,"-140"-27"21"16,69 27-5-16,-1 0-20 15,-1 9-5-15,-8 26 54 16,-7 15-62-16,-4 14-5 15,5 13 10-15,15 7 4 16,26 11 17-16,23-2-46 16,19-3-20-16,4-5 1 0,23-19-1 15,25-6-9 1,22-11 0-16,21-9 5 16,14-12-1-16,17-6-4 0,9-9 0 15,6-13-5-15,3-9 9 16,-2-31-4-16,-6-10 0 15,-12-21 6-15,-18-13-19 16,-19-17 13-16,-29-9-12 16,-25 0 5-16,-29 4 2 15,-16 16 5-15,-47 3 0 16,-32 14 7-16,-28 14-15 16,-22 19 8-16,-13 20-14 0,-2 13 5 15,12 7-77 1,15 4-29-16,13 26-140 0,6 3-212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8T06:19:49.7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4660 4984 184 0,'0'0'111'0,"0"0"-78"15,0 0 20-15,0 0-37 16,0 0 14-16,0 0 28 16,-62-102-45-16,43 71 25 15,-4 2 5-15,-10-6-23 16,-7 7 50-16,-10 3-61 16,-12 2-1-16,-2 6-16 15,-5 5-8-15,1 9-37 0,6 3 19 16,1 0-13-1,-1 9 32-15,-2 22-26 0,-1 10 30 16,3 18-9 0,1 16 21-16,1 15-1 0,8 9 7 15,4 10 0-15,13 3 18 16,12 5-3-16,15 4 24 16,8-2 26-16,10-4-37 15,33-11-4-15,18-11 1 16,20-15-29-16,27-12 23 15,17-13 15-15,22-12 9 16,19-14 19-16,22-13-68 0,21-14 16 16,25 0 24-16,11-21-31 15,2-20 44-15,-13-9-38 16,-24-6-16-16,-23-5 25 16,-27-2-17-16,-29-1-8 15,-27-4 0-15,-38-7 19 16,-39-9-18-16,-27-10-1 15,-29-16 0-15,-47-5 3 16,-22 3 9-16,-13 6-12 16,-3 11 0-16,0 16-47 15,6 23 27-15,-4 22-41 16,2 26 1-16,-1 8 50 16,6 29-65-16,14 20 64 15,22 10 0-15,36 3-123 16,33-8-76-16,35-13-253 0</inkml:trace>
  <inkml:trace contextRef="#ctx0" brushRef="#br0" timeOffset="986.56">9836 3477 320 0,'0'0'1'0,"-125"-44"5"16,52 37-2-16,0 7 8 16,-5 0-3-16,-1 2-8 15,0 21 5-15,-6 6 61 16,-5 14-54-16,-3 10 17 15,-3 7 19-15,0 10-29 16,3 8 21-16,8 7-37 16,14 0 9-16,15-3 34 15,21 0-47-15,22 4 13 16,13 0 15-16,4 0-16 16,40-1 44-16,23-5-40 15,20-5-11-15,20-11 62 16,16-7-56-16,10-9 20 0,7-8 16 15,-3-11-45-15,0-12 38 16,4-11-38-16,2-6 0 16,-5-9 32-16,-7-28-23 15,-9-9-11-15,-14-11 7 16,-10-3 10-16,-13-6-9 16,-12-11-8-16,-15-12 0 15,-12-9-2-15,-17-8 9 16,-17-8-7-16,-12-2 9 15,-7 5 7-15,-24 4 11 0,-5 12-27 16,-6 15-6 0,-5 12-21-16,-2 9-31 0,-15 15 52 15,-5 12 1-15,-12 18-73 16,-8 14 54-16,-11 14-62 16,-14 36 61-16,-11 14 20 15,-2 15-226-15,7 4 25 16</inkml:trace>
  <inkml:trace contextRef="#ctx0" brushRef="#br0" timeOffset="2699.4">18502 4113 212 0,'0'0'116'0,"0"0"-67"0,0 0 2 16,-7-141 4-1,-5 98 61-15,-3-1-34 0,-7 4-61 16,-7 0-7-16,-7 1 23 15,-9 7-21-15,-10 12 0 16,-12 8-16-16,-13 8 12 16,-9 4-12-16,-7 2 0 15,0 26 0-15,3 9 5 16,4 9 10-16,-1 6-15 16,10 8 19-16,9 9-17 15,8 5 58-15,16 9-53 16,14 1-7-16,11 3 52 15,17 1-49-15,5-3 8 16,25-2 10-16,30-1-16 16,30 5 52-16,24-3-57 0,30-5 0 15,21-13 5-15,16-17 6 16,7-17-11-16,6-14 0 16,5-10 16-16,-5-8-18 15,-4-3 2-15,-15-26 0 16,-19-20-23-16,-17-16 29 15,-20-8-6-15,-19-16 0 16,-17-4 13-16,-24-7-10 16,-21-3-3-16,-19-4 0 15,-14-3 13-15,-8 0 5 16,-18 6-14-16,-10 2 0 16,0 11 17-16,-1 12-9 15,-7 19-12-15,-1 15 0 16,-4 17-18-16,-9 16 9 0,-10 12 0 15,-11 0-3-15,-8 31 2 16,-7 11-17-16,1 10 24 16,1 9-31-16,7 2-7 15,12 6-117-15,11-6-63 16,15-15-167-16</inkml:trace>
  <inkml:trace contextRef="#ctx0" brushRef="#br0" timeOffset="3870.34">23484 4817 381 0,'0'0'42'15,"0"0"137"-15,-14-137-125 16,-3 104 2-16,-6 2 19 16,-8 5-62-16,-7 4-13 15,-9 5 24-15,-18 5-21 16,-15 10 22-16,-18 2-25 15,-18 4 0-15,-7 24 0 16,-6 13 12-16,-2 11-12 0,0 11 0 16,4 7 17-16,9 6 15 15,13 7-19-15,17 4-7 16,11 1 42-16,6 7-39 16,9 5 5-16,14-1 7 15,17 2-5-15,16-9 10 16,15-1-26-16,0-8 0 15,31-5 6-15,26-5 7 16,20-8-13-16,14-3 13 16,11-9 11-16,12-8-18 15,11-8-6-15,2-14 0 16,6-11-2-16,6-12 18 16,4 0-16-16,3-26 0 15,1-16 14-15,-10-12-13 0,-16-12-1 16,-18-11 0-16,-23-8 19 15,-26-9-9-15,-21-12-10 16,-19-3 0-16,-14-9 14 16,-16 4-11-16,-32 7-3 15,-18 13 0-15,-11 17-34 16,-10 16 29-16,-7 21-60 16,-6 24-14-16,-3 16-113 15,5 16-34-15,14 22-68 16</inkml:trace>
  <inkml:trace contextRef="#ctx0" brushRef="#br0" timeOffset="6398.6">27309 6407 23 0,'0'0'20'0,"0"0"13"15,0 0 0-15,0 0-29 16,0 0 12-16,0 0-16 16,0 0 0-16,0 0-4 15,0 0 14-15,0 0-10 0,0 0 9 16,0 0-5-16,0 0 5 16,0 0-9-16,0 0 0 15,0 2-4-15,0-2 11 16,0 0-7-16,0 0 18 15,0 0-5-15,0 0 45 16,0 0-19-16,0 0 6 16,0 0 24-16,0 0-41 15,0 0 22-15,0 0-17 16,0 0-20-16,-2 0 2 0,-8-5-15 16,0-2 0-1,-5 0 8-15,-6-4 5 0,-4 0-13 16,-8-6 19-16,-7-1-11 15,-9 0 13-15,-7 1-7 16,-6 3-11-16,-7 5 43 16,-4 5-45-16,-8 4 24 15,-4 0-13-15,-8 30 3 16,-7 18-7-16,2 18-5 16,2 19-3-16,15 10 59 15,21 6-54-15,14 1 20 16,17 5-4-16,11 5-15 15,11-1 15-15,7-2-21 16,17-3 0-16,31-7 16 16,25-2-13-16,20 0-3 0,32-11 5 15,25-7 15-15,17-19-25 16,6-20 5-16,-3-20 0 16,-10-20-7-16,3-15 19 15,2-32-12-15,2-19 24 16,-5-15-23-16,-14-11 39 15,-17-13-40-15,-13-9 2 16,-15-6-9-16,-19-8 15 16,-19-3-8-16,-24 2 31 15,-22 0-29-15,-19 4 41 16,-4 8-36-16,-41 13-2 16,-21 13 8-16,-23 21-13 0,-25 16-2 15,-20 19-3-15,-13 21-109 16,-18 14 44-16,0 24-124 15,3 23-55-15,6 12-22 16</inkml:trace>
  <inkml:trace contextRef="#ctx0" brushRef="#br0" timeOffset="9130.58">13746 7636 128 0,'0'0'113'15,"0"0"-34"-15,0 0 22 16,0 0-48-16,0 0-24 15,-120-93 71-15,76 83-73 16,-10 3 46-16,-6 6-37 16,-13 1-33-16,-10 0 42 0,-6 14-45 15,-11 12 0-15,-7 10 0 16,-2 13 11-16,0 11-11 16,2 14 15-16,6 17-12 15,12 24 62-15,11 20-39 16,21 11-5-16,26 6 18 15,27-6-38-15,10-9 12 16,51-8-13-16,26-9 13 16,19-16-15-16,18-14 2 15,14-9 0-15,11-10-10 16,14-9 11-16,12-9-1 0,14-18 0 16,16-21-5-1,-1-14-20-15,-9-14 25 0,-13-28 0 16,-17-13 7-16,-21-7 3 15,-15-8-10-15,-18-10 0 16,-20-14 13-16,-27-16 6 16,-29-16-19-16,-31-17 0 15,-13-15-4-15,-45-7 16 16,-20 10-12-16,-14 19 0 16,-8 21 15-16,-4 28-19 15,-6 21 4-15,0 17-27 16,-4 21-27-16,0 16-160 15,-2 10-66-15</inkml:trace>
  <inkml:trace contextRef="#ctx0" brushRef="#br0" timeOffset="22215.68">13662 10858 514 0,'0'0'71'0,"0"0"-53"15,-147-74 1-15,89 58-2 16,-4 0-17-16,2 6 0 0,1 6 12 16,6 4 10-16,2 0-7 15,-3 0-7-15,3 22 19 16,-5 8-18-16,-1 13-1 16,-3 3 7-16,-1 8-8 15,-1 4 12-15,6 7-19 16,2 5 0-16,6 7 17 15,1 13-9-15,3 15 13 16,9 7 2-16,12 5-21 16,15-2 37-16,8-6-31 15,10 0 4-15,25-7 10 16,12-5-12-16,8-8-7 0,8-12 8 16,9-11-9-1,7-12 30-15,13-12-26 0,13-14 9 16,10-9 30-16,10-12-42 15,0-7 23-15,-3 0-19 16,-4-22 1-16,1-16-2 16,-1-6-6-16,-4-10 0 15,-10-11 2-15,-6-11 8 16,-7-17-10-16,-6-12 0 16,-7-8 10-16,-13-9-7 15,-12-9-3-15,-17-5 0 16,-14 4 1-16,-15 9 4 15,-7 17-5-15,-18 9 0 16,-27 13 12-16,-15 9-20 16,-15 10 8-16,-12 16-62 0,-13 12 6 15,-8 17-74-15,-7 18-48 16,-1 2-35-16,8 18-208 16</inkml:trace>
  <inkml:trace contextRef="#ctx0" brushRef="#br0" timeOffset="23196.44">13746 12507 312 0,'0'0'167'16,"0"0"-45"-16,0 0-78 15,-137-66-23-15,76 49-17 16,-12 0 41-16,-7 2-16 16,-5 3 5-16,-4 7-32 15,-1 5 11-15,-5 0-15 16,-8 10 2-16,-6 22 0 16,-2 10-6-16,6 13 8 15,9 9-2-15,12 8 0 16,16 6 4-16,14 9-2 15,13 3-2-15,14 10 0 0,16 0 4 16,11-3 4 0,4-5-5-16,30-9 0 0,13-6 2 15,13-5 1-15,16 5-6 16,8-5 0-16,12-8-6 16,8-7 6-16,6-17-5 15,8-16 5-15,14-12 0 16,6-12 7-16,2 0-7 15,-4-18 0-15,-4-20-4 16,-8-11 10-16,-5-7-6 16,-6-12 0-16,-6-7 9 15,-11-5-7-15,-13-5-2 16,-12-1 0-16,-16-5 6 16,-13-2 3-16,-10 5-1 0,-16 4 17 15,-16 8-10-15,0 9 16 16,-29-3-28-16,-27 4 2 15,-17 2 0-15,-19 6 3 16,-17 9-8-16,-10 8 0 16,-5 12-55-16,1 9-28 15,5 11-41-15,5 9-46 16,3 0-224-16</inkml:trace>
  <inkml:trace contextRef="#ctx0" brushRef="#br0" timeOffset="24296.91">12653 14088 706 0,'0'0'40'0,"0"0"10"15,0 0-49-15,-129-49-2 16,90 49-19-16,-5 0 20 16,-12 6 0-16,-2 13 3 15,-4 8-3-15,-1 10 0 16,1 7 6-16,4 11 2 16,5 3-8-16,6 6 0 15,11 5 20-15,16 4-20 16,14 7 17-16,6-2 5 15,18-1-18-15,28-8 36 16,16-9-34-16,19-8 1 0,15-6 9 16,12-1-16-16,11-10 0 15,5-6 0-15,9-13-3 16,0-16 0-16,5 0 3 16,9-18 0-16,-2-10-8 15,2-3-23-15,-7-9 13 16,-3-4 4-16,-8-6-7 15,-3-11 19-15,-1-11-38 16,-11-13-33-16,-16-7 17 16,-13-5 8-16,-23 2 48 15,-20 1 3-15,-19 1 7 16,-21 0 58-16,-2 2-11 0,-27 7 16 16,-27 4 5-1,-17 7-49-15,-18 15 12 0,-15 12-15 16,-17 17-21-16,-9 20-2 15,-1 9-3-15,4 2-48 16,9 25-35-16,20 12-57 16,21 3-25-16,27 3-72 15</inkml:trace>
  <inkml:trace contextRef="#ctx0" brushRef="#br0" timeOffset="26547.21">23790 12313 126 0,'0'0'141'0,"0"0"-84"15,0 0 33-15,-121-76-45 16,80 58-5-16,-10-1 13 16,-5 2-11-16,-8 2 15 15,-12-2-48-15,-14 4-6 16,-14 2 1-16,-12 1 1 16,-15 8-5-16,-3 2 0 15,0 14 8-15,3 28-4 16,8 15-2-16,9 9-2 15,10 6 46-15,17 9-30 16,18 7 29-16,15 9 10 16,15 10-20-16,10 11 29 15,10 6-39-15,15 0-2 0,4-3 10 16,16-12-33-16,24-7 4 16,18-7-4-16,20-9 6 15,25-7-20-15,24-15 14 16,15-7 0-16,19-8-8 15,3-16 1-15,3-12 6 16,-6-17-4-16,-9-4-1 16,-17-21 1-16,-10-19 5 15,-9-16 0-15,-7-18-1 16,2-17 11-16,0-18-10 16,1-14 0-16,-14-9 5 15,-20-5 1-15,-20 2-6 0,-24 12 0 16,-17 12 5-16,-17 17 3 15,0 11-8-15,-26 6 0 16,-28 9-68-16,-26 9-44 16,-22 10-137-16,-25 10-95 15</inkml:trace>
  <inkml:trace contextRef="#ctx0" brushRef="#br0" timeOffset="27913.1">19515 13655 75 0,'0'0'24'0,"0"0"30"16,0 0-2-16,-155-77 18 15,85 49 14-15,-16-2-36 16,-13 0-46-16,-1 0 56 15,4 4 42-15,7 3-3 16,-2 8-55-16,-12 2-41 16,-11 5-2-16,-10-2-13 15,-5 2-8-15,4 2 19 0,9 6 6 16,6 0 23-16,4 6-25 16,-8 24-1-16,-11 2-11 15,-4 7-43-15,15 0 51 16,23 12 3-16,20 13 8 15,15 17-6-15,1 13-3 16,-3 5 5-16,0-2-4 16,11-7 0-16,15 1 1 15,24 4 35-15,8 3-18 16,15 5-11-16,26 0-5 16,9 0 2-16,16-5-4 0,16-4 0 15,18-3-3-15,24 2-3 16,21-7-17-16,21-3-63 15,14-4 80-15,10-18-18 16,5-10 20-16,15-11-1 16,4-9 5-16,4-19 3 15,5-6 1-15,-9-6 8 16,-11 0 2-16,-9-23-8 16,-18-7 5-16,-14-12-1 15,1-12-3-15,-1-12 7 16,-6-5-14-16,-9-4-32 15,-16-3-29-15,-10-1-17 16,-16-7 73-16,-9-9 5 16,-17-3 31-16,-18-1 24 0,-21 3-11 15,-22 6 3-15,-18-7 18 16,0 1-40-16,-34-6 3 16,-18-7 24-16,-16-7-18 15,-16-3-4-15,-13 0-24 16,-14 8-2-16,-15 17-2 15,-17 17-2-15,-13 21-36 16,-9 22-64-16,-5 13-110 16,-1 16-164-16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8T06:21:33.9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3317 3899 13 0,'0'0'86'0,"0"0"-21"16,0 0-48-16,0 0-3 16,0 0 20-16,0 0-34 15,0 0 16-15,-31-22-13 16,31 22-1-16,0 0 37 16,0 0-3-16,-2 0 20 15,2 0-5-15,0 0-35 16,0 0 27-16,0 0-32 15,0-1 0-15,0 1 34 16,0 0-44-16,0 0 5 0,0 0-6 16,0 0 8-16,11 0-12 15,4 0 4-15,3 0 0 16,0 0 1-16,0 5 5 16,2 3-6-16,3-2 0 15,2 2 0-15,7-2-10 16,2-2 10-16,1 0 0 15,3-2-7-15,2 1 6 16,-1-2 1-16,-4-1-2 16,-4 4 12-16,-2-2-4 15,-3 4-6-15,-3-1 0 0,1 1-6 16,-1 0 12-16,-4-3-6 16,0 2 0-16,-4-2 3 15,3 0-4-15,0 1 1 16,2-2 0-16,-2-2-5 15,1 2 12-15,2-1-7 16,1-1 0-16,1 0 5 16,-2 3-9-16,6-3 4 15,2 0 0-15,2 0 4 16,3 0 4-16,-1 0-8 16,3 0 0-16,-2 0 7 15,-1 2-11-15,3-1 4 16,-1 4 0-16,1-1-5 0,6-2 12 15,5-2-7 1,5 0 0-16,2 0 6 0,0 0 1 16,4 0-7-16,-2 0 0 15,4 0 15-15,3 0-12 16,-5 0 4-16,0 0-7 16,-6 0 12-16,-2 0-13 15,-6 0 1-15,1 0 0 16,-3 0 0-16,3 0 6 15,1 0-6-15,4 0 0 16,4 0 6-16,-2 0 5 16,6 0-6-16,3 0-5 15,-3-2 23-15,0-4-23 16,-5 2 15-16,-8 4-15 0,-8 0 8 16,2 0-7-16,-6 1-1 15,1 10 0-15,1 1-6 16,5-4 15-16,9 0-9 15,7-7 0-15,7-1 3 16,1 0-5-16,-2 0 2 16,1 0 0-16,-1 0-5 15,3 0 10-15,-1 0-5 16,1 0 0-16,-1 0 3 16,-1 7-7-16,-1-1 4 15,5 0 0-15,-3-2-3 16,4-2 10-16,-2 3-7 15,-3-4 0-15,-3 1 4 0,-12 2-7 16,0-2 3 0,-11 2 0-16,1 2-2 0,-3 2 9 15,4-2-7-15,-3 2 0 16,3 1 2-16,1-1-9 16,5 0 7-16,5-1 0 15,0 0-2-15,6 0 7 16,4 2-5-16,3-3 0 15,3 2 3-15,-3-2-8 16,-5 0 5-16,-9 0 0 16,-5 0-5-16,2-2 9 15,-4 2-4-15,-1-2 0 0,9 1 7 16,-2-2-14-16,10 3 7 16,7 0 0-16,5 2-3 15,5-2 11-15,6-2-8 16,4-1 0-16,3-2 2 15,-1-1-9-15,-2 0 7 16,-8 0 0-16,-5 0 0 16,-7 0 11-16,-3 0-11 15,-6 0 0-15,-3 0 2 16,0 5-9-16,-1 1 7 16,2 2 0-16,-2-1-5 15,4-1 14-15,0 0-12 16,2-4 3-16,0 1 0 0,0-3-7 15,3 0 7 1,1 0 0-16,5 0 0 0,6 0 7 16,1-3-7-16,1-6 0 15,-4-1 4-15,-6 1-9 16,-7 3 5-16,-9 3 0 16,-5-1-6-16,1-1 19 15,-3 2-13-15,1 1 0 16,-3 2 0-16,0 0-7 15,5 0 8-15,6 0-1 16,5 0 0-16,-3 0 8 16,1 0-9-16,-6 0 1 0,2 2 0 15,0-1-6 1,2 1 6-16,6 0 0 0,-2 1-1 16,0-2 15-16,-3 2-19 15,2-3 5-15,6 0 0 16,-1 0-4-16,4 0 8 15,1 0-4-15,4 0 2 16,9-9 10-16,5 0-11 16,-6-2-1-16,0 1 1 15,-6 2-12-15,-2 2 13 16,3 2-2-16,-6 2 0 16,5 2 11-16,4 0-13 15,6 0 2-15,10 0 0 16,12-2 5-16,11-2 5 15,4 4 1-15,0 0 0 0,-11 0 3 16,-7 0-18-16,-9 0 4 16,8 0 0-16,5 0-10 15,10 0 13-15,1 0-3 16,-5 0 0-16,-6 0 13 16,-5 0-19-16,-8 0 6 15,-2 0 0-15,-5 0-7 16,-3 0 7-16,-6 0 0 15,0 0 0-15,0 0 16 16,5 0-18-16,2 0 2 16,1 0 0-16,-2 0-15 15,-2 0 16-15,6 0-1 0,2 0 0 16,7 0 13-16,-3 0-14 16,3 0 1-16,-3 0 0 15,-2 0-12-15,7 0 16 16,0 0-4-16,6 2 0 15,3 2 14-15,-7-2-20 16,-2 2 6-16,-7 2 0 16,-4 1-10-16,-1 2 14 15,-2 1-4-15,-5 0 0 16,-6 1 14-16,0-8-21 16,3 2 7-16,3-2 0 15,10 2-11-15,13-3 13 16,8 0-2-16,5-1 0 0,3 1 14 15,-9-2-17 1,-4 0 3-16,-10 0 0 0,-10 0-9 16,-6 0 9-16,-10 0 0 15,-9 0-2-15,-6 0 18 16,-8 0-18-16,3 0 2 16,7 0 0-16,1 0-12 15,3 0 12-15,-9 0 0 16,-9 0-1-16,-13-2 16 15,-9 1-20-15,-5-1 5 16,-4 0 0-16,-3 2-12 16,-1-2 17-16,0 2-5 0,-1-3 3 15,-2 1 14 1,0 1-22-16,-2-1 5 0,0 2 0 16,0 0-3-16,0-3 7 15,0 2-4-15,0 1 0 16,2-2 16-16,-2 2-19 15,0 0 3-15,0 0 0 16,0 0-19-16,0-3-19 16,0 3-58-16,0 0-7 15,0 0-76-15,0 0 9 16,-17 6-31-16</inkml:trace>
  <inkml:trace contextRef="#ctx0" brushRef="#br0" timeOffset="34180.37">7631 11962 559 0,'0'0'155'16,"0"0"-135"-16,0 0-17 0,0 0 57 15,0 0 9-15,-63-119 19 16,57 107 3-16,3 6-41 16,1 6 35-16,2 0-85 15,0 20 2-15,0 34 1 16,7 31-1-16,4 25 52 15,2 19-12-15,-1 10-29 16,-2-4 30-16,1-2-36 16,-1-8-6-16,-8-10 13 0,-2-6-7 15,0-9-7 1,0-3 0-16,0-6 9 0,0-15-16 16,0-10 7-16,0-15-38 15,0-17-5-15,6-10-107 16,-6-22-62-16,0-2-146 15</inkml:trace>
  <inkml:trace contextRef="#ctx0" brushRef="#br0" timeOffset="34509.39">7332 12491 695 0,'0'0'114'15,"47"-133"-113"-15,-7 63 13 0,8-1-14 16,11 6 0-16,5 13 53 16,15 17-9-16,5 16-15 15,0 19-4-15,-5 7-18 16,-15 34 18-16,-19 14-23 16,-21 5 8-16,-22 7 46 15,-2 1-8-15,-29 3-5 16,-19 1-1-16,-15-1-40 15,-5-7 35-15,-4-7-37 16,7-9 0-16,9-14-12 16,12-8 11-16,15-14-5 15,11-10-67-15,9-2-105 0,3-5-11 16,4-14-363-16</inkml:trace>
  <inkml:trace contextRef="#ctx0" brushRef="#br0" timeOffset="34927.83">8036 12990 556 0,'0'0'188'16,"0"0"-114"-16,0 0-52 16,121 58 43-16,-82-58 1 15,7 0 24-15,4-9-31 16,2-11-59-16,-8 0 18 15,-17 3-18-15,-16 2 0 16,-11 1 13-16,-2-3-13 0,-29-3-4 16,-12 2-11-16,-8 2 15 15,-4 5-14-15,-1 10 14 16,4 1 0-16,6 8 0 16,5 18 12-16,10 12-12 15,9 8 12-15,11 5-9 16,11 11 49-16,0 5-38 15,11-1 4-15,23-1 32 16,3-7-45-16,7-10 12 16,6-10-14-16,4-9 9 15,2-7-7-15,3-12-5 16,-1-6 0-16,-2-4-3 0,-5-7-27 16,-4-25-32-16,-4-16-55 15,-12-24-71-15,-14-17-46 16,-13-21-142-16</inkml:trace>
  <inkml:trace contextRef="#ctx0" brushRef="#br0" timeOffset="35410.25">8518 12401 262 0,'0'0'365'0,"0"0"-199"16,0 0-80-16,0 0-72 16,0 0-14-16,0 0 5 15,15 26 37-15,14 40 31 16,2 19-28-16,-4 9 12 15,-2 5-1-15,-6-6-41 0,-7-7 11 16,-1-5-19 0,-5-9 1-16,2-5-5 0,-2-7-3 15,3-11 0-15,-1-13-9 16,6-14-20-16,-1-19-44 16,5-3-5-16,4-40 24 15,1-24 21-15,-1-10-123 16,-7 8 77-16,-3 23 79 15,-3 21 46-15,-3 19 28 16,6 3-74-16,3 25 5 16,7 15 41-16,5 9 0 15,5 0-21-15,5 4 11 0,9-8-25 16,2-15 10-16,-4-9-2 16,-3-16 34-16,-12-5 11 15,-10-2-40-15,-1-30 2 16,-7-17 27-16,-7-11-30 15,-4-9-2-15,0-9-3 16,-17-3-9-16,-10 9-9 16,5 14 0-16,7 18 0 15,3 17-6-15,12 15 6 16,0 8-30-16,0 0-100 16,22 18-84-16,12 18 109 15,7 7-121-15,5 3-147 16</inkml:trace>
  <inkml:trace contextRef="#ctx0" brushRef="#br0" timeOffset="35808.25">9783 12950 898 0,'0'0'82'16,"0"0"-55"-16,0 0 13 15,0 0 48-15,-134-60 29 16,110 60-90-16,-5 20-10 15,0 18-15-15,0 14 3 16,4 7 17-16,9 1-22 16,10 1 0-16,6-5-4 15,0-3 14-15,4-5-10 16,19-10 0-16,6-12 7 0,0-10-20 16,6-16 13-16,1 0 0 15,-1-21-15-15,-1-28 20 16,-8-6-5-16,-7 4 0 15,-6 18 0-15,-6 16-4 16,-5 12 4-16,-2 5 0 16,0 0-12-16,7 14-12 15,1 16 24-15,6 7 0 16,1 2 6-16,6-2-16 16,4-7-16-16,4-5-85 15,-1-8 7-15,6-11-101 16,-1-6-126-16</inkml:trace>
  <inkml:trace contextRef="#ctx0" brushRef="#br0" timeOffset="36160.18">10052 13061 256 0,'0'0'661'0,"0"0"-648"16,0 0-10-16,0 161 26 15,0-101-27-15,10-5 39 16,3-8-4-16,1-12-8 15,-6-6 16-15,1-11-43 16,-5-10 0-16,-4-6 8 16,0-2-5-16,0-2 37 15,0-29 63-15,0-21-101 0,0-26 5 16,0-9-9 0,0 1 0-16,0 21-9 0,0 24 15 15,0 23-6-15,10 15 0 16,5 3-3-16,7 6-3 15,12 22 2-15,3 10 4 16,1 10-14-16,1 9 18 16,-4 3-4-16,3-2 0 15,4 0-10-15,3-5-28 16,6-6-76-16,2-13-102 16,-1-16 72-16,-6-18-59 15,-5 0-277-15</inkml:trace>
  <inkml:trace contextRef="#ctx0" brushRef="#br0" timeOffset="36562.08">10714 12999 919 0,'0'0'233'0,"0"0"-220"16,0 0-3-16,-131 34-1 16,104 10-6-16,5 10 50 15,4 6-5-15,7 3-34 16,9-6 15-16,2-5-29 15,0-12 3-15,6-9-4 16,10-10 5-16,1-7-4 16,-1-9 0-16,2-5 9 15,2-7-3-15,1-37-6 16,0-27 0-16,-3-17-6 0,-2 6-1 16,-3 17-1-16,-6 33 3 15,5 29 10-15,-2 10-20 16,8 54-12-16,11 29 27 15,2 21 3-15,3 1 7 16,-6-11-10-16,-1-16 15 16,-11-13-13-16,-9-9 34 15,-7-7-14-15,-13-1 8 16,-26-11 19-16,-12-8-41 16,-4-14 10-16,-1-16-11 15,4-6-7-15,12-22-13 16,11-34-93-16,14-15-327 15</inkml:trace>
  <inkml:trace contextRef="#ctx0" brushRef="#br0" timeOffset="36961.33">11940 12318 1100 0,'0'0'43'0,"0"0"-43"0,0 0-25 15,31-113 16-15,18 95 1 16,11 6 16-16,7 12-4 16,2 0-4-16,-2 14 0 15,-11 16-6-15,-14 9 16 16,-15 3-10-16,-21 6 19 16,-6 7 0-16,-8-2 50 15,-28 9-29-15,-11 0-14 16,-2 1-14-16,-2 3-12 15,4 4-1-15,7 3-67 16,2 3-180-16,11 1-444 0</inkml:trace>
  <inkml:trace contextRef="#ctx0" brushRef="#br0" timeOffset="37193.8">12294 13741 1073 0,'0'0'110'0,"0"0"-106"15,0 0 3 1,0 0 43-16,0 0 5 0,0 0 9 16,-73 78-41-16,73-78-12 15,0 0 19-15,8-7-30 16,6-7-12-16,-5-3-88 15,-7 2-324-15</inkml:trace>
  <inkml:trace contextRef="#ctx0" brushRef="#br0" timeOffset="37591.47">13067 12401 954 0,'0'0'99'16,"-9"-103"-87"-16,9 63-12 15,9 8-11-15,18 3 7 16,8 11 4-16,8 10 11 16,8 8-10-16,0 0-1 15,1 16 0-15,-8 11 9 0,-11 3 14 16,-8 4-8 0,-16 6-3-16,-9 11 44 0,0 4-26 15,-34 8 1-15,-12 5-25 16,-6 7 1-16,-3 8-14 15,-1 9-136-15,7 3-99 16,9 2-221-16</inkml:trace>
  <inkml:trace contextRef="#ctx0" brushRef="#br0" timeOffset="37811.32">13353 13494 200 0,'0'0'939'0,"0"0"-880"16,0 0-49-16,0 0 3 0,0 0 11 16,-103 116 66-16,98-100-68 15,5-4 6-15,0-3-24 16,9-5-4-16,9-4 31 16,3 0-17-16,-9 0 1 15,-7 0-15-15,-5 0-24 16,-13 7-85-16,-37 10-770 15</inkml:trace>
  <inkml:trace contextRef="#ctx0" brushRef="#br0" timeOffset="111255.73">6351 9308 63 0,'0'0'4'15,"0"0"5"-15,0 0-9 0,0 0 0 16,0 0-8-16,0 0 3 16,0 0 2-16,0-2 0 15,0 2-12-15,10 0 14 16,3 0-18-16</inkml:trace>
  <inkml:trace contextRef="#ctx0" brushRef="#br0" timeOffset="112263.77">6856 9328 9 0,'0'0'4'15,"124"12"82"-15,-63-4-73 16,-1-2 14-16,-5 3-12 16,-2-4 15-16,3 2-16 15,-2 0 12-15,-1 0-9 16,1-1 0-16,-3-1 21 16,-2 2-35-16,-2 2 12 0,-5-4 10 15,3 1-20 1,-3-2 27-16,3 0-27 0,-5 2 6 15,0 1-1 1,3 1 11-16,-6-1-17 0,5 4 14 16,-2-2-14-16,-4-1 30 15,0 0-34-15,-3-1 0 16,3-3 25-16,1-3-11 16,1 2 2-16,7-3-6 15,1 0 4-15,4 0 0 16,1 0-14-16,2 0 0 15,1 0-2-15,-3 0 17 16,-2 0-15-16,-2 0 12 16,-1 0-4-16,-5 0 4 0,-1 0-12 15,-2 0 0-15,-1 0-5 16,0 0 18-16,-2 0-13 16,1 0 1-16,-1 0 14 15,-4 0-15-15,3 0 0 16,-3 0 0-16,-2 0-2 15,0 0 7-15,-2 0-5 16,0 0 0-16,0 0 18 16,-4 0-19-16,4 0 1 15,0 0 0-15,-4 0-1 16,-1-3 1-16,-2 3 0 16,-4 0-5-16,-1-1 18 15,-1-1-13-15,-3 0 0 0,0 2 3 16,-2-2-7-16,0 2 4 15,-1 0 0-15,0 0-5 16,-4 0 9-16,0 0-4 16,-2 0 0-16,1-2 7 15,-3 2-13-15,0 0 6 16,0 0 0-16,0 0-9 16,0 0 16-16,0 0-7 15,0 0 0-15,0 0 4 16,0 0-7-16,0 0 3 15,0 0 0-15,0 0-10 16,0 0 21-16,0 0-11 16,0 0 0-16,0 0 8 15,0 0-9-15,2 0 1 0,-2 0 0 16,0 0-9-16,0 0 17 16,0 0-8-16,0 0 0 15,0 0 8-15,0 0-16 16,0 0 8-16,0 0 0 15,0 0-12-15,0 0-16 16,0 0 15-16,0 0-14 16,0 0-30-16,0 0 53 15,2 0-53-15,-2 0-26 16,0 0 47-16,0 0-48 16,0 0-83-16</inkml:trace>
  <inkml:trace contextRef="#ctx0" brushRef="#br0" timeOffset="122358.49">2484 10892 5 0,'0'0'101'0,"0"0"-4"0,0 0-15 16,0 0-8-16,0 0-43 16,0 0 24-16,0 0-55 15,0 0 0-15,0 0-8 16,2 5 17-16,5-2-9 16,-3 0 0-16,-2 0 6 15,3 0 2-15,2-1-8 16,-5 0 0-16,5 0 41 15,-3 0-37-15,0 0 37 16,5 0-6-16,5 0-31 16,8 0 49-16,6 2-27 15,9 2-15-15,-2 0 20 16,5 2-22-16,2-2-6 16,8 2-3-16,5 0 16 0,3 1 6 15,1-2-22-15,3 2 0 16,-2 3 0-16,0-3 17 15,3 2-17-15,-1-4 0 16,3 2 14-16,3-4 13 16,6-5-27-16,4 0 0 15,9 0 28-15,4 0-16 16,5 0 4-16,2-9-4 16,-2-2 4-16,2 5 8 15,3 0-24-15,3 4 0 16,4 2 4-16,2 0 5 0,0 0-9 15,1 0 0 1,5 0 10-16,0 0-15 0,6 0 5 16,-1 0 0-16,3-3-4 15,1-6 15-15,-4 2-11 16,-4-2 0-16,-8 5 12 16,-6 4-4-16,-6 0-8 15,0 0 0-15,-9 11-11 16,-1-2 17-16,-8-3-6 15,-4 0 0-15,-3 0 11 16,-1-1-14-16,4-3 3 16,4-2 0-16,4 0-8 15,1 0 24-15,0 0-16 16,4-7 13-16,3-2-9 16,2 0 31-16,3 2-35 0,-2 2 0 15,-5 3-4-15,0 0 12 16,0 2-8-16,3 0 0 15,1 0 12-15,1 0-17 16,-9 0 5-16,-12 0 0 16,-13 0-12-16,-8 0 18 15,-12 0-6-15,-5 0 0 16,-10 0 11-16,-10 0-19 16,-1 0 8-16,-3 0 0 15,-5 0-11-15,-2 0 19 16,2 0-8-16,-4 0 0 15,-2 0 13-15,0-1-22 0,2 1 9 16,2 0-22-16,7 0-44 16,9 0-195-16,5-17-122 15</inkml:trace>
  <inkml:trace contextRef="#ctx0" brushRef="#br0" timeOffset="123603.33">8726 9504 116 0,'0'0'98'16,"0"0"-12"-16,0 0-42 15,0 0 21-15,-131-70-9 16,96 52-30-16,-7-3 32 16,-5 3-40-16,-5 2 40 0,-3 0-39 15,-7-1-10-15,-10 6 20 16,-4-4-9-16,-6 8-16 15,-8 0 27-15,1 6-15 16,-2 1-16-16,2 0 0 16,-3 0 14-16,2 14-27 15,-5 4 13-15,2 3 0 16,-1 2-23-16,3 3 17 16,-3 2 5-16,8 0 1 15,3 1 0-15,5-1-17 16,5-1 17-16,4 6 0 15,2 1-23-15,7 3 33 0,2 7-10 16,4 4 0-16,7 7 16 16,5 3-25-16,7 4 9 15,8 2 0-15,10 5-11 16,5 3 13-16,7 7-2 16,5-1 20-16,0 1-6 15,9-1 6-15,14-5-20 16,-1-4 0-16,-2-7 8 15,0-2-7-15,-2-5-1 16,2-1 0-16,0-6 13 16,3 1-18-16,6-7 5 15,10-2 0-15,13 1-17 16,15-5 32-16,14-1-15 16,13-3 22-16,9-4-3 0,4-5-13 15,0-2-6-15,2-7 8 16,5-5 21-16,-6-4-23 15,2-3 13-15,0-2 22 16,3 0-36-16,5 0 27 16,6 0-23-16,6-8 0 15,0-4 15-15,3-7-24 16,2-2 0-16,6-4-6 16,-7-3 18-16,-8 0-12 15,-9-2 0-15,-10-4 7 16,-11-5-6-16,-12-7-1 0,-12-4 0 15,-10-8-7 1,-9-7 23-16,-8-9-16 0,-8-11 0 16,-12-9 6-16,-14-8-11 15,-11-4 5-15,-2-7 0 16,-38-8-2-16,-18-4 7 16,-15 1-5-16,-12 11 0 15,-11 18 15-15,-4 22-21 16,-12 15 6-16,-12 18-18 15,-17 18 11-15,-22 22-53 16,-19 10 27-16,-16 45 9 16,-7 17-164-16,5 13-108 15</inkml:trace>
  <inkml:trace contextRef="#ctx0" brushRef="#br0" timeOffset="130352.3">12728 10994 42 0,'0'0'86'0,"0"0"35"16,0 0-27-16,0 0-36 15,0 0 32-15,0 0-4 16,0 0-24-16,-29-63-5 16,29 61-28-16,-2 2 38 15,2 0-67-15,0 0 11 16,0 0-23-16,0 0 10 15,0 0 2-15,0 0-2 16,14 11 12-16,13 3 1 16,10-3-11-16,14 1 0 15,7 0 22-15,10 0-19 16,9 2 11-16,15 0-2 16,10-1-2-16,14-3-2 0,4-2-8 15,9-5 0 1,6-3 3-16,7 3 1 0,5-3-4 15,0 1 0-15,-3 2 15 16,-1 1-12-16,0-2-3 16,-5 2 0-16,3 0-8 15,1 0 13-15,3 0-5 16,0 1 0-16,-1-4 13 16,-5-1-25-16,-8 0 12 15,-6 0 0-15,-14 0-8 16,-9-1 9-16,-8-4-1 15,-7 1 0-15,-4 0 18 0,-4 3-26 16,-7-4 8-16,-3 1 0 16,-6-3-12-16,-3 3 20 15,2-1-8-15,3 1 0 16,8-1 19-16,3 0-31 16,7 1 12-16,3-4 0 15,3-3-16-15,9-1 26 16,5-1-10-16,8-1 0 15,7 0 12-15,1 0-18 16,1 5 6-16,0 1 0 16,1 4-23-16,-1 2 37 15,-2-4-14-15,2 2 0 16,-4 0-11-16,2 0-6 0,-6 0 12 16,-6 0 5-1,-12-2-13-15,-3-1 22 0,-4 0-9 16,-4-1 0-16,-3-2 18 15,-8 1-28-15,-6 2 10 16,-1-2 0-16,-7 6-16 16,-2-3 24-16,-8 1-8 15,-6 0 0-15,-1 1 18 16,-3 1-15-16,-3 1-3 16,3 2 0-16,1-2-16 15,0 2 20-15,8-1-4 16,-2 1 0-16,1-3 20 15,1 1-27-15,-3 1 7 16,-1-2 0-16,1 3-13 0,-1-2 15 16,2 2-2-16,4-2 0 15,2-2 20-15,-2-2-10 16,-1 2-10-16,-5-2 9 16,-7 2 0-16,-3 2-9 15,-8-4 0-15,-3 2-3 16,-11 2 16-16,-4-2-13 15,-3 4 0-15,-4-2 1 16,0 2-26-16,0 0-84 16,-27 0-211-16,-19 0-82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8T06:25:25.0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10157 6412 45 0,'0'0'43'16,"0"0"-2"-16,0 0-3 15,0 0-11-15,0 0 12 16,0 0-22-16,0 0 8 15,0 0 34-15,0 0-35 16,0 0 8-16,0-5-1 16,-2 5-23-16,2 0 28 0,0 0-31 15,0 0 4 1,0 0 34-16,0 0-38 0,0 0 4 16,0 0 1-16,0 0-3 15,0 0-1-15,0 0-6 16,0 0 0-16,0 0-7 15,0 0 13-15,0 0-6 16,0 0 0-16,0 0 9 16,0 0 0-16,5 5-9 15,5 1 0-15,2 0 26 16,1 2-24-16,0-2 12 16,1 0-7-16,-1-2 5 0,3 0 1 15,1-1-13 1,-1 2 3-16,-1 1 21 0,4-4-19 15,-6 2 1-15,5-3 0 16,4 2 3-16,-2-1 6 16,5 0-10-16,-1 0-3 15,3-2 29-15,4 0-25 16,0 0 12-16,5 0-5 16,-3 7-4-16,1-2 1 15,-1-1-10-15,0 4 0 16,1-2 15-16,-3 0-8 15,-2 0-7-15,-4 2 1 16,-1-2 12-16,-1 3-10 16,-2-1-3-16,4-2 0 15,-2-3 10-15,-3 2-2 0,2-4-8 16,0 1 8-16,1 3-2 16,1-5 17-16,2 2-23 15,3 0 1-15,0-2 27 16,5 0-21-16,0 0-7 15,2 0 1-15,1 0 15 16,1 2-8-16,5 2-8 16,-3-2 0-16,4 2 12 15,7-2-6-15,-4 0-6 16,2-2 10-16,-2 0 4 16,-1 2-9-16,4-2-5 15,3 0 0-15,0 0 7 16,3 0 1-16,2 0-8 0,3 0 0 15,-1-9 16-15,2 3-16 16,-2 1 0-16,1 1 0 16,-7-1-7-16,2 2 13 15,0 0-6-15,-2 2 0 16,2 1 18-16,-1 0-26 16,1 0 8-16,2 0 0 15,2 0-7-15,-2 0 17 16,-2 0-10-16,0 0 0 15,-6 0 13-15,0 1-19 16,3-1 6-16,-4 0 0 16,2 0-11-16,1 0 18 0,1 0-7 15,-2 0 0 1,3 0 18-16,-5 0-25 0,-4 0 7 16,-3 0 0-16,3 0-18 15,-1 0 29-15,2-6-11 16,1 0 0-16,7 1 19 15,-1-4-29-15,-2 2 10 16,1-2 0-16,-8 1-17 16,-1 4 26-16,-3-2-9 15,0 5 0-15,-1-2 21 16,2 3-27-16,-1 0 6 16,-2 0 0-16,0 0-16 0,2 0 19 15,0 0-3 1,3 0 0-16,-3 0 22 0,0 0-29 15,3 3 7-15,-4 0 0 16,1 3-14-16,-2-1 17 16,-2 0-3-16,-2 2 0 15,-3-4 20-15,0 1-26 16,-2-2 6-16,-3 1 0 16,5 0-7-16,0 2 7 15,4 1 0-15,0-3-2 16,-2 2 19-16,1 1-22 15,-1-3 5-15,0 2 0 16,3 1-8-16,-3 0 8 16,-2-2 0-16,-4 4-6 15,-4-4 19-15,-1 4-13 0,0-5 0 16,-2 2 0 0,3-1-6-16,-4 0 6 0,0 0 0 15,1-2-1-15,-5 0 16 16,-1-2-15-16,1 0 0 15,-4 0 2-15,-2 0-4 16,-4 0 2-16,-3 0 0 16,0 0-7-16,0 0 17 15,3 0-10-15,-1 0 0 16,3 0 8-16,2 0-36 16,0 0-30-16,-3 0-83 15,1 0-35-15,0 0-120 16,-5 0-73-16</inkml:trace>
  <inkml:trace contextRef="#ctx0" brushRef="#br0" timeOffset="10403.32">4280 6712 26 0,'0'0'3'0,"0"0"0"15,0 0 22-15,0 0-12 16,0 0 51-16,0 0 10 15,0 0-59-15,64-2 4 16,-53-1-19-16,-1 2 0 16,-2 1 6-16,-4 0 2 15,3 0-8-15,-3 0 12 16,6 0-7-16,-1 0 14 16,7 0-11-16,1 1-1 15,3 4 30-15,7 1-37 16,4-2 50-16,5-4-4 15,6 0-36-15,5 0 60 16,6 0-37-16,5 0-28 0,0 0 36 16,4-7-33-16,-2 4-7 15,1 1 9-15,-1 2 3 16,-4 0-8-16,-5 0-5 16,0 0 7-16,-4 0-4 15,2 0 4-15,0-3-7 16,5 0 19-16,2-2-16 15,-1 2 23-15,-2-1-6 16,1 4-16-16,-3 0 13 16,-6 0-17-16,-3 0 0 15,-7 0-6-15,-1 7 15 16,-2 4-9-16,1-3 0 16,3 0 8-16,5-3-11 15,13 0 3-15,6-3 0 0,9-2-5 16,8 0 17-16,-2 0-12 15,0-8 0-15,-1 0 6 16,-1 4-11-16,-4 4 5 16,1 0 0-16,3 0-8 15,0 0 14-15,4 0-6 16,3 0 0-16,-2 0 11 16,0 0 5-16,-3 0-16 15,-4 0 0-15,1 0 1 16,-5 1 12-16,-2-1-13 15,-3 0 0-15,-6 0 17 16,0 0-9-16,-4 0-8 16,0 0 0-16,0 0-2 0,-2 0 8 15,2 0-6-15,2 0 0 16,-2-1 12-16,0 1-21 16,2 0 9-16,-6 0 0 15,4 0-7-15,1 0 15 16,1 0-8-16,6 0 0 15,5 0 6-15,-3-3-6 16,3 0 0-16,-3-2 0 16,-6 4-3-16,-1-4 12 15,-1 0-9-15,-5 2 0 16,2-1 11-16,-2 0-14 16,-5 0 3-16,1 2 0 0,-3 1-3 15,1 1 15-15,-5 0-12 16,6-5 0-16,5-3 7 15,7 0 17-15,7-1-8 16,1 4-3-16,-2 5-11 16,-4 0 3-16,1 0-5 15,-9 0 0-15,0-2 12 16,-6-2-14-16,-1 0 2 16,-1-4 0-16,1 4-12 15,1-4 21-15,0 4-9 16,-1 0 0-16,-6-2 8 15,-3 0-13-15,-3 0 5 16,0-2 0-16,-4-1-9 16,0 3 14-16,-5 3-5 0,-2-2 0 15,-4 4 9-15,-1-4-12 16,1 4 3-16,-1-4 0 16,6 4-12-16,1-1 19 15,4-3-7-15,3 4 0 16,2-3 13-16,0-1-21 15,6 3 8-15,-2 0 0 16,5 1-8-16,7-2 16 16,6 2-8-16,5-2 0 15,2 3 11-15,-4 0-21 16,-2 0 10-16,-6 3 0 16,2 2-7-16,-4-3 15 15,-1 3-8-15,-1-2 0 0,6 0 9 16,-2 0-13-16,4 2 4 15,-5 2 0-15,-5 1-13 16,-2-2 19-16,-5 0-6 16,4-4 0-16,1 1 11 15,2-1-15-15,3 0 4 16,-1 0 0-16,1 1-15 16,-5 2 23-16,0-4-8 15,-2-1 0-15,2 0 7 16,0 0-10-16,5 0 3 15,3 0 0-15,6 0-12 16,6-6 19-16,1 1-7 0,-3 5 0 16,0-2 11-16,0 2-19 15,1 0 8-15,6 0 0 16,4 0-8-16,-2 0 13 16,-2 0-5-16,-3 0 0 15,-4 0 10-15,-4 6-15 16,-4-2 5-16,-5 2 0 15,-5 0-12-15,-2-3 15 16,-2 2-3-16,2-3 0 16,0 2 10-16,-3-2-12 15,-2 4 2-15,-4 2 0 16,-4-2-19-16,2-2 14 16,0 0 5-16,2 0 0 0,-2 0 11 15,-1 2-30 1,-2-3 19-16,5-2 0 0,3-1-9 15,3 3 15-15,-2-2-6 16,-4 3 0-16,3-2 11 16,-6 0-22-16,-1 0 11 15,2 1 0-15,-2-3-10 16,2 0 19-16,4 0-9 16,6 0 0-16,5 0 10 15,10 0-17-15,-4 0 7 16,-5 0 0-16,-1-3-9 15,-2 1 17-15,5 0-8 0,-1 0 0 16,1 2 12-16,-7 0-19 16,-7 0 7-16,-6 0 0 15,-2 0-11-15,-2 0 19 16,0 0-8-16,-1 0 0 16,-3 2 11-16,1 2-18 15,0-1 7-15,-4-3 0 16,-1 1-11-16,-2-1 15 15,-2 2-4-15,-3 1 0 16,1-2 12-16,-1 1-20 16,0 0 8-16,0 1 0 15,-2-2-17-15,1-1 8 16,-3 3 2-16,2-1-11 0,1-1-53 16,2 6 31-16,2-1-43 15,-1 1-24-15,2 10 54 16,-2 3-77-16,3-3-58 15,3 0 71-15</inkml:trace>
  <inkml:trace contextRef="#ctx0" brushRef="#br0" timeOffset="12957.39">14756 6462 151 0,'0'0'60'0,"0"0"-34"0,0 0-20 16,0 0 5 0,0 0-3-16,0 0 73 0,-73-22-4 15,71 20 9-15,-1 2-52 16,3 0 5-16,0 0-22 16,0 0-10-16,0 0-7 15,0 0 0-15,0 0 5 16,0 0-9-16,0 0 4 15,0 0 0-15,0 0-9 16,0 0 23-16,0 0-14 16,0 0 0-16,0 0 16 15,0 0-2-15,0 0-12 16,0 0-2-16,0 0 34 16,13 0-16-16,6 8 33 0,2 1-27 15,8 4-20-15,5-3 34 16,2 4-38-16,-1-2 0 15,1 2 0-15,-3 0 8 16,1 1-8-16,1-4 0 16,3 3 15-16,9 1-13 15,5-3-2-15,5 0 0 16,5-2-4-16,4-2 18 16,-4 0-14-16,0-2 0 15,1-1 9-15,-1 0-8 16,5-3-1-16,-1 3 0 15,3-4-1-15,-4 2 8 16,-1 0-7-16,2-1 0 0,0 4 13 16,1-2-13-16,0 2 0 15,-3 1 0-15,-4-3 1 16,-4 1 4-16,-2 1-5 16,-5 0 3-16,-4 0 10 15,-6-1-2-15,-1-2-11 16,0 1 0-16,5-4-1 15,3 0 11-15,1 0-10 16,9 0 0-16,-3 0 19 16,3 0-19-16,0 0 0 15,-5 0 0-15,2-4-10 16,3-4 21-16,11-4-11 16,17 1 24-16,14-1-15 0,12 1-4 15,4 2-5-15,-1-4 0 16,3 3-5-16,2-1 13 15,-2 2-8-15,-7 3 0 16,-6 0 9-16,-7 2-14 16,-7-2 5-16,-3 2 0 15,1-2-8-15,-2 1 18 16,-2 2-10-16,-4-3 0 16,0 0 13-16,-2 0-23 15,6-7 10-15,2 4 0 16,4 0-12-16,5-1 20 15,-3 0-8-15,1 4 0 0,-1-2 10 16,-3 2-17 0,4 0 7-16,-1 2 0 0,-4 2-5 15,0-2 9-15,-2 1-4 16,2 0 0-16,1 1 13 16,6-2-18-16,7 2 5 15,-1-2 0-15,2 1-14 16,5 2 22-16,4-1-8 15,1 2 0-15,2 0 16 16,-5 0-31-16,0 0 15 16,-7 0 0-16,-4 2-9 15,-6 6 14-15,-7 0-5 16,-9 0 0-16,-7 3 20 16,-5-4-34-16,1 1 14 15,-3 2 0-15,3 0-6 0,1 1 8 16,-1-2-2-16,-1-1 0 15,2 1 12-15,-9-1-22 16,5-5 10-16,4 4 0 16,0-3-8-16,5 0 13 15,0-2-5-15,-1-1 0 16,1 2 10-16,0-1-17 16,1 4 7-16,1-2 0 15,-2 0-7-15,3 2 9 16,-3-2-2-16,-2 2 0 15,-2-1 14-15,-5 0-21 16,1-1 7-16,-3 3 0 0,-2-2-8 16,0 1 11-16,2 1-3 15,0-4 0-15,-2 3 14 16,0-4-22-16,-7 1 8 16,-2 0 0-16,-7-3-13 15,-1 0 17-15,-7 0-4 16,-3 0 0-16,-4 0 13 15,-6 0-22-15,-3 0 9 16,-3 0 0-16,-5 0-21 16,-6 0 18-16,-4 0-17 15,0 0-49-15,0 0-102 16,-2 0-5-16,-20 0-198 16</inkml:trace>
  <inkml:trace contextRef="#ctx0" brushRef="#br0" timeOffset="42977.81">24502 10135 388 0,'0'0'172'0,"0"0"-84"16,0 0-34-16,0 0-34 0,0 0-11 15,0 0 52-15,0 0-6 16,0 0-6-16,0 0 13 16,0-3-47-16,0 3 10 15,0 0 9-15,0 0-34 16,0 0 34-16,0 0-34 16,0 0 1-16,0 0 22 15,0 0-14-15,17 0-9 16,19 0 0-16,11 0 13 15,15 0 8-15,14 0-1 16,6 0-18-16,10 0 33 16,-1 0-28-16,-2 0 0 15,-2 0 13-15,-3 0-15 0,-3 0 29 16,-6 0-26-16,-1 0-8 16,-11 0 23-16,-12 0-12 15,-9 0-11-15,-10-4 10 16,-8 0-2-16,-7 1 10 15,-5 3-18-15,-5-2 0 16,-5 2-9-16,-2 0 11 16,0 0-2-16,0 0 0 15,0 0-52-15,0 0-34 16,0 7-105-16,-18 9-2 16,-14 0-165-16</inkml:trace>
  <inkml:trace contextRef="#ctx0" brushRef="#br0" timeOffset="54410.36">6827 13117 163 0,'0'0'132'15,"0"0"-69"-15,0 0-63 16,0 0 0-16,0 0 11 16,0 0-9-16,0 0 37 15,0 0 11-15,0-24-24 16,0 24 14-16,0 0-31 0,0 0 7 15,0 0 43 1,0 0-26-16,0 0 24 0,0 0-4 16,0 0-27-16,0 0 40 15,0 0-45-15,0 0-4 16,0 0 6-16,0 0-9 16,0 0-14-16,0 0 0 15,0 0 10-15,0 0-13 16,0 0 3-16,0 0 0 15,2 0-10-15,17 0 20 16,10 4-10-16,14 2 0 16,8 1 10-16,5-6 11 15,6 3-21-15,-2 3 0 16,-2-1 29-16,-6 2-23 0,-12 1 2 16,-7 2-8-16,-6 1 11 15,-2-4-11-15,-6 2 0 16,-3-5 0-16,-1 2-6 15,-3-3 12-15,-1-2-6 16,-3 0 0-16,0 0 8 16,-2-1-9-16,-4 2 1 15,1-1 0-15,-1-2-9 16,-2 0 17-16,0 2-8 16,2-2 0-16,0 0 9 15,2 2-20-15,6 0 11 16,-1 0-46-16,4-2-17 15,7 0-100-15,-2 0-29 0,4-14-181 16</inkml:trace>
  <inkml:trace contextRef="#ctx0" brushRef="#br0" timeOffset="63477.14">9772 13264 20 0,'0'0'98'16,"0"0"-66"-16,0 0-7 16,0 0 51-16,0 0-19 15,0 0 3-15,0 0 7 16,0-24-52-16,0 23 28 15,0-2 8-15,0 3-23 16,0 0 22-16,0 0-50 16,0 0 3-16,0 0-4 15,0 0 2-15,0 0-1 16,0 0 0-16,0 0 6 0,0 0-6 16,7 0 0-16,6 8 0 15,0-2 0-15,5 2 12 16,5-2-12-16,-4 1 20 15,1-1-16-15,1-3 24 16,-4-1-28-16,1 2 0 16,-3 1 4-16,2 1 1 15,-2 0-5-15,1-3 0 16,1 4 7-16,3-3-3 16,3-2-4-16,-2-2 0 15,8 1 19-15,1-1-14 16,3 0 14-16,1 0-5 0,0 0-2 15,-1 0-8-15,0 0-4 16,-2 0 0 0,1 0 0-16,-1 0 6 0,-2 0-6 15,0 0 7-15,-2-1-2 16,-1-1 7-16,0-4-12 16,6 1 0-16,1 2 4 15,1 0 3-15,2 2-7 16,-1-4 0-16,-1 3 9 15,1-1-9-15,3-4 0 16,2 4 0-16,0-4 18 16,2 3-12-16,-3 3-6 15,-8-2 0-15,0 3 10 0,-3 0-12 16,-3 0 2-16,-2 0 0 16,-5 0-8-16,-5 0 11 15,-2 0-3-15,-2 0 0 16,0 0 10-16,-1 0-14 15,-1 0 4-15,2 3 0 16,0-2-8-16,0 2 15 16,5-2-7-16,1 1 0 15,1 1 8-15,1-1-13 16,6-2 5-16,6 0 0 16,8 0-8-16,8 0 13 15,6 0-5-15,1 0 0 16,-5 0 10-16,-3 0-17 0,0 1 7 15,-3-1 0 1,1 0-10-16,0 0 15 0,-1 0-5 16,1 0 0-16,1 0 12 15,3 0-19-15,5 0 7 16,2 0 0-16,3 0-8 16,4-3 13-16,5-2-5 15,1 4 0-15,-2 1 11 16,-5 0-19-16,-5 0 8 15,-3 0 0-15,-2 0-3 16,0 0 5-16,-2 0-2 16,-2 0 0-16,-1 0 9 15,-4 0-15-15,0 0 6 16,-2 0 0-16,-3 0-5 0,-3 0 5 16,-1 0 0-16,-2 0 0 15,0 0 12-15,0 0-14 16,0 0 2-16,-2 0 0 15,0 0-7-15,-3 0 7 16,-2 0 0-16,3-3-1 16,-1 2 11-16,1-2-13 15,2 1 3-15,-2 0 0 16,0 2-7-16,4-2 8 16,0 2-1-16,1 0 0 15,1 0 9-15,-4 0-18 16,2 0 9-16,2 0 0 0,4 0-3 15,8-1 3-15,3-2 0 16,6 2 0-16,-1 1 10 16,-2-5-12-16,3 5 2 15,-4 0 0-15,-1-2-8 16,0 2 9-16,-4 0-1 16,-4 0 0-16,-1 0 9 15,-2 0-12-15,2 0 3 16,-2 0 0-16,-3 0-9 15,2 0 11-15,1 0-2 16,-1 0 0-16,1 0 11 16,-4 0-13-16,-1 0 2 15,-5 0 0-15,1 0-11 0,0 0 13 16,0 0-2 0,2 2 0-16,-2-2 14 0,2 0-17 15,-2 0 3-15,-2 0 0 16,4 0-11-16,1 0 12 15,1 0-1-15,0 0 0 16,-4 2 17-16,2-2-27 16,0 0 10-16,-2 3 0 15,2-3-12-15,2 1 17 16,-2-1-5-16,4 3 0 16,3-3 13-16,4 0-20 15,0 0 7-15,-2 0 0 16,-3 0-13-16,3 0 15 15,-1 0-2-15,-4 0 0 0,0 0 8 16,-2 0-14-16,-4 0 6 16,-1 0 0-16,-1 0-13 15,0 0 13-15,-1 0 0 16,1 0 0-16,4 0 8 16,-3 0-9-16,5 0 1 15,3-3 0-15,2 2-12 16,-3-2 12-16,1 3 0 15,-3 0-12-15,-2 0 7 16,2 0 0-16,2 0 5 16,1 0 0-16,3 0-12 0,4 3 12 15,1 1 0 1,4-1-11-16,6-1 8 0,-3 0 3 16,2 1 0-16,1-2 1 15,-3 2-13-15,-3-2 12 16,-1 4 0-16,-3-3-8 15,-4-1 13-15,-5 4-5 16,3-5 0-16,-5 1 3 16,0 2-6-16,3-1 3 15,-6-1 0-15,2-1-7 16,-1 0 11-16,-3 0-4 16,3 0 0-16,0 0 7 15,5 0-12-15,1 0 5 16,4 0 0-16,1 0-7 0,0-1 11 15,5-1-4-15,-1-2 0 16,3-2 9-16,1 1-15 16,4 2 6-16,0-4 0 15,-2 1-7-15,2 1 13 16,2-4-6-16,-2 5 0 16,2-2 7-16,0 4-13 15,4 0 6-15,2 0 0 16,4 2-6-16,3 0 12 15,-2 0-6-15,-1 0 0 16,-6 0 6-16,-2 0-14 16,-10 0 8-16,2 0 0 15,-6 0-5-15,-3 0 12 0,2 0-7 16,-1 0 0-16,-2 0 6 16,-3 0-16-16,0 0 10 15,-6-2 0-15,-1-1-12 16,1 0 17-16,0 1-5 15,2-4 0-15,0 2 5 16,0-2-9-16,0 2 4 16,-2 0 0-16,0-2-10 15,3 1 15-15,1 2-5 16,-2-1 0-16,2-2 6 16,-1 1-8-16,2 2 2 15,-3-3 0-15,2 1-9 16,-1-1 13-16,1 1-4 15,0-2 0-15,-2-1 7 16,3 0-12-16,-3 1 5 0,2-4 0 16,3 3-8-16,-1 0 16 15,-3 4-8-15,4-2 0 16,-3 2 6-16,3 0-12 16,-1 0 6-16,-1 0 0 15,-5 2-5-15,-5 0 10 16,1 0-5-16,-3-1 0 15,-2 2 5-15,-5-1-8 16,3 0 3-16,-3 2 0 16,2 0-6-16,-1 0 8 15,-3 0-2-15,0 0 0 16,-4 0-7-16,0 0-1 0,-3 0-11 16,1 0 8-16,2 0-3 15,-2 0 14-15,-1 0 0 16,3 4 0-16,1 0 9 15,-2-2-14-15,1 2 5 16,0 0 0-16,6-3-9 16,-2 3 13-16,3-1-4 15,3-1 0-15,-4 0 8 16,1 2-11-16,-3-2 3 16,3-2 0-16,-5 0-12 15,2 0 14-15,3 3-2 16,-1-2 0-16,1-1 1 15,-3 0-7-15,3 0 6 0,-3 0 0 16,1 0-9-16,-1 0 10 16,-2 0-1-16,-2 0 0 15,0 0-21-15,-3 0 11 16,1 0-46-16,-2 2-30 16,-3 2-45-16,-2-4-70 15</inkml:trace>
  <inkml:trace contextRef="#ctx0" brushRef="#br0" timeOffset="70061.83">23430 13232 59 0,'0'0'82'0,"0"0"-50"16,0 0 6-16,0 0 14 15,0 0-21-15,0 0 2 16,0 0-9-16,-4 0-7 0,4 2 39 16,0-2-30-16,0 0-3 15,0 0 5-15,0 0-27 16,0 0 9-16,0 0-10 15,0 0 2-15,0 0 5 16,0 0-4-16,0 0-3 16,0 0 16-16,0 0-12 15,0 2 14-15,2 1 16 16,13-2-6-16,3 0 28 16,5 4-47-16,1 2 1 0,2 0 6 15,6 1-10 1,-3 1 3-16,4 0-8 15,2-1 8-15,4-2 19 0,1 0-25 16,2-1 2-16,1-3 20 16,-1 0-22-16,-2 0 11 15,3 0-4-15,-6-1-5 16,1-1 27-16,-5 3-32 16,-2-1 6-16,-2-2 6 15,0 1 1-15,3-1-11 16,3 0-1-16,4 0 10 15,3 0 7-15,4 0-18 16,3 0 0-16,3 0-2 16,1 0 11-16,-4 0-9 15,-2-3 0-15,-7-3 4 16,-4 2-7-16,-1-1 3 0,-1 3 0 16,-1-1-4-16,-2 0 9 15,-2 3-5-15,-2 0 0 16,2 0 9-16,-2 0-13 15,0 0 4-15,2 0 0 16,0 0-6-16,0 0 13 16,-6 0-7-16,2 0 0 15,0 0 7-15,0 0-11 16,-1 5 4-16,-2-4 0 16,0 1-10-16,-1 1 19 15,-2-1-9-15,2-2 0 0,1 0 6 16,-2 0-11-1,0 0 5-15,3 0 0 0,-6 0-6 16,3 0 11-16,-2 0-5 16,2 0 0-16,0 0 8 15,3 0-12-15,1 0 4 16,5 0 0-16,0 0-6 16,4 2 10-16,-2 0-4 15,-2 0 0-15,0-2 10 16,-2 0-15-16,0 0 5 15,-5 0 0-15,-2 0-7 16,-2 0 12-16,-7 0-5 16,-4 0 0-16,0 0 9 15,-3 0 13-15,-2 0-22 16,3 0 0-16,-3 0 3 0,0 0 4 16,2 0-7-16,-2 0 0 15,4 0 7-15,-4 0-11 16,0 0 4-16,0 0 0 15,0 0-12-15,-2 0 19 16,0 0-14-16,0 0 5 16,0 0-109-16,0 0-98 15,-8 0-222-15</inkml:trace>
  <inkml:trace contextRef="#ctx0" brushRef="#br0" timeOffset="74039.3">6837 14275 76 0,'0'0'111'0,"0"0"-92"0,0 0 8 15,0 0 19-15,0 0-1 16,0 0 16-16,0 0-29 16,0-4-15-16,-2 4 2 15,2 0-19-15,-2 0 26 16,2 0 2-16,0 0-24 15,-2 0 34-15,2 0-24 16,0 0 5-16,-2 0-11 16,0 0-1-16,-4 0-7 0,2 0 0 15,2 0 9 1,2 2 15-16,0-2-10 0,0 0 6 16,0 0 12-16,0 2-26 15,0 0-2-15,0 1-4 16,0 2 2-16,16-1 12 15,9 1-12-15,8 0 11 16,9-1 35-16,10 4-47 16,6-7 37-16,6-1 4 15,7 0-39-15,2 0 44 16,1 0-34-16,-3 0 4 16,-6-5 26-16,-3-9-42 15,-6 4 19-15,-6 0-12 16,-4-1 1-16,-9 2 20 0,-3 1-29 15,-9 2 0-15,-9 1 12 16,-8 4 2-16,-6-1-11 16,1 2 5-16,-3 0-1 15,0 0 28-15,0 0-35 16,0 0 2-16,0 0-5 16,0 0 9-16,0 0-6 15,0 0 0-15,0 0-43 16,0 0 25-16,0 0-78 15,0 0-67-15,0 0-80 16,0 3-21-16,-9 8-25 16</inkml:trace>
  <inkml:trace contextRef="#ctx0" brushRef="#br0" timeOffset="81357.59">23094 14537 236 0,'0'0'77'0,"0"0"-12"16,0 0 4-16,0 0-1 16,0 0 19-16,0 0-32 15,0 0 6-15,-5-18-48 16,5 18 4-16,0 0 20 0,0 0-30 15,0 0-7-15,0 0 0 16,0 0 5-16,5 0-7 16,15 0 2-16,6 7 0 15,5 0-2-15,8 0 9 16,3 2-7-16,5-6 6 16,-1 4-4-16,4-3 28 15,-2-1-30-15,1-3 0 16,-2 0 22-16,2 0-20 15,1 0 19-15,-4 0-15 16,3 0 4-16,0 0 7 16,2 0-17-16,5 0 0 15,4 0 5-15,7 0 4 0,2 0-9 16,7 0 0-16,-1 3 13 16,-1-3 16-16,-5 2-29 15,-4-2 0-15,-3 0 1 16,-1 0 4-16,-7 0-5 15,-2 0 0-15,0 0 13 16,-6 0-9-16,-1 0-4 16,-1 1 0-16,-1 2-5 15,-3-1 12-15,0 0-7 16,5 3 0-16,-1-5 7 16,1 5-8-16,-3-1 1 15,0-2 0-15,-1 0-5 0,-2-1 10 16,1 4-5-1,0-5 0-15,-1 0 4 0,-4 0-5 16,-6 0 1-16,0 0 0 16,-2 0-4-16,-3 0 6 15,1 0-2-15,-1 0 0 16,1 0 10-16,0 0-15 16,-4 0 5-16,2 0 0 15,-3 0-11-15,0 0 20 16,0 0-9-16,-2 0 0 15,0 0 5-15,-2 0-12 16,-1 0 7-16,1 0 0 16,-3 0-9-16,5 0 16 0,-5 0-7 15,-1 0 0 1,-2 0 4-16,-1 0-8 0,3 0 4 16,-1 0 0-16,-3 0-6 15,-1 0 13-15,0 0-7 16,-2 0 0-16,-3 0 6 15,2 0-6-15,-2-5 0 16,0 5 0-16,0-1 24 16,1-1-15-16,-1 0-9 15,-2 2 0-15,0 0 11 16,0 0-20-16,0 0 9 16,0 0-86-16,0 0-181 0,-22 0-289 15</inkml:trace>
  <inkml:trace contextRef="#ctx0" brushRef="#br0" timeOffset="90039.98">7187 15611 13 0,'0'0'161'0,"0"0"-71"16,0 0-28-16,0 0-30 15,0 0 27-15,0 0-10 16,0 0-21-16,0 0 33 16,0 0-39-16,-2 0 4 15,0 0 20-15,-1 0-28 16,-1-3 11-16,-2-1-8 15,-1-1-20-15,-2 0 33 16,-4 1-34-16,-3-1 2 16,-6 1 13-16,-5 2-7 15,-6 0-8-15,-3 2 0 16,-5 0 7-16,4 0-3 16,1 0-1-16,3 0-3 0,2 0 15 15,-3 2-4-15,1 9-10 16,-1 1-1-16,3 2 7 15,3 4-5-15,1 0-2 16,0 8 0-16,2 2-5 16,5 4 11-16,2 4-6 15,5 2 0-15,6 3 2 16,3 1 1-16,4 3-3 16,0-1 0-16,0 0 4 15,13 0 5-15,7-3-9 16,7 1 0-16,8 2 7 0,3 4 2 15,9-3-5-15,2-3-1 16,2-6 7-16,1-1 1 16,1-12-11-16,-4-2 8 15,1-3-3-15,-2-8 14 16,4-2-19-16,-6-6 0 16,5 1 25-16,-1-3-22 15,-4 0 7-15,-1 0-10 16,-1-9 6-16,-2 1 2 15,-1-6-8-15,-5 4 0 16,-1-6-4-16,-2 2 11 16,-4-9-7-16,3 6 0 0,-5-12 5 15,-1 3 6-15,-1-8-9 16,-1 2-1 0,-4-5 7-16,-2 1 6 0,-2 0-14 15,-5 0 0-15,-4 1 8 16,-3-1-5-16,-4 0-3 15,0-9 0-15,0 1-8 16,-9-2 13-16,-11 2-5 16,-5-6 0-16,-4 6 11 15,-6 3-17-15,-3 1 6 16,-2 4 0-16,-5 1-12 16,1 7 18-16,-1 6-6 15,1 8 0-15,-1 6-1 0,-6 8-17 16,-5 3-35-1,-8 26-84-15,-3 7-15 0,-3 3-65 16,8-7-98-16</inkml:trace>
  <inkml:trace contextRef="#ctx0" brushRef="#br0" timeOffset="99415.49">24324 15617 138 0,'0'0'70'0,"0"0"1"0,0 0-58 16,0 0 23-16,0 0 7 16,0 0 5-16,0 0 7 15,4-23-41-15,-4 23 0 16,0-4 25-16,0-1-32 16,0 1 8-16,0 0 1 15,-2 3-14-15,-9 1 14 16,-3-5-16-16,-4-1 0 15,-2 3 2-15,-7-2 6 16,-2 1-8-16,-6 0 0 0,-5-2 4 16,-5 0 0-1,-1 0-4-15,1 0 0 0,1 2 17 16,-4 0-6-16,6-1-8 16,-1 5 6-16,1-3 1 15,0 3 13-15,2 0-22 16,0 0 0-16,0 0 4 15,-3 0 4-15,-1 0-9 16,0 3 0-16,-1 6 5 16,3 1-5-16,3-4 0 15,4 6 0-15,1 1-5 16,-1 1 12-16,-1 4-7 16,-1 4 0-16,-4-2 8 15,1 1 0-15,0 6-8 16,-1-1 0-16,4 1 2 0,3 1 6 15,8-7-8-15,4 5 0 16,4 1 5-16,-3 1 15 16,6 8-19-16,1-4-1 15,6 7 15-15,3-1-8 16,3 5 2-16,2 3-9 16,0-2 11-16,0 5 0 15,13 1-11-15,8 4 0 16,8-2-7-16,4-1 17 15,7-3-10-15,5-7 0 16,5-4 2-16,2-2-1 16,4-3-1-16,2-6 0 0,4-4 0 15,3 2 6-15,4-2-6 16,0 1 0-16,5 3 6 16,1-4 0-16,8 0-6 15,8-4 0-15,7 5-2 16,9-5 8-16,0-4-6 15,-1 0 0-15,-5-2 6 16,-9-6-9-16,-3-3 3 16,-3-3 0-16,-1 0-4 15,2 0 8-15,-4 0-4 16,-1 0 0-16,0-3 8 16,-3-3-9-16,0-3 1 15,4 1 0-15,2-1-6 0,1-2 9 16,-1-1-3-1,0-2 0-15,2 1 6 0,-3-6-7 16,-3 1 1-16,-3-3 0 16,-9 2-6-16,-5-1 8 15,-6 0-2-15,-7-2 0 16,-6-5 9-16,-3 1-9 16,1-2 0-16,-7 6 0 15,-1-4-2-15,-4 3 17 16,-2-5-10-16,-2 6 0 15,-2-8 4-15,-1 5-2 16,-4-10-7-16,0-4 0 0,2-5 6 16,0-6 6-1,1-1-11-15,0 3 5 0,-4-1-1 16,-5 9 13-16,-5 4-18 16,-3 0 4-16,-2 0 0 15,-4 0 1-15,0-1-5 16,0 1 6-16,-15-1-1 15,-18 4 6-15,-10-4-11 16,-15-3 0-16,-7 0-5 16,-8 0 9-16,-5 3-4 15,0 1 0-15,-7 4 10 16,-8 2-19-16,-14 8 9 16,-17-2-1-16,-15 7-12 15,-6-1-24-15,-9 6 24 16,-8 6 13-16,-7 6-26 0,-12 4 15 15,-4 32-79-15,3 9-93 16,-1 5-100-16</inkml:trace>
  <inkml:trace contextRef="#ctx0" brushRef="#br0" timeOffset="-137241.72">9888 10019 176 0,'0'0'91'0,"0"0"-40"16,0 0-24-16,0 0 23 16,0 0-19-16,0 0-16 15,0 0 4-15,-9-4-10 16,9 4-3-16,0 0 38 0,0 0-14 15,0 0 23 1,0 0-28-16,0 0 1 0,0 2 32 16,0 2-47-16,0 1 27 15,0-2 20-15,0 3-41 16,4-1 31-16,7 2-26 16,3-2-17-16,1 1 41 15,5-3-45-15,3-1 20 16,3 5-1-16,1-4-13 15,2 4 21-15,4-1-23 16,10-3-2-16,8 1 42 16,7 1-31-16,2-5 1 15,4 2-8-15,-1-1 3 16,4 3 1-16,-2 1-11 16,0 3 0-16,-3 0 8 0,-2 0-7 15,-2 0-1-15,-5 0 4 16,-4 0 8-16,-2 0-10 15,-2-2-2-15,-1 0 4 16,-1 0 8-16,-3-2-8 16,-3 2-2-16,-3-2 4 15,-1-1 6-15,-4-2-7 16,4 1-5-16,4 0 6 16,5-2 6-16,2 0-12 15,7 0 0-15,1 0 3 16,1 0 5-16,0 0-8 15,-1 0 0-15,-4 0 7 0,0 0-6 16,-2 0-1-16,1 0 0 16,-3 0-7-16,1 0 19 15,-3-2-12-15,-1 0 0 16,-3 1 3-16,-3 1-4 16,-1-4 1-16,-3 1 0 15,-2 1-2-15,0 0 8 16,0 0-6-16,0 1 0 15,0 1 7-15,-4-3-2 16,-4 2-5-16,0-2 0 16,-1 3-1-16,4-2 12 15,1 2-11-15,-3 0 0 16,-5 0 10-16,2 0-7 16,-3 0-3-16,-3 0 0 15,3 0-6-15,-6 0 11 0,-3 0-5 16,-3 0 0-16,-2 0 6 15,-2 0-9-15,0 0 3 16,0 0 0-16,0 0-6 16,0 0 14-16,0 0-8 15,0 0 0-15,0 0 9 16,0 0-11-16,0 0 2 16,0 0 0-16,3 0-8 15,-3 0 6-15,2 0-50 16,1 0-120-16,-1 0-343 0</inkml:trace>
  <inkml:trace contextRef="#ctx0" brushRef="#br0" timeOffset="-136025.89">13147 10188 302 0,'0'0'168'16,"0"0"-135"-16,0 0 11 15,0 0 6-15,0 0 60 16,0 0-6-16,0 0-50 0,-4-8 13 16,4 8-45-16,-2 0-16 15,2 0 27-15,0 0-23 16,0 0-5-16,0 0 0 16,0 0 8-16,9 4-6 15,20 9 30-15,6-1-19 16,5 2 14-16,7-1-22 15,2 1-6-15,4-3 24 16,5 1-28-16,0-4 25 16,3 0-25-16,7-4 2 15,7-2 39-15,4-1-38 16,4-1 5-16,2 0-1 16,-3 0 6-16,-2 0-12 0,-7 0-1 15,-4 3 5-15,-5 1-1 16,-12 2-4-16,-7 0 0 15,-9 2 1-15,-7 0 9 16,-10-2-10-16,-5 1 0 16,-5-6 1-16,-3 1 8 15,-3 0-9-15,-3-2 0 16,0 0 17-16,0 2-9 16,0-2-2-16,0 0-4 15,0 2 9-15,0-2 3 16,3 0-14-16,-1 0 0 15,2 0 9-15,0 0 2 16,3 0-10-16,-3 0-1 16,1 0 13-16,-2 0-17 0,-3 0 4 15,0 0 0-15,2 0-8 16,0 0-52-16,7 0-91 16,4 0-285-16</inkml:trace>
  <inkml:trace contextRef="#ctx0" brushRef="#br0" timeOffset="-134926.93">15173 10210 41 0,'0'0'87'16,"0"0"2"-16,0 0-10 15,0 0-20-15,0 0 31 0,0 0-33 16,-2-1-1-16,2 1 11 16,0 0-36-16,0 0 19 15,0 0 8-15,0 0-14 16,0 0 21-16,0 0-36 16,0 0-14-16,0 0 32 15,0 0-43-15,0 0 19 16,0 0 3-16,2 0-24 15,22 0 25-15,10 0-11 16,8-3-14-16,6 3 18 16,8 0-11-16,2 0-8 15,7 0 12-15,2 0-7 16,2 0 6-16,5 3-12 16,-1 3 0-16,-4-1 12 15,-4 2-3-15,-7-1-8 0,-2-1 14 16,-8 4-11-16,-6-4 12 15,1 2-15-15,-5-2 2 16,-3 0 20-16,-1-1-12 16,-5-2-11-16,-5 2 21 15,-3-2-16-15,-6-2 9 16,-5 1-14-16,-4-1 0 16,-4 0 8-16,0 3 3 15,-2-3-7-15,0 0 12 16,0 0-11-16,0 0 5 0,0 0-10 15,0 0 0 1,0 0-12-16,0 0 12 0,0 0-41 16,0 8-65-16,0 2-101 15,-6 0-61-15</inkml:trace>
  <inkml:trace contextRef="#ctx0" brushRef="#br0" timeOffset="-130646.45">12412 11283 130 0,'0'0'65'15,"0"0"20"-15,0 0-52 16,0 0 9-16,0 0 25 16,0 0-44-16,0 0-2 15,0 0 0-15,-15-14-6 16,12 14 28-16,3 0-27 16,-2 0-4-16,2 0 28 15,-3 0-38-15,3 0 22 16,-2 0 1-16,2 0-15 0,0 0 24 15,0 0-25 1,0 0-8-16,0 0 31 0,0 0-32 16,0 0 15-16,0 0 4 15,0 0-19-15,19 0 27 16,12 4-5-16,11 0 2 16,14-4 41-16,10 0-31 15,13 0 5-15,-4 0 18 16,-1 0-45-16,-11 0 13 15,-13 0-25-15,-5 0 0 16,-9 0 5-16,-7 0-3 16,-7 0-2-16,-4 4 0 0,-5 2 11 15,0 2-13 1,-2 1 2-16,3-1 0 0,-1-2-3 16,3-3 8-16,-3 2-5 15,-2-4 8-15,-2 2 3 16,-4-3-7-16,-3 0-4 15,0 0 0-15,-2 0-12 16,0 0 16-16,0 2-4 16,0-2 0-16,0 0-10 15,0 0-19-15,0 6-80 16,0 6-92-16,-9 0-25 16,-9 0-304-16</inkml:trace>
  <inkml:trace contextRef="#ctx0" brushRef="#br0" timeOffset="-128578.21">15308 11088 41 0,'0'0'81'16,"0"0"-61"-16,0 0 14 0,0 0 9 15,0 0 37 1,0 0 6-16,0 0-24 0,0 0-3 16,0 0-2-16,0-2-5 15,0 2 33-15,0 0-43 16,0 0 7-16,0 0-1 15,0 0-21-15,0 0 19 16,0 0-37-16,0 0-5 16,0 0 4-16,3 0-4 15,5 0-4-15,8 0 2 16,3 0 7-16,4 0-1 16,6 4-2-16,7 0-2 15,7-1 42-15,5-2-36 16,4 1 10-16,4 0 9 15,2-2-22-15,-8 2 30 0,0 0-26 16,-6 0-9 0,-6 2 14-16,-2 0-9 0,-3 0-6 15,1-2 11-15,-1 1-7 16,0-2 16-16,3-1-21 16,-1 0 4-16,2 0 14 15,-4 0-11-15,-2 0 1 16,1 0-1-16,-8 0 3 15,-2 0-1-15,-2 0-9 16,-3 3 0-16,-3-2 1 16,-1 3 2-16,-3-1-3 15,-1 1 1-15,-3-2 13 16,0 1-12-16,4-3-2 16,-1 2 0-16,-1-2 3 0,4 0 1 15,-3 3-4-15,2-2 3 16,0 2 9-16,-2-3-9 15,0 0-3-15,-1 2 0 16,-3-2-3-16,-2 0 4 16,-3 0-1-16,2 0 1 15,-2 1 13-15,0-1-16 16,0 0 2-16,2 0 0 16,-2 0-8-16,0 0 9 15,0 0-1-15,0 0 0 16,0 0 15-16,0 0-16 0,0 0 1 15,0 0 0 1,2 0 2-16,0 0 1 0,0 0-3 16,-2 0 13-16,3 0-2 15,-3 0-2-15,0 0-9 16,0 0 6-16,0 0-4 16,0 0-2-16,0 0 0 15,0 0-6-15,0 0 1 16,0 0-3-16,0 0-32 15,0 6-45-15,-3 2-13 16,-10 3-92-16,-3-5-203 16</inkml:trace>
  <inkml:trace contextRef="#ctx0" brushRef="#br0" timeOffset="-125728.06">21376 11129 379 0,'0'0'139'16,"0"0"-69"-16,0 0 0 16,0 0-18-16,0 0 11 15,0 0-18-15,-21 0-34 16,21 0 19-16,-2 0-27 15,0 0-3-15,2 3 53 16,0 6-41-16,0-2 19 16,0 0 8-16,0 0-11 15,18 3 31-15,15-4-29 0,19 1 24 16,15-3 14 0,14-1-56-16,11 0 4 0,-3-1 6 15,-4-2-19-15,-7 0 20 16,-7 0-23-16,-4 0 0 15,-5 0 30-15,-6 0-21 16,-9 0-5-16,-9 0 1 16,-11-2 7-16,-10 2-11 15,-8 0-1-15,-7 0 0 16,-2 0-7-16,0 0 8 16,0 0-1-16,0 0 0 15,0 0-1-15,0 0-7 16,0 0-61-16,0 0-89 0,3 10 45 15,-3-2-234 1</inkml:trace>
  <inkml:trace contextRef="#ctx0" brushRef="#br0" timeOffset="-121197.08">10442 12366 492 0,'0'0'89'15,"0"0"-36"-15,0 0-15 16,0 0-3-16,0 0 31 0,0 0-4 16,0 0 5-16,-10-88 6 15,2 77-50-15,-5 2 11 16,-5-3-22-16,-6 1-2 15,-9-1 11-15,-8 3-21 16,-7-2 0-16,-6 8-6 16,-6 3 13-16,-3 0-7 15,-3 0 13-15,3 9-11 16,5 14 26-16,9 7-28 16,5 6 0-16,6 12 4 15,5 7 6-15,6 7-10 16,9 4 0-16,11 7 7 0,5 0 1 15,2 0-6-15,0 1-2 16,19-2 6-16,18 1 5 16,1-1-11-16,10 0 0 15,6-6 13-15,4-2-4 16,11-6-9-16,7-10 0 16,4-6 3-16,4-8 1 15,-1-6-4-15,-3-7 0 16,-6-7 7-16,-3-5-6 15,-9-7-1-15,-4-2 0 16,-8 0 9-16,-8-7-1 16,-5-16-2-16,-1-5 4 15,9-13 0-15,1-6 9 16,10-12-4-16,2-7-8 16,-4-3-1-16,-4-5-2 0,-4 2-4 15,-4 3 0-15,-2 3 5 16,-6 8-5-16,-7 5 0 15,-10 7 0-15,-11-1-4 16,-6 2 7-16,0-4-3 16,-15-5 0-16,-12-5 9 15,-8-5-11-15,-8-3 2 16,-3 5 0-16,-4 4-12 16,4 7 16-16,-1 11-4 15,3 8 0-15,-4 10-6 16,2 7-6-16,-1 9-33 15,5 6-11-15,2 0-8 16,1 24-77-16,6 13-40 0,0 3-142 16</inkml:trace>
  <inkml:trace contextRef="#ctx0" brushRef="#br0" timeOffset="-118865.02">12510 12372 79 0,'0'0'268'0,"0"0"-124"16,0 0-122-16,0 0-1 0,0 0 3 15,-91-105 24 1,66 87 38-16,-3 1-49 0,-7-1-14 16,-4 1-10-16,-8 2-5 15,-6 1-8-15,-5-2 7 16,-7 9-6-16,3-1 27 15,-3 6-28-15,7 0 2 16,7 0 33-16,4 2-24 16,4 0 13-16,8 0-4 15,4 0-15-15,2 2 5 16,2 10-10-16,-4 6 0 16,-3 5-4-16,-1 5 10 15,-1 6-6-15,5 4 7 16,4 8 1-16,2 5 6 15,1 3-14-15,2 0 0 0,4 1 16 16,9-2-7-16,3 6-3 16,6 4 17-16,0 1-21 15,4 1 25-15,16-1-27 16,0-2 4-16,7 3 8 16,2-1-1-16,2 1-7 15,7-5 2-15,5-5 2 16,1-9 3-16,5-6-11 15,0-6 0-15,0-2 13 16,7-3-8-16,3-7-5 16,11-4 16-16,12-8-11 15,9-6 13-15,3-4-18 0,-1 0 1 16,-8 0 5 0,-9-12 1-16,-9-2-7 0,-11 0 0 15,-10-3 8-15,-3 0-7 16,-5-4-1-16,0-6 0 15,-5-2-2-15,0-7 7 16,1-8-5-16,-5-15 0 16,0-1 9-16,-3-7-16 15,-5 5 7-15,-4 6 0 16,-5-1-4-16,-3 0 4 16,-7 1 0-16,-2-4 0 15,0 0 8-15,0-1-13 16,0 0 5-16,-7-1 0 15,-9 2-9-15,-3 0 8 0,-6 1 1 16,-6 7 0-16,-3 7 7 16,-4 10-21-16,-2 6 11 15,-2 9-9-15,-3 7 6 16,1 10-45-16,-3 3 1 16,0 0 11-16,4 10-55 15,4 13-10-15,1 2-93 16,5 3-41-16</inkml:trace>
  <inkml:trace contextRef="#ctx0" brushRef="#br0" timeOffset="-117576.36">14564 12065 465 0,'0'0'114'16,"0"0"-75"-16,0 0-33 0,0 0 4 15,0 0 49-15,0 0-19 16,-87-25-15-16,54 25-14 16,-5 2-3-16,-9 18 13 15,-3 4-15-15,-8 9 0 16,-5 3 31-16,-1 0-33 15,3 1 16-15,6-3-9 16,5-2-5-16,4 3 23 16,5 0-22-16,8 10-5 15,4 9 13-15,7 4-13 16,8 8 15-16,8 1 2 0,6 0-19 16,0-1 35-16,0-6-34 15,8 1 3-15,6-2 7 16,-5-4 1-16,2 5-9 15,3 0-2-15,1-2 8 16,3 2 22-16,7-1-18 16,-2-5-6-16,10-4 21 15,4-7-19-15,5-5-1 16,12-8 8-16,10-2-13 16,5-5 37-16,8-5-37 15,-2-4 1-15,1-8 5 16,-3-5-2-16,-4-1-7 0,-4 0 0 15,-5-3 10-15,-4-13-10 16,-3-3 0-16,-2-5 0 16,-4 0 2-16,1-2 7 15,-9-8-9-15,5-5 6 16,-6-7 2-16,-1-12-3 16,0-10-5-16,-6-8 0 15,1-5-8-15,-10-2 12 16,-5 2-4-16,-3 0 0 15,-5 3 6-15,-5 0-12 16,-2 1 6-16,-2 5 0 16,0 5-4-16,-2 1 4 15,-20 3 0-15,-9 5-1 0,-7 0 0 16,-8 7-14 0,-6 6 15-16,-6 8-8 0,-2 8-8 15,2 8-3-15,-2 10-12 16,-1 10-9-16,5 1-44 15,-1 9 21-15,4 20-49 16,3 3-99-16,6 0-64 16</inkml:trace>
  <inkml:trace contextRef="#ctx0" brushRef="#br0" timeOffset="-115179.78">19805 12274 231 0,'0'0'80'0,"0"0"-36"16,0 0-20-16,0 0 20 15,0 0 26-15,0 0 12 16,-25-65-9-16,19 57-25 0,-1 3 5 16,-2-4 6-16,-2 1-43 15,-4 0 26-15,-4 2-28 16,-5 0 0-16,-8 6-1 15,-5 0-3-15,-5 0-6 16,-5 0-4-16,0 20 1 16,-2 4 8-16,-1 8-2 15,2 9-7-15,3 1 9 16,5 1-3-16,2 1 9 16,5 0-15-16,0 2 2 15,4 5 19-15,0 2-21 16,4 4 13-16,0 2 14 15,6-3-25-15,-1-5 26 0,1-3-19 16,6-2-6-16,-3 2 15 16,5 2-9-16,3 2-2 15,1-1 19-15,4-5-26 16,3-3 20-16,0-3-20 16,10-4 3-16,15 1 35 15,10-1-36-15,11-4 16 16,15 2-1-16,11 0-7 15,9-3-3-15,2-4-7 16,2-4 0-16,-5-9-6 16,0-6 11-16,-5-4-5 15,0-4 4-15,-7 0 6 0,-1-4-6 16,-2-13-4-16,-1-6 0 16,1-5-4-16,-1-7 4 15,0-5 0-15,-2-9 0 16,2-9 13-16,3-10-19 15,-5-7 6-15,-4-3 0 16,-7 2-14-16,-12 1 14 16,-8-2 0-16,-12 3-4 15,-7-4 1-15,-12-3 3 16,0 3 0-16,0 3 4 16,-18 5-13-16,-5 7 9 15,-4 7 0-15,-4 6 4 0,-6 3 9 16,-12 5-9-1,-11 6-4-15,-12 4-3 0,-10 8-14 16,-9 7-5-16,-10 9-56 16,-4 8-26-16,-1 0-80 15,-4 5-131-15</inkml:trace>
  <inkml:trace contextRef="#ctx0" brushRef="#br0" timeOffset="-113882.03">18477 12343 268 0,'0'0'148'0,"0"0"-73"0,0 0-14 15,0 0-5-15,0 0 36 16,0 0 4-16,-47-94-32 16,27 77 11-16,-4-1-24 15,-5-5-33-15,-7 5 26 16,-11-3-34-16,-8 7-4 15,-8 3 8-15,-4 4-8 16,-4 7-6-16,-4 0 0 16,3 3 10-16,-2 15-11 0,6 6 1 15,0 7 0 1,6 5-9-16,7 6 13 0,3 9-4 16,10 7 0-16,3 10 8 15,6 8-2-15,4 7-6 16,8 5 0-16,2 1 0 15,4 0 11-15,8-1-11 16,7 1 4-16,0-2-1 16,4-1 11-16,25-6-14 15,8-5 0-15,7-7 18 16,9-5-13-16,10-4 0 16,3-9-4-16,5-4 8 15,1-6-1-15,-1-9-8 16,0-8 0-16,1-9 7 0,2-9 3 15,1-5-3-15,1 0 14 16,-1-20-17-16,0-8 5 16,-4-7-9-16,-5-9 0 15,1-2 1-15,-5-9 5 16,-6-7-6-16,-2-7 0 16,-8-12 7-16,-7-6-15 15,-12-6 8-15,-8-5 0 16,-5 3-6-16,-5-1 7 15,-9 4-1-15,0-1 0 16,0 6 14-16,-7 7-15 16,-9 6 1-16,-7 7 0 15,-2 7-15-15,-10 9 15 16,-7 10-7-16,-6 8-8 16,-6 9-71-16,-8 14-39 0,-5 6-110 15,-7 4-239-15</inkml:trace>
  <inkml:trace contextRef="#ctx0" brushRef="#br0" timeOffset="-107868.46">12125 13504 116 0,'0'0'96'0,"0"0"-44"16,0 0 61-16,0 0-47 16,0 0-13-16,0 0 13 15,0 0-8-15,-31-90 2 16,21 77-18-16,2 1-12 16,-3 0 53-16,-3-2-48 15,-1 0-14-15,-4 0 20 0,-3-1-32 16,0 3 22-16,-5 3-24 15,-4 1 5-15,-2 3 3 16,-8 5-15-16,-5 0 0 16,-4 0-3-16,2 3 9 15,-4 11-6-15,4 6 0 16,-1 4 6-16,5 4-6 16,1 4 0-16,5 4 0 15,2 4-7-15,5 4 16 16,4 6-9-16,7 2 0 15,5 3 10-15,3 9 0 16,6 0-7-16,6 5-3 16,0-3 21-16,0 2-9 15,22-4-10-15,12-1 11 16,5 0-4-16,9-7 11 0,4 0-20 16,6-8 0-1,7-2 11-15,7-5-3 0,3-7-8 16,8-1 14-16,4-3-6 15,4-7 9-15,-4 0-17 16,0-9 0-16,-3-6-1 16,4-8 7-16,-4 0-6 15,4-5 0-15,-5-12 10 16,-2-7-5-16,-6 2-5 16,-5-10 0-16,-11 3 2 15,-5 3 6-15,-9-2-8 16,-3 0 1-16,-4-4 10 0,-3-7-8 15,0-2-3 1,-4-5 0-16,0-6 1 0,0-4 7 16,-2-2-8-16,-5-3 0 15,-4 2 10-15,-7 1-4 16,-3-2-6-16,-10 0 0 16,0-3 15-16,0 0-8 15,-14 3-7-15,-13 2 0 16,-6 1 8-16,-7 3-14 15,-7 2 6-15,-4 4 0 16,-5 5-16-16,0 7 9 16,-4 12 6-16,-9 10 1 15,-9 8-36-15,-10 6 14 16,-6 0-36-16,1 16-1 16,1 12 27-16,12 7-59 0,11 5-39 15,17 0-80-15,19-2-120 16</inkml:trace>
  <inkml:trace contextRef="#ctx0" brushRef="#br0" timeOffset="-106848.15">15134 13506 357 0,'0'0'130'15,"0"0"-42"-15,0 0-3 16,0 0 9-16,0 0 52 0,0 0-83 15,-8-92 0-15,-5 75 8 16,-1 7-55-16,-8-2 16 16,-5 6-32-16,-8 3 13 15,-10 3-20-15,-7 0 7 16,-5 23 0-16,-5 16-2 16,-4 9 11-16,2 10-9 15,4 8 0-15,9 3 5 16,10 1-5-16,12 4 0 15,8 3 0-15,9 2 7 16,10-1 3-16,2 1-2 16,0 3 2-16,22-5-9 15,9-5 25-15,5-7-26 0,9-9 0 16,1-6 4-16,6-6 4 16,2-4-8-16,6-3 0 15,6-6 5-15,10-10-1 16,7-7-4-16,8-9 0 15,0-5-5-15,1-5 8 16,-3-18-3-16,2-14 0 16,1-3 2-16,-1-6-13 15,-5 0 11-15,-5 0 0 16,-10-2-10-16,-9 1 9 16,-2-4 1-16,-6-1 0 15,-2-5 6-15,-4 3-9 0,-7-4 3 16,-3 0 0-1,-12-9-11-15,-6 3 12 0,-6-3-1 16,-8-2 0-16,-6-1 7 16,0 4-11-16,-4 2 4 15,-19 5 0-15,-8 2-5 16,-11 3 10-16,-9 2-5 16,-18 2 0-16,-16 8-8 15,-11 7-8-15,-13 13-6 16,-7 16-81-16,0 6-32 15,0 0-158-15,2 20-240 16</inkml:trace>
  <inkml:trace contextRef="#ctx0" brushRef="#br0" timeOffset="-101387.14">20272 13554 139 0,'0'0'92'0,"0"0"-50"15,0 0 22-15,0 0-7 16,0 0 12-16,0 0-1 16,0 0-17-16,-60-105 9 15,49 90-31-15,1 0 12 16,-4 1 22-16,-4 0-38 15,-4 2 1-15,-7-1-7 16,-9 4-11-16,-7-1 13 16,-1 6-13-16,-12 1 4 15,-2 3-5-15,-7 0 0 16,-7 0-7-16,-4 17 0 0,-2 3 9 16,0 1-7-16,0 4-2 15,9 1 0-15,6-1 0 16,5 2 10-16,8 8-10 15,3 6 2-15,-4 5 6 16,-1 1 24-16,-8 0-29 16,2-3-2-16,2 1 50 15,14 3-36-15,7 0 4 16,8 3-19-16,10-5 13 16,5 0-13-16,9 0 0 15,5-3 0-15,0-1-6 0,23 2 19 16,10-2-13-1,7 3 0-15,12-4 10 0,6-6-4 16,4 0-6-16,11-3 0 16,10-2 1-16,4 0 5 15,2-3-6-15,-5-7 0 16,1-2 8-16,0-9-8 16,2-9 0-16,2 0 0 15,3 0-8-15,-3-18 14 16,-1-3-6-16,-1-5 0 15,0-5 6-15,3-3-8 16,1-9 2-16,3-3 0 16,-7-8-11-16,-8 0 18 0,-11 2-7 15,-13 1 0 1,-10 5 6-16,-7 2-6 0,-9-5 0 16,-9-4 0-1,-9 1 11-15,-11-4-4 0,0-2 17 16,-15-9 0-16,-24-1-24 15,-14-4 14-15,-12 3-14 16,-15 4 0-16,-9 13-6 16,-5 10 4-16,-1 10-5 15,3 14-5-15,10 12-67 16,11 6 49-16,8 10-91 16,9 20-75-16,3 4-140 15</inkml:trace>
  <inkml:trace contextRef="#ctx0" brushRef="#br0" timeOffset="-100082.04">21774 13361 469 0,'0'0'55'0,"0"0"-18"15,0 0-37-15,-116-61 6 16,64 52 29-16,-14 0-14 15,2 6 23-15,-3 3 13 16,2 0-32-16,3 1 14 16,0 24-19-16,-3 8-18 15,-2 10 52-15,7 13-35 0,0 8 9 16,8 12 4 0,10 5-12-16,9 4 3 0,11 2-17 15,11-4 7-15,9-3 13 16,2-5-24-16,13-6 0 15,24-1 25-15,13-8-18 16,12-6-6-16,18-3-1 16,13-12 10-16,17-2 9 15,12-11-18-15,3-7-1 16,6-11 13-16,-6-8-5 16,-9 0-10-16,-6-17 0 15,-10-10 9-15,-5-6-3 0,-1-10-6 16,-9-7 0-1,-10-6 13-15,-8-7-10 0,-13-1-3 16,-9 0 0-16,-10-3 14 16,-15 0-6-16,-11 0-8 15,-9-6 0-15,-2-6 7 16,-29-6 0-16,-16-1-7 16,-14 4 0-16,-10 4 13 15,-14 11-10-15,-6 7-3 16,-9 11-3-16,0 17-14 15,-1 18-10-15,3 14-60 16,-2 4-38-16,-7 22-250 16</inkml:trace>
  <inkml:trace contextRef="#ctx0" brushRef="#br0" timeOffset="-98718.95">12487 14477 455 0,'0'0'115'15,"0"0"-10"-15,0 0-39 16,0 0-51-16,0 0 37 15,-129-31-15-15,92 31-9 0,-7 0 12 16,-6 22-40-16,-4 15 2 16,2 12 7-16,0 22-4 15,5 13 14-15,11 13 2 16,12 6-6-16,15-2 23 16,9-5-33-16,9-1 20 15,31-3 16-15,11-5-33 16,9-8 16-16,5-15-24 15,7-10 9-15,5-8 7 16,6-5-11-16,6-9 4 16,7-9 29-16,4-5-32 15,5-9 18-15,2-9-6 16,7 0-16-16,2-9 26 16,3-22-25-16,4-6-3 0,-3-7 0 15,-10-2 7-15,-10-2-7 16,-15-6 0-16,-14-9 6 15,-18-5-6-15,-17-7 0 16,-22-7 0-16,-14-7-4 16,-6 1 12-16,-33-2-8 15,-22-6 0-15,-10 2 4 16,-9 5-5-16,-9 12 1 16,-5 16 0-16,-6 14-7 15,-2 17-2-15,-3 8 8 0,-8 22-40 16,-8 0-107-1,-17 22-57-15,-14 14-350 0</inkml:trace>
  <inkml:trace contextRef="#ctx0" brushRef="#br0" timeOffset="-97635.58">10278 14329 327 0,'0'0'141'16,"0"0"-83"-16,0 0-11 16,0 0 26-16,-123-95-31 0,92 92 24 15,-4-3-27-15,-8 6-39 16,-1 0 0-16,-8 8 12 15,-2 13-4-15,1 14 4 16,2 5-1-16,-1 13-4 16,6 11 7-16,8 9-3 15,7 15-2-15,4 6 27 16,11 1-34-16,3 2 13 16,6-6 5-16,7-7-20 15,0-4 24-15,3 1-17 16,21-6-5-16,9-5 28 15,14-11-22-15,7-5-7 0,13-6 12 16,8-12-10-16,8 1 10 16,8-11-13-16,9-5 1 15,8-7 34-15,5-9-34 16,-2-5 24-16,-4 0-2 16,-10-19-12-16,-11-13 17 15,-6-1-23-15,-7-8-3 16,-1 1 21-16,-9-1-18 15,-11 6-4-15,-6-6 16 16,-13 9-10-16,-2-6 5 16,-6 4-12-16,-6-5 0 15,-1-2 21-15,-1-5-21 16,-7-3 10-16,-3-8-3 0,-5-5 0 16,-2-10 7-16,0-6-14 15,0-6 0-15,-11 4-2 16,-11 7 2-16,-3 15 0 15,-4 8-1-15,-2 6 12 16,0 9-10-16,1 3-1 16,-3 7 0-16,-4 4-14 15,-3 4 8-15,-10 9 4 16,-6 2-13-16,-4 6-81 16,-9 0 1-16,-6 1-91 15,-10 18-188-15</inkml:trace>
  <inkml:trace contextRef="#ctx0" brushRef="#br0" timeOffset="-93666.29">9988 16408 267 0,'0'0'76'0,"0"0"3"16,0 0-40-16,0 0-13 15,0 0 49-15,0 0 14 16,0 0-37-16,-27-52 5 15,25 48-16-15,-1 2 15 16,1-1 19-16,2 3-55 16,0 0 0-16,0 0-14 15,0 0-1-15,0 0 9 16,0 0-14-16,10-5 0 16,23 5 7-16,14-4 2 0,11 4-2 15,8 0 8 1,8 0-13-16,2 0 20 0,6 0-12 15,2 0 1-15,-1 0 32 16,-2 0-29-16,-8 0 9 16,-4 4-3-16,-5 4-19 15,-1-6 20-15,-3-2-18 16,-2 0-2-16,-7 0 23 16,-7 0-20-16,-9 0 1 15,-14 0-4-15,-7 0 9 16,-5 0-9-16,-5 0-1 15,-4 0 0-15,0 0-7 16,0 0 8-16,0 0-3 16,2 0-9-16,5 0-85 15,5-2-12-15,5-6-137 0,5-6-210 16</inkml:trace>
  <inkml:trace contextRef="#ctx0" brushRef="#br0" timeOffset="-92716.7">12593 16396 129 0,'0'0'218'0,"0"0"-117"0,0 0-40 16,0 0-24-16,0 0 31 15,0 0-31-15,-5-9-9 16,5 9 3-16,0 0-20 16,0 0 12-16,0 0-10 15,0 0-13-15,0 0 32 16,0 0-25-16,0 0 5 15,9 0 34-15,4 0-11 16,7 0-4-16,3 0-4 16,10 0-8-16,7 0 39 15,9 0-38-15,12 2 9 16,1 2 11-16,5-1-39 0,1 2 13 16,-1-5-14-16,3 0 8 15,1 0 5-15,-4 4-12 16,-5-4 4-16,-8 0 2 15,-12 0 3-15,-5 0-8 16,-4 0-1-16,-12 0 10 16,-5 0 3-16,-7 0-14 15,-5 0 0-15,-4 0 9 16,0 0 1-16,0 0-7 16,0 0-1-16,0 0 8 15,0 0-14-15,0 0 4 0,0 0-14 16,2 0-15-16,8 0-72 15,5 0-43-15,8 0-153 16</inkml:trace>
  <inkml:trace contextRef="#ctx0" brushRef="#br0" timeOffset="-91454.58">14186 16382 26 0,'0'0'140'16,"0"0"-82"-16,0 0-13 15,0 0-3-15,0 0 24 16,0 0-2-16,-7-13-17 16,7 13 10-16,0 0-26 15,0 0 22-15,0 0 0 16,0 0-16-16,0 0 15 15,0 0-25-15,0 0-12 16,0 0 23-16,0 0-27 16,0 0 20-16,0 0-3 0,0 0-23 15,0-5 18-15,0 5-23 16,2 0 2-16,12 0 11 16,3-3-8-16,1 3-2 15,-2 0 2-15,1 0 2 16,2 0 0-16,0 0-7 15,6-5 0-15,4 5 21 16,4-6-17-16,0 3 10 16,6-6 8-16,1 5-19 15,-5 2 17-15,3 2-15 16,3 0 0-16,1 0 8 16,-2 0-8-16,-3 0-5 15,-2 6 8-15,-9-2-1 16,-4 1-4-16,-4-5 5 0,-3 0-4 15,-3 0 14-15,-3 0-18 16,-5 0 0-16,-2 0 2 16,0 0 6-16,-2 0-8 15,3 0 0-15,-3 0 1 16,0 0-1-16,0 0 0 16,2 0 0-16,2 0-6 15,4 0 5-15,-4 0 0 16,4 3-7-16,-1-3-42 15,-1 2 4-15,6 2-52 16,-1 4-81-16,1-3-95 16</inkml:trace>
  <inkml:trace contextRef="#ctx0" brushRef="#br0" timeOffset="-88752.92">17958 16265 258 0,'0'0'57'0,"0"0"-28"0,0 0-21 16,0 0 34-16,0 0 4 16,0 0-32-16,0 0 7 15,-3 0 0-15,3 0-9 16,0 0 31-16,0 0-25 16,0 0 3-16,0 0-5 15,0 0-16-15,0 0 0 16,9 0 23-16,16 0 29 15,8 5 31-15,10-5-23 16,6 4-1-16,6 1-7 16,6 0-34-16,-1-1-5 15,2 0-13-15,1 6 13 16,-5-2-17-16,0-2 4 0,-6 6-35 16,0-2-67-16,-7-1-114 15,-12-9-176-15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EFB346A-B4DB-4D41-9C9A-DB26A00B5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C28FB418-6625-4A43-BAE5-734840D65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186A1BD-C59C-4279-873F-FA33609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0E14-C79D-46A0-B74C-E712538407D1}" type="datetimeFigureOut">
              <a:rPr lang="en-ID" smtClean="0"/>
              <a:t>12/08/2022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BBB7DE9B-AAE3-4B2B-B202-B1379619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617FB5DF-DE5D-4277-B3D8-368D28658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16E3-C748-456B-B464-E4C0AFCB54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146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E4CB250-AA98-489E-8976-5EC89736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C081AB9F-8B32-4039-B31E-636F3AF41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3753FDA5-6FA3-44CF-96ED-3CE1833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0E14-C79D-46A0-B74C-E712538407D1}" type="datetimeFigureOut">
              <a:rPr lang="en-ID" smtClean="0"/>
              <a:t>12/08/2022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563C8DE-F794-4165-81D6-654F9C92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076980F1-8F35-4F40-8CDF-1895A53C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16E3-C748-456B-B464-E4C0AFCB54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62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14072A93-4B88-40EE-93B5-B314AE5A8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90518F43-67CD-4834-AF29-69E8CC067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A2535A9E-2F9A-4387-B2D8-C39524B3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0E14-C79D-46A0-B74C-E712538407D1}" type="datetimeFigureOut">
              <a:rPr lang="en-ID" smtClean="0"/>
              <a:t>12/08/2022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BFDC0DE1-D4B8-478E-AD11-5D52BFCE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0F2F69A-C2B4-4788-8683-680277BF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16E3-C748-456B-B464-E4C0AFCB54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372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4751168-5F04-4D26-B166-17B1EE31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23BC0B9-B6AB-4CFC-A4B1-0999F5B56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398208B-1B78-4D1A-8703-CA0CFE32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0E14-C79D-46A0-B74C-E712538407D1}" type="datetimeFigureOut">
              <a:rPr lang="en-ID" smtClean="0"/>
              <a:t>12/08/2022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D6A1F361-9205-4040-B443-E125CE528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9722A4A6-CCB6-472C-9FC9-CF49C8D8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16E3-C748-456B-B464-E4C0AFCB54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394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1DB5355-4227-475F-994A-644D5BB7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BED5A8B9-EC66-4166-9744-4BCB6E19C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3296E1DE-A20D-4EB7-900F-87A559C5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0E14-C79D-46A0-B74C-E712538407D1}" type="datetimeFigureOut">
              <a:rPr lang="en-ID" smtClean="0"/>
              <a:t>12/08/2022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97995105-65E8-484C-A467-FB642E8B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3CFE651E-0199-47F5-A5AF-37722C42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16E3-C748-456B-B464-E4C0AFCB54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549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2DF039D-9852-4CEE-B1F7-74C6E092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9E7A291-7FF5-409B-9BF2-9D04F445C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71F3431B-4E52-4C2D-9152-F62E29E78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2E2B6B56-1952-4328-8E46-91C10ACF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0E14-C79D-46A0-B74C-E712538407D1}" type="datetimeFigureOut">
              <a:rPr lang="en-ID" smtClean="0"/>
              <a:t>12/08/2022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5C51298E-218B-4F3A-9C1F-13CCD53C8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5EE822FC-D813-4F78-A6F8-8373A9E8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16E3-C748-456B-B464-E4C0AFCB54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383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E5DD0A7-6EFC-425B-8AF6-ECAD51159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8F3BCE1A-1B2A-420B-829F-0240C1CAA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703225D3-2A17-4AA4-B23E-023AC2AF2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F486CCAA-4B22-44DF-A55C-0EE948ECB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79A8F49F-FABA-479B-8AA7-A10C35529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055E7BAE-196A-4E06-B909-6801122F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0E14-C79D-46A0-B74C-E712538407D1}" type="datetimeFigureOut">
              <a:rPr lang="en-ID" smtClean="0"/>
              <a:t>12/08/2022</a:t>
            </a:fld>
            <a:endParaRPr lang="en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9B96DB66-3617-43BF-A2F7-AD22A9C7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FF75CAAC-0AAC-42CF-91CF-75131565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16E3-C748-456B-B464-E4C0AFCB54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522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F90B8D9-7831-436A-9EEC-16D4BC70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D227BDC4-9E04-4ED1-87A4-AFE0B7A6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0E14-C79D-46A0-B74C-E712538407D1}" type="datetimeFigureOut">
              <a:rPr lang="en-ID" smtClean="0"/>
              <a:t>12/08/2022</a:t>
            </a:fld>
            <a:endParaRPr lang="en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4E92A7C8-B41C-465E-92DA-EAD9EBC9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FA56659E-B21B-4EB5-87D9-ACC05BF1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16E3-C748-456B-B464-E4C0AFCB54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494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F7F5F203-FD99-4EC1-A3B0-A5DA02DE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0E14-C79D-46A0-B74C-E712538407D1}" type="datetimeFigureOut">
              <a:rPr lang="en-ID" smtClean="0"/>
              <a:t>12/08/2022</a:t>
            </a:fld>
            <a:endParaRPr lang="en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5E5F7BB3-15B2-48C6-86CF-6D000169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96A43CCB-BF62-4EB6-8ABC-059EF5E9F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16E3-C748-456B-B464-E4C0AFCB54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763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B14C208-4B64-42AA-875A-A0EA4DE1F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2D3BEA3-3358-42BF-8B05-787A3AAD6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F38FE085-58D0-4B01-8FCA-2339EAF9F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FA459439-C324-4E5A-A792-4B8D8E357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0E14-C79D-46A0-B74C-E712538407D1}" type="datetimeFigureOut">
              <a:rPr lang="en-ID" smtClean="0"/>
              <a:t>12/08/2022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855B1126-E34A-4669-B8E9-15C762DA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A84E994D-86B2-4719-9D7F-8A70E592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16E3-C748-456B-B464-E4C0AFCB54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967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84C78F5-E63E-4EDC-B7F9-1B52E8B0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E6DE76B4-FD9C-4943-A485-93C066109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1726CA51-7E20-4195-B337-B87ED6494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48A8866E-7120-4D7F-95A6-21CF4300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0E14-C79D-46A0-B74C-E712538407D1}" type="datetimeFigureOut">
              <a:rPr lang="en-ID" smtClean="0"/>
              <a:t>12/08/2022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50E09404-F2C3-4B5F-BE61-47B4F485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A5EC2D63-91F2-411E-88EE-1FEB3739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16E3-C748-456B-B464-E4C0AFCB54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158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A71B920B-AB06-4383-A748-A1EAE513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B5865B81-8F98-4101-BD52-46829B937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2C1EC675-F22A-4F5A-8120-7E2DF23C1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60E14-C79D-46A0-B74C-E712538407D1}" type="datetimeFigureOut">
              <a:rPr lang="en-ID" smtClean="0"/>
              <a:t>12/08/2022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D40422F3-1639-4E79-A174-8ECD4723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AE1582EF-FA69-4241-9A86-BE169D7A3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916E3-C748-456B-B464-E4C0AFCB54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8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customXml" Target="../ink/ink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customXml" Target="../ink/ink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customXml" Target="../ink/ink15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customXml" Target="../ink/ink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A0CAB03-F813-4C99-A7A7-14687C91C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latin typeface="Gabriola" panose="04040605051002020D02" pitchFamily="82" charset="0"/>
              </a:rPr>
              <a:t>Big Data &amp; Data Analytics</a:t>
            </a:r>
            <a:endParaRPr lang="en-ID" sz="7200" b="1" dirty="0">
              <a:latin typeface="Gabriola" panose="04040605051002020D02" pitchFamily="82" charset="0"/>
            </a:endParaRP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6CAEC7A5-CAD0-4580-B701-38752909F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latin typeface="Gabriola" panose="04040605051002020D02" pitchFamily="82" charset="0"/>
              </a:rPr>
              <a:t>Pertemuan</a:t>
            </a:r>
            <a:r>
              <a:rPr lang="en-US" sz="5400" b="1" dirty="0">
                <a:latin typeface="Gabriola" panose="04040605051002020D02" pitchFamily="82" charset="0"/>
              </a:rPr>
              <a:t> 12</a:t>
            </a:r>
            <a:endParaRPr lang="en-ID" sz="54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416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E15D8B2-9B19-4D71-97F6-410ABF7F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latin typeface="Gabriola" panose="04040605051002020D02" pitchFamily="82" charset="0"/>
              </a:rPr>
              <a:t>Metode</a:t>
            </a:r>
            <a:r>
              <a:rPr lang="en-US" sz="5400" b="1" dirty="0">
                <a:latin typeface="Gabriola" panose="04040605051002020D02" pitchFamily="82" charset="0"/>
              </a:rPr>
              <a:t> Naïve Bayes Classifier</a:t>
            </a:r>
            <a:endParaRPr lang="en-ID" sz="5400" b="1" dirty="0">
              <a:latin typeface="Gabriola" panose="04040605051002020D02" pitchFamily="82" charset="0"/>
            </a:endParaRP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7EE02134-4F4E-42C6-956E-A491E5BF4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6065"/>
            <a:ext cx="10530034" cy="20708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E6C0DFAA-4B9E-43D3-B410-CE7841B52EE4}"/>
                  </a:ext>
                </a:extLst>
              </p14:cNvPr>
              <p14:cNvContentPartPr/>
              <p14:nvPr/>
            </p14:nvContentPartPr>
            <p14:xfrm>
              <a:off x="894240" y="1395360"/>
              <a:ext cx="6582240" cy="364608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E6C0DFAA-4B9E-43D3-B410-CE7841B52E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4880" y="1386000"/>
                <a:ext cx="6600960" cy="366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390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17EBEB8-C90F-4928-83A9-E1413BAA2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299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Gabriola" panose="04040605051002020D02" pitchFamily="82" charset="0"/>
              </a:rPr>
              <a:t>Langkah – Langkah </a:t>
            </a:r>
            <a:r>
              <a:rPr lang="en-US" sz="5400" b="1" dirty="0" err="1">
                <a:latin typeface="Gabriola" panose="04040605051002020D02" pitchFamily="82" charset="0"/>
              </a:rPr>
              <a:t>Metode</a:t>
            </a:r>
            <a:r>
              <a:rPr lang="en-US" sz="5400" b="1" dirty="0">
                <a:latin typeface="Gabriola" panose="04040605051002020D02" pitchFamily="82" charset="0"/>
              </a:rPr>
              <a:t> Naïve Bayes</a:t>
            </a:r>
            <a:endParaRPr lang="en-ID" sz="5400" b="1" dirty="0">
              <a:latin typeface="Gabriola" panose="04040605051002020D02" pitchFamily="82" charset="0"/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8C97A3F-44F9-4F0A-BC3A-21C6F57BB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>
                <a:latin typeface="Century Schoolbook" panose="02040604050505020304" pitchFamily="18" charset="0"/>
              </a:rPr>
              <a:t>Menyiapkan</a:t>
            </a:r>
            <a:r>
              <a:rPr lang="en-US" dirty="0">
                <a:latin typeface="Century Schoolbook" panose="02040604050505020304" pitchFamily="18" charset="0"/>
              </a:rPr>
              <a:t> data training yang </a:t>
            </a:r>
            <a:r>
              <a:rPr lang="en-US" dirty="0" err="1">
                <a:latin typeface="Century Schoolbook" panose="02040604050505020304" pitchFamily="18" charset="0"/>
              </a:rPr>
              <a:t>sudah</a:t>
            </a:r>
            <a:r>
              <a:rPr lang="en-US" dirty="0">
                <a:latin typeface="Century Schoolbook" panose="02040604050505020304" pitchFamily="18" charset="0"/>
              </a:rPr>
              <a:t> </a:t>
            </a:r>
            <a:r>
              <a:rPr lang="en-US" dirty="0" err="1">
                <a:latin typeface="Century Schoolbook" panose="02040604050505020304" pitchFamily="18" charset="0"/>
              </a:rPr>
              <a:t>diberi</a:t>
            </a:r>
            <a:r>
              <a:rPr lang="en-US" dirty="0">
                <a:latin typeface="Century Schoolbook" panose="02040604050505020304" pitchFamily="18" charset="0"/>
              </a:rPr>
              <a:t> label</a:t>
            </a:r>
          </a:p>
          <a:p>
            <a:pPr marL="0" indent="0">
              <a:buNone/>
            </a:pPr>
            <a:endParaRPr lang="en-ID" dirty="0">
              <a:latin typeface="Century Schoolbook" panose="02040604050505020304" pitchFamily="18" charset="0"/>
            </a:endParaRP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C9C9B7D9-B515-46F3-B1B0-613AB91FF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787" y="2497489"/>
            <a:ext cx="7480249" cy="36794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8E26C3F2-A6A1-469F-AFD9-84E9CC10864B}"/>
                  </a:ext>
                </a:extLst>
              </p14:cNvPr>
              <p14:cNvContentPartPr/>
              <p14:nvPr/>
            </p14:nvContentPartPr>
            <p14:xfrm>
              <a:off x="1540800" y="2306520"/>
              <a:ext cx="8064360" cy="377388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8E26C3F2-A6A1-469F-AFD9-84E9CC1086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1440" y="2297160"/>
                <a:ext cx="8083080" cy="37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275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30743F22-0188-4F8E-96F4-28E7EFDD5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70172"/>
                <a:ext cx="10515600" cy="591765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Century Schoolbook" panose="02040604050505020304" pitchFamily="18" charset="0"/>
                  </a:rPr>
                  <a:t>2. </a:t>
                </a:r>
                <a:r>
                  <a:rPr lang="en-US" sz="2400" dirty="0" err="1">
                    <a:latin typeface="Century Schoolbook" panose="02040604050505020304" pitchFamily="18" charset="0"/>
                  </a:rPr>
                  <a:t>Menentukan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Data Uji</a:t>
                </a:r>
              </a:p>
              <a:p>
                <a:pPr marL="0" indent="0">
                  <a:buNone/>
                </a:pPr>
                <a:endParaRPr lang="en-US" sz="2400" dirty="0">
                  <a:latin typeface="Century Schoolbook" panose="020406040505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entury Schoolbook" panose="020406040505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entury Schoolbook" panose="020406040505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entury Schoolbook" panose="020406040505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entury Schoolbook" panose="02040604050505020304" pitchFamily="18" charset="0"/>
                  </a:rPr>
                  <a:t>3. </a:t>
                </a:r>
                <a:r>
                  <a:rPr lang="en-US" sz="2400" dirty="0" err="1">
                    <a:latin typeface="Century Schoolbook" panose="02040604050505020304" pitchFamily="18" charset="0"/>
                  </a:rPr>
                  <a:t>Menentukan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</a:t>
                </a:r>
                <a:r>
                  <a:rPr lang="en-US" sz="2400" dirty="0" err="1">
                    <a:latin typeface="Century Schoolbook" panose="02040604050505020304" pitchFamily="18" charset="0"/>
                  </a:rPr>
                  <a:t>Peluang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Data Training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𝒋𝒖𝒎𝒍𝒂𝒉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𝒅𝒐𝒌𝒖𝒎𝒆𝒏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𝒅𝒆𝒏𝒈𝒂𝒏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𝒍𝒂𝒃𝒆𝒍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𝒋𝒖𝒎𝒍𝒂𝒉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𝒔𝒆𝒍𝒖𝒓𝒖𝒉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𝒅𝒐𝒌𝒖𝒎𝒆𝒏</m:t>
                        </m:r>
                      </m:den>
                    </m:f>
                  </m:oMath>
                </a14:m>
                <a:r>
                  <a:rPr lang="en-US" sz="2400" dirty="0">
                    <a:latin typeface="Century Schoolbook" panose="020406040505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Century Schoolbook" panose="02040604050505020304" pitchFamily="18" charset="0"/>
                  </a:rPr>
                  <a:t>Dari data training di </a:t>
                </a:r>
                <a:r>
                  <a:rPr lang="en-US" sz="2400" dirty="0" err="1">
                    <a:latin typeface="Century Schoolbook" panose="02040604050505020304" pitchFamily="18" charset="0"/>
                  </a:rPr>
                  <a:t>atas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</a:t>
                </a:r>
                <a:r>
                  <a:rPr lang="en-US" sz="2400" dirty="0" err="1">
                    <a:latin typeface="Century Schoolbook" panose="02040604050505020304" pitchFamily="18" charset="0"/>
                  </a:rPr>
                  <a:t>diperoleh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𝑝𝑜𝑠𝑖𝑡𝑖𝑓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Century Schoolbook" panose="020406040505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𝑛𝑒𝑔𝑎𝑡𝑖𝑓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Century Schoolbook" panose="020406040505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ID" sz="2400" dirty="0">
                  <a:latin typeface="Century Schoolbook" panose="02040604050505020304" pitchFamily="18" charset="0"/>
                </a:endParaRPr>
              </a:p>
            </p:txBody>
          </p:sp>
        </mc:Choice>
        <mc:Fallback xmlns="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30743F22-0188-4F8E-96F4-28E7EFDD5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70172"/>
                <a:ext cx="10515600" cy="5917656"/>
              </a:xfrm>
              <a:blipFill>
                <a:blip r:embed="rId2"/>
                <a:stretch>
                  <a:fillRect l="-928" t="-1442" b="-257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ambar 3">
            <a:extLst>
              <a:ext uri="{FF2B5EF4-FFF2-40B4-BE49-F238E27FC236}">
                <a16:creationId xmlns:a16="http://schemas.microsoft.com/office/drawing/2014/main" id="{A8786C95-5ABE-4448-8DD7-33B94D387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196" y="940344"/>
            <a:ext cx="7133989" cy="15820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900037FD-7A9E-4412-AE3B-AC520FA84DA5}"/>
                  </a:ext>
                </a:extLst>
              </p14:cNvPr>
              <p14:cNvContentPartPr/>
              <p14:nvPr/>
            </p14:nvContentPartPr>
            <p14:xfrm>
              <a:off x="3338280" y="1572840"/>
              <a:ext cx="7185600" cy="26823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900037FD-7A9E-4412-AE3B-AC520FA84D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8920" y="1563480"/>
                <a:ext cx="7204320" cy="270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6274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40D282F-CF3B-44BF-9902-36920F5D0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04966"/>
            <a:ext cx="4934803" cy="165137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Century Schoolbook" panose="02040604050505020304" pitchFamily="18" charset="0"/>
              </a:rPr>
              <a:t>4. </a:t>
            </a:r>
            <a:r>
              <a:rPr lang="en-US" sz="2400" b="1" dirty="0" err="1">
                <a:latin typeface="Century Schoolbook" panose="02040604050505020304" pitchFamily="18" charset="0"/>
              </a:rPr>
              <a:t>Menentukan</a:t>
            </a:r>
            <a:r>
              <a:rPr lang="en-US" sz="2400" b="1" dirty="0">
                <a:latin typeface="Century Schoolbook" panose="02040604050505020304" pitchFamily="18" charset="0"/>
              </a:rPr>
              <a:t> </a:t>
            </a:r>
            <a:r>
              <a:rPr lang="en-US" sz="2400" b="1" dirty="0" err="1">
                <a:latin typeface="Century Schoolbook" panose="02040604050505020304" pitchFamily="18" charset="0"/>
              </a:rPr>
              <a:t>kemunculan</a:t>
            </a:r>
            <a:r>
              <a:rPr lang="en-US" sz="2400" b="1" dirty="0">
                <a:latin typeface="Century Schoolbook" panose="02040604050505020304" pitchFamily="18" charset="0"/>
              </a:rPr>
              <a:t> kata </a:t>
            </a:r>
            <a:r>
              <a:rPr lang="en-US" sz="2400" b="1" dirty="0" err="1">
                <a:latin typeface="Century Schoolbook" panose="02040604050505020304" pitchFamily="18" charset="0"/>
              </a:rPr>
              <a:t>dalam</a:t>
            </a:r>
            <a:r>
              <a:rPr lang="en-US" sz="2400" b="1" dirty="0">
                <a:latin typeface="Century Schoolbook" panose="02040604050505020304" pitchFamily="18" charset="0"/>
              </a:rPr>
              <a:t> </a:t>
            </a:r>
            <a:r>
              <a:rPr lang="en-US" sz="2400" b="1" dirty="0" err="1">
                <a:latin typeface="Century Schoolbook" panose="02040604050505020304" pitchFamily="18" charset="0"/>
              </a:rPr>
              <a:t>dokumen</a:t>
            </a:r>
            <a:r>
              <a:rPr lang="en-US" sz="2400" b="1" dirty="0">
                <a:latin typeface="Century Schoolbook" panose="02040604050505020304" pitchFamily="18" charset="0"/>
              </a:rPr>
              <a:t> </a:t>
            </a:r>
            <a:endParaRPr lang="en-ID" sz="2400" b="1" dirty="0">
              <a:latin typeface="Century Schoolbook" panose="02040604050505020304" pitchFamily="18" charset="0"/>
            </a:endParaRP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2136DC99-7BE3-4C29-A70B-6D7EFE894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160" y="169722"/>
            <a:ext cx="5935641" cy="65185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F886A724-E33A-4436-AD49-B320FF9EDFAF}"/>
                  </a:ext>
                </a:extLst>
              </p14:cNvPr>
              <p14:cNvContentPartPr/>
              <p14:nvPr/>
            </p14:nvContentPartPr>
            <p14:xfrm>
              <a:off x="73800" y="595080"/>
              <a:ext cx="11011680" cy="56419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F886A724-E33A-4436-AD49-B320FF9EDF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440" y="585720"/>
                <a:ext cx="11030400" cy="566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014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0DC992C6-F861-4D76-81B9-AE676F60E4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2137"/>
                <a:ext cx="10515600" cy="5794826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5</a:t>
                </a:r>
                <a:r>
                  <a:rPr lang="en-US" b="1" dirty="0">
                    <a:latin typeface="Century Schoolbook" panose="02040604050505020304" pitchFamily="18" charset="0"/>
                  </a:rPr>
                  <a:t>. </a:t>
                </a:r>
                <a:r>
                  <a:rPr lang="en-US" b="1" dirty="0" err="1">
                    <a:latin typeface="Century Schoolbook" panose="02040604050505020304" pitchFamily="18" charset="0"/>
                  </a:rPr>
                  <a:t>Menentukan</a:t>
                </a:r>
                <a:r>
                  <a:rPr lang="en-US" b="1" dirty="0">
                    <a:latin typeface="Century Schoolbook" panose="02040604050505020304" pitchFamily="18" charset="0"/>
                  </a:rPr>
                  <a:t> </a:t>
                </a:r>
                <a:r>
                  <a:rPr lang="en-US" b="1" dirty="0" err="1">
                    <a:latin typeface="Century Schoolbook" panose="02040604050505020304" pitchFamily="18" charset="0"/>
                  </a:rPr>
                  <a:t>peluang</a:t>
                </a:r>
                <a:r>
                  <a:rPr lang="en-US" b="1" dirty="0">
                    <a:latin typeface="Century Schoolbook" panose="02040604050505020304" pitchFamily="18" charset="0"/>
                  </a:rPr>
                  <a:t> </a:t>
                </a:r>
                <a:r>
                  <a:rPr lang="en-US" b="1" dirty="0" err="1">
                    <a:latin typeface="Century Schoolbook" panose="02040604050505020304" pitchFamily="18" charset="0"/>
                  </a:rPr>
                  <a:t>untuk</a:t>
                </a:r>
                <a:r>
                  <a:rPr lang="en-US" b="1" dirty="0">
                    <a:latin typeface="Century Schoolbook" panose="02040604050505020304" pitchFamily="18" charset="0"/>
                  </a:rPr>
                  <a:t> </a:t>
                </a:r>
                <a:r>
                  <a:rPr lang="en-US" b="1" dirty="0" err="1">
                    <a:latin typeface="Century Schoolbook" panose="02040604050505020304" pitchFamily="18" charset="0"/>
                  </a:rPr>
                  <a:t>setiap</a:t>
                </a:r>
                <a:r>
                  <a:rPr lang="en-US" b="1" dirty="0">
                    <a:latin typeface="Century Schoolbook" panose="02040604050505020304" pitchFamily="18" charset="0"/>
                  </a:rPr>
                  <a:t> </a:t>
                </a:r>
                <a:r>
                  <a:rPr lang="en-US" b="1" dirty="0" err="1">
                    <a:latin typeface="Century Schoolbook" panose="02040604050505020304" pitchFamily="18" charset="0"/>
                  </a:rPr>
                  <a:t>kelas</a:t>
                </a:r>
                <a:r>
                  <a:rPr lang="en-US" b="1" dirty="0">
                    <a:latin typeface="Century Schoolbook" panose="02040604050505020304" pitchFamily="18" charset="0"/>
                  </a:rPr>
                  <a:t> data training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𝒕𝒆𝒓𝒎</m:t>
                          </m:r>
                        </m:den>
                      </m:f>
                    </m:oMath>
                  </m:oMathPara>
                </a14:m>
                <a:endParaRPr lang="en-ID" b="1" dirty="0"/>
              </a:p>
              <a:p>
                <a:pPr marL="0" indent="0">
                  <a:buNone/>
                </a:pPr>
                <a:r>
                  <a:rPr lang="en-ID" dirty="0"/>
                  <a:t>Di mana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 	: </a:t>
                </a:r>
                <a:r>
                  <a:rPr lang="en-ID" dirty="0" err="1"/>
                  <a:t>peluang</a:t>
                </a:r>
                <a:r>
                  <a:rPr lang="en-ID" dirty="0"/>
                  <a:t> </a:t>
                </a:r>
                <a:r>
                  <a:rPr lang="en-ID" dirty="0" err="1"/>
                  <a:t>dari</a:t>
                </a:r>
                <a:r>
                  <a:rPr lang="en-ID" dirty="0"/>
                  <a:t> </a:t>
                </a:r>
                <a:r>
                  <a:rPr lang="en-ID" dirty="0" err="1"/>
                  <a:t>setiap</a:t>
                </a:r>
                <a:r>
                  <a:rPr lang="en-ID" dirty="0"/>
                  <a:t> term (kata)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D" dirty="0"/>
                  <a:t>  		: </a:t>
                </a:r>
                <a:r>
                  <a:rPr lang="en-ID" dirty="0" err="1"/>
                  <a:t>banyaknya</a:t>
                </a:r>
                <a:r>
                  <a:rPr lang="en-ID" dirty="0"/>
                  <a:t> </a:t>
                </a:r>
                <a:r>
                  <a:rPr lang="en-ID" dirty="0" err="1"/>
                  <a:t>kemunculan</a:t>
                </a:r>
                <a:r>
                  <a:rPr lang="en-ID" dirty="0"/>
                  <a:t>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endParaRPr lang="en-ID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D" dirty="0"/>
                  <a:t> 		: </a:t>
                </a:r>
                <a:r>
                  <a:rPr lang="en-ID" dirty="0" err="1"/>
                  <a:t>semua</a:t>
                </a:r>
                <a:r>
                  <a:rPr lang="en-ID" dirty="0"/>
                  <a:t> </a:t>
                </a:r>
                <a:r>
                  <a:rPr lang="en-ID" dirty="0" err="1"/>
                  <a:t>jumlah</a:t>
                </a:r>
                <a:r>
                  <a:rPr lang="en-ID" dirty="0"/>
                  <a:t> kata yang </a:t>
                </a:r>
                <a:r>
                  <a:rPr lang="en-ID" dirty="0" err="1"/>
                  <a:t>ada</a:t>
                </a:r>
                <a:r>
                  <a:rPr lang="en-ID" dirty="0"/>
                  <a:t> pada </a:t>
                </a:r>
                <a:r>
                  <a:rPr lang="en-ID" dirty="0" err="1"/>
                  <a:t>topik</a:t>
                </a:r>
                <a:r>
                  <a:rPr lang="en-ID" dirty="0"/>
                  <a:t> (label)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D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𝑡𝑒𝑟𝑚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dirty="0"/>
                  <a:t> 	: </a:t>
                </a:r>
                <a:r>
                  <a:rPr lang="en-ID" dirty="0" err="1"/>
                  <a:t>jumlah</a:t>
                </a:r>
                <a:r>
                  <a:rPr lang="en-ID" dirty="0"/>
                  <a:t> </a:t>
                </a:r>
                <a:r>
                  <a:rPr lang="en-ID" dirty="0" err="1"/>
                  <a:t>seluruh</a:t>
                </a:r>
                <a:r>
                  <a:rPr lang="en-ID" dirty="0"/>
                  <a:t> kata</a:t>
                </a:r>
              </a:p>
              <a:p>
                <a:pPr marL="0" indent="0">
                  <a:buNone/>
                </a:pPr>
                <a:endParaRPr lang="en-ID" dirty="0"/>
              </a:p>
            </p:txBody>
          </p:sp>
        </mc:Choice>
        <mc:Fallback xmlns="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0DC992C6-F861-4D76-81B9-AE676F60E4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2137"/>
                <a:ext cx="10515600" cy="579482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E987F9D5-7EC5-462D-BEDF-D2A62C148065}"/>
                  </a:ext>
                </a:extLst>
              </p14:cNvPr>
              <p14:cNvContentPartPr/>
              <p14:nvPr/>
            </p14:nvContentPartPr>
            <p14:xfrm>
              <a:off x="1930320" y="1208520"/>
              <a:ext cx="6832800" cy="24195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E987F9D5-7EC5-462D-BEDF-D2A62C1480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0960" y="1199160"/>
                <a:ext cx="6851520" cy="243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667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4E0A87E-2C3C-4326-9994-6F84F6C79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4149"/>
            <a:ext cx="10515600" cy="5562814"/>
          </a:xfrm>
        </p:spPr>
        <p:txBody>
          <a:bodyPr>
            <a:normAutofit/>
          </a:bodyPr>
          <a:lstStyle/>
          <a:p>
            <a:pPr marL="514350" indent="-514350">
              <a:buAutoNum type="alphaLcPeriod"/>
            </a:pPr>
            <a:r>
              <a:rPr lang="en-US" sz="2400" b="1" dirty="0">
                <a:latin typeface="Century Schoolbook" panose="02040604050505020304" pitchFamily="18" charset="0"/>
              </a:rPr>
              <a:t>Peluang </a:t>
            </a:r>
            <a:r>
              <a:rPr lang="en-US" sz="2400" b="1" dirty="0" err="1">
                <a:latin typeface="Century Schoolbook" panose="02040604050505020304" pitchFamily="18" charset="0"/>
              </a:rPr>
              <a:t>untuk</a:t>
            </a:r>
            <a:r>
              <a:rPr lang="en-US" sz="2400" b="1" dirty="0">
                <a:latin typeface="Century Schoolbook" panose="02040604050505020304" pitchFamily="18" charset="0"/>
              </a:rPr>
              <a:t> </a:t>
            </a:r>
            <a:r>
              <a:rPr lang="en-US" sz="2400" b="1" dirty="0" err="1">
                <a:latin typeface="Century Schoolbook" panose="02040604050505020304" pitchFamily="18" charset="0"/>
              </a:rPr>
              <a:t>kemunculan</a:t>
            </a:r>
            <a:r>
              <a:rPr lang="en-US" sz="2400" b="1" dirty="0">
                <a:latin typeface="Century Schoolbook" panose="02040604050505020304" pitchFamily="18" charset="0"/>
              </a:rPr>
              <a:t> </a:t>
            </a:r>
            <a:r>
              <a:rPr lang="en-US" sz="2400" b="1" dirty="0" err="1">
                <a:latin typeface="Century Schoolbook" panose="02040604050505020304" pitchFamily="18" charset="0"/>
              </a:rPr>
              <a:t>setiap</a:t>
            </a:r>
            <a:r>
              <a:rPr lang="en-US" sz="2400" b="1" dirty="0">
                <a:latin typeface="Century Schoolbook" panose="02040604050505020304" pitchFamily="18" charset="0"/>
              </a:rPr>
              <a:t> kata </a:t>
            </a:r>
            <a:r>
              <a:rPr lang="en-US" sz="2400" b="1" dirty="0" err="1">
                <a:latin typeface="Century Schoolbook" panose="02040604050505020304" pitchFamily="18" charset="0"/>
              </a:rPr>
              <a:t>untuk</a:t>
            </a:r>
            <a:r>
              <a:rPr lang="en-US" sz="2400" b="1" dirty="0">
                <a:latin typeface="Century Schoolbook" panose="02040604050505020304" pitchFamily="18" charset="0"/>
              </a:rPr>
              <a:t> label </a:t>
            </a:r>
            <a:r>
              <a:rPr lang="en-US" sz="2400" b="1" dirty="0" err="1">
                <a:latin typeface="Century Schoolbook" panose="02040604050505020304" pitchFamily="18" charset="0"/>
              </a:rPr>
              <a:t>positif</a:t>
            </a:r>
            <a:endParaRPr lang="en-US" sz="2400" b="1" dirty="0">
              <a:latin typeface="Century Schoolbook" panose="02040604050505020304" pitchFamily="18" charset="0"/>
            </a:endParaRPr>
          </a:p>
        </p:txBody>
      </p:sp>
      <p:pic>
        <p:nvPicPr>
          <p:cNvPr id="9" name="Gambar 8">
            <a:extLst>
              <a:ext uri="{FF2B5EF4-FFF2-40B4-BE49-F238E27FC236}">
                <a16:creationId xmlns:a16="http://schemas.microsoft.com/office/drawing/2014/main" id="{AA09F164-CDB5-419C-A955-EE82EF3BC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27" y="1386279"/>
            <a:ext cx="5578196" cy="4995400"/>
          </a:xfrm>
          <a:prstGeom prst="rect">
            <a:avLst/>
          </a:prstGeom>
        </p:spPr>
      </p:pic>
      <p:pic>
        <p:nvPicPr>
          <p:cNvPr id="10" name="Gambar 9">
            <a:extLst>
              <a:ext uri="{FF2B5EF4-FFF2-40B4-BE49-F238E27FC236}">
                <a16:creationId xmlns:a16="http://schemas.microsoft.com/office/drawing/2014/main" id="{EF401561-8AE0-42A0-A8A2-6431D5CEE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749" y="1386279"/>
            <a:ext cx="4874925" cy="28854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04CF2BBE-7530-46FA-9484-FD8049A5DF46}"/>
                  </a:ext>
                </a:extLst>
              </p14:cNvPr>
              <p14:cNvContentPartPr/>
              <p14:nvPr/>
            </p14:nvContentPartPr>
            <p14:xfrm>
              <a:off x="710280" y="1042200"/>
              <a:ext cx="9844200" cy="494280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04CF2BBE-7530-46FA-9484-FD8049A5DF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0920" y="1032840"/>
                <a:ext cx="9862920" cy="496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0529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D70F361-28DC-4068-9CF9-1DB014B90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2137"/>
            <a:ext cx="10515600" cy="57948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b.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kemunculan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kata pada label negative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5D8E2975-9030-44E5-B36C-26CCCB9CD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48" y="1229969"/>
            <a:ext cx="5548952" cy="5314133"/>
          </a:xfrm>
          <a:prstGeom prst="rect">
            <a:avLst/>
          </a:prstGeom>
        </p:spPr>
      </p:pic>
      <p:pic>
        <p:nvPicPr>
          <p:cNvPr id="8" name="Gambar 7">
            <a:extLst>
              <a:ext uri="{FF2B5EF4-FFF2-40B4-BE49-F238E27FC236}">
                <a16:creationId xmlns:a16="http://schemas.microsoft.com/office/drawing/2014/main" id="{F145E6CD-5F6D-4DB4-9099-C6ADFBBC5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112" y="1229969"/>
            <a:ext cx="5031894" cy="32669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4F2371AC-E168-4E27-B284-330C68243306}"/>
                  </a:ext>
                </a:extLst>
              </p14:cNvPr>
              <p14:cNvContentPartPr/>
              <p14:nvPr/>
            </p14:nvContentPartPr>
            <p14:xfrm>
              <a:off x="638280" y="2067480"/>
              <a:ext cx="5195520" cy="403704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4F2371AC-E168-4E27-B284-330C682433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8920" y="2058120"/>
                <a:ext cx="5214240" cy="405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4466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F893100C-5973-460E-9730-B3FBC00E77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6728"/>
                <a:ext cx="10515600" cy="574023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="1" dirty="0"/>
                  <a:t>6.</a:t>
                </a:r>
                <a:r>
                  <a:rPr lang="en-US" sz="2400" dirty="0"/>
                  <a:t> </a:t>
                </a:r>
                <a:r>
                  <a:rPr lang="en-US" sz="2400" b="1" dirty="0" err="1"/>
                  <a:t>Menentukan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𝒎𝒂𝒑</m:t>
                        </m:r>
                      </m:sub>
                    </m:sSub>
                  </m:oMath>
                </a14:m>
                <a:r>
                  <a:rPr lang="en-ID" sz="2400" b="1" dirty="0"/>
                  <a:t> </a:t>
                </a:r>
                <a:r>
                  <a:rPr lang="en-ID" sz="2400" b="1" dirty="0" err="1"/>
                  <a:t>untuk</a:t>
                </a:r>
                <a:r>
                  <a:rPr lang="en-ID" sz="2400" b="1" dirty="0"/>
                  <a:t> data uji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𝒎𝒂𝒑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sz="2400" b="1" dirty="0"/>
              </a:p>
              <a:p>
                <a:pPr marL="514350" indent="-514350">
                  <a:lnSpc>
                    <a:spcPct val="150000"/>
                  </a:lnSpc>
                  <a:buAutoNum type="alpha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𝑚𝑎𝑝</m:t>
                        </m:r>
                      </m:sub>
                    </m:sSub>
                  </m:oMath>
                </a14:m>
                <a:r>
                  <a:rPr lang="en-ID" sz="2400" dirty="0"/>
                  <a:t> </a:t>
                </a:r>
                <a:r>
                  <a:rPr lang="en-ID" sz="2400" dirty="0" err="1"/>
                  <a:t>untuk</a:t>
                </a:r>
                <a:r>
                  <a:rPr lang="en-ID" sz="2400" dirty="0"/>
                  <a:t> sentiment </a:t>
                </a:r>
                <a:r>
                  <a:rPr lang="en-ID" sz="2400" dirty="0" err="1"/>
                  <a:t>positif</a:t>
                </a:r>
                <a:endParaRPr lang="en-ID" sz="2400" dirty="0"/>
              </a:p>
              <a:p>
                <a:pPr marL="514350" indent="-514350">
                  <a:lnSpc>
                    <a:spcPct val="150000"/>
                  </a:lnSpc>
                  <a:buAutoNum type="alphaLcPeriod"/>
                </a:pPr>
                <a:endParaRPr lang="en-ID" sz="2400" dirty="0"/>
              </a:p>
              <a:p>
                <a:pPr marL="514350" indent="-514350">
                  <a:lnSpc>
                    <a:spcPct val="150000"/>
                  </a:lnSpc>
                  <a:buAutoNum type="alphaLcPeriod"/>
                </a:pPr>
                <a:endParaRPr lang="en-ID" sz="2400" dirty="0"/>
              </a:p>
              <a:p>
                <a:pPr marL="514350" indent="-514350">
                  <a:lnSpc>
                    <a:spcPct val="150000"/>
                  </a:lnSpc>
                  <a:buAutoNum type="alpha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𝑚𝑎𝑝</m:t>
                        </m:r>
                      </m:sub>
                    </m:sSub>
                  </m:oMath>
                </a14:m>
                <a:r>
                  <a:rPr lang="en-ID" sz="2400" dirty="0"/>
                  <a:t> </a:t>
                </a:r>
                <a:r>
                  <a:rPr lang="en-ID" sz="2400" dirty="0" err="1"/>
                  <a:t>untuk</a:t>
                </a:r>
                <a:r>
                  <a:rPr lang="en-ID" sz="2400" dirty="0"/>
                  <a:t> sentiment negative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D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D" sz="2400" dirty="0"/>
              </a:p>
            </p:txBody>
          </p:sp>
        </mc:Choice>
        <mc:Fallback xmlns="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F893100C-5973-460E-9730-B3FBC00E77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6728"/>
                <a:ext cx="10515600" cy="5740235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ambar 4">
            <a:extLst>
              <a:ext uri="{FF2B5EF4-FFF2-40B4-BE49-F238E27FC236}">
                <a16:creationId xmlns:a16="http://schemas.microsoft.com/office/drawing/2014/main" id="{1C43046F-DF9D-439C-9FAE-CEBF347DE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63" y="2640158"/>
            <a:ext cx="7008561" cy="1577684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FDF317A5-ECBD-4BDD-83EE-3F094CFA7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163" y="4721212"/>
            <a:ext cx="7008561" cy="15269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818D2690-68B5-4949-A594-C9FCAA5718F9}"/>
                  </a:ext>
                </a:extLst>
              </p14:cNvPr>
              <p14:cNvContentPartPr/>
              <p14:nvPr/>
            </p14:nvContentPartPr>
            <p14:xfrm>
              <a:off x="153000" y="974880"/>
              <a:ext cx="11678040" cy="57009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818D2690-68B5-4949-A594-C9FCAA5718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640" y="965520"/>
                <a:ext cx="11696760" cy="57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5034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740F8E6D-2EE1-4B88-BFA9-9356F0B82A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96036"/>
                <a:ext cx="10515600" cy="5480927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>
                    <a:latin typeface="Century Schoolbook" panose="02040604050505020304" pitchFamily="18" charset="0"/>
                  </a:rPr>
                  <a:t>6. </a:t>
                </a:r>
                <a:r>
                  <a:rPr lang="en-US" b="1" dirty="0" err="1">
                    <a:latin typeface="Century Schoolbook" panose="02040604050505020304" pitchFamily="18" charset="0"/>
                  </a:rPr>
                  <a:t>Klasifikasi</a:t>
                </a:r>
                <a:r>
                  <a:rPr lang="en-US" b="1" dirty="0">
                    <a:latin typeface="Century Schoolbook" panose="02040604050505020304" pitchFamily="18" charset="0"/>
                  </a:rPr>
                  <a:t> Data Uji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Century Schoolbook" panose="02040604050505020304" pitchFamily="18" charset="0"/>
                  </a:rPr>
                  <a:t>Karena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𝑚𝑎𝑝</m:t>
                        </m:r>
                      </m:sub>
                    </m:sSub>
                  </m:oMath>
                </a14:m>
                <a:r>
                  <a:rPr lang="en-ID" dirty="0">
                    <a:latin typeface="Century Schoolbook" panose="02040604050505020304" pitchFamily="18" charset="0"/>
                  </a:rPr>
                  <a:t> (negative)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𝑚𝑎𝑝</m:t>
                        </m:r>
                      </m:sub>
                    </m:sSub>
                  </m:oMath>
                </a14:m>
                <a:r>
                  <a:rPr lang="en-ID" dirty="0">
                    <a:latin typeface="Century Schoolbook" panose="02040604050505020304" pitchFamily="18" charset="0"/>
                  </a:rPr>
                  <a:t> (</a:t>
                </a:r>
                <a:r>
                  <a:rPr lang="en-ID" dirty="0" err="1">
                    <a:latin typeface="Century Schoolbook" panose="02040604050505020304" pitchFamily="18" charset="0"/>
                  </a:rPr>
                  <a:t>positif</a:t>
                </a:r>
                <a:r>
                  <a:rPr lang="en-ID" dirty="0">
                    <a:latin typeface="Century Schoolbook" panose="02040604050505020304" pitchFamily="18" charset="0"/>
                  </a:rPr>
                  <a:t>) </a:t>
                </a:r>
                <a:r>
                  <a:rPr lang="en-ID" dirty="0" err="1">
                    <a:latin typeface="Century Schoolbook" panose="02040604050505020304" pitchFamily="18" charset="0"/>
                  </a:rPr>
                  <a:t>maka</a:t>
                </a:r>
                <a:r>
                  <a:rPr lang="en-ID" dirty="0">
                    <a:latin typeface="Century Schoolbook" panose="02040604050505020304" pitchFamily="18" charset="0"/>
                  </a:rPr>
                  <a:t> data uji </a:t>
                </a:r>
                <a:r>
                  <a:rPr lang="en-ID" dirty="0" err="1">
                    <a:latin typeface="Century Schoolbook" panose="02040604050505020304" pitchFamily="18" charset="0"/>
                  </a:rPr>
                  <a:t>tersebut</a:t>
                </a:r>
                <a:r>
                  <a:rPr lang="en-ID" dirty="0">
                    <a:latin typeface="Century Schoolbook" panose="02040604050505020304" pitchFamily="18" charset="0"/>
                  </a:rPr>
                  <a:t> </a:t>
                </a:r>
                <a:r>
                  <a:rPr lang="en-ID" dirty="0" err="1">
                    <a:latin typeface="Century Schoolbook" panose="02040604050505020304" pitchFamily="18" charset="0"/>
                  </a:rPr>
                  <a:t>diklasifikasikan</a:t>
                </a:r>
                <a:r>
                  <a:rPr lang="en-ID" dirty="0">
                    <a:latin typeface="Century Schoolbook" panose="02040604050505020304" pitchFamily="18" charset="0"/>
                  </a:rPr>
                  <a:t> </a:t>
                </a:r>
                <a:r>
                  <a:rPr lang="en-ID" dirty="0" err="1">
                    <a:latin typeface="Century Schoolbook" panose="02040604050505020304" pitchFamily="18" charset="0"/>
                  </a:rPr>
                  <a:t>ke</a:t>
                </a:r>
                <a:r>
                  <a:rPr lang="en-ID" dirty="0">
                    <a:latin typeface="Century Schoolbook" panose="02040604050505020304" pitchFamily="18" charset="0"/>
                  </a:rPr>
                  <a:t> </a:t>
                </a:r>
                <a:r>
                  <a:rPr lang="en-ID" dirty="0" err="1">
                    <a:latin typeface="Century Schoolbook" panose="02040604050505020304" pitchFamily="18" charset="0"/>
                  </a:rPr>
                  <a:t>dalam</a:t>
                </a:r>
                <a:r>
                  <a:rPr lang="en-ID" dirty="0">
                    <a:latin typeface="Century Schoolbook" panose="02040604050505020304" pitchFamily="18" charset="0"/>
                  </a:rPr>
                  <a:t> sentiment negative.</a:t>
                </a:r>
              </a:p>
            </p:txBody>
          </p:sp>
        </mc:Choice>
        <mc:Fallback xmlns="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740F8E6D-2EE1-4B88-BFA9-9356F0B82A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96036"/>
                <a:ext cx="10515600" cy="5480927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C1A71EE8-2DBE-48BE-B07F-F13F77C04B78}"/>
                  </a:ext>
                </a:extLst>
              </p14:cNvPr>
              <p14:cNvContentPartPr/>
              <p14:nvPr/>
            </p14:nvContentPartPr>
            <p14:xfrm>
              <a:off x="175680" y="577800"/>
              <a:ext cx="11977920" cy="613188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C1A71EE8-2DBE-48BE-B07F-F13F77C04B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320" y="568440"/>
                <a:ext cx="11996640" cy="615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2471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77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A19D137-0E4B-450F-88C6-664FC3B6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5627"/>
          </a:xfrm>
        </p:spPr>
        <p:txBody>
          <a:bodyPr>
            <a:normAutofit fontScale="90000"/>
          </a:bodyPr>
          <a:lstStyle/>
          <a:p>
            <a:r>
              <a:rPr lang="en-US" sz="6600" b="1" dirty="0" err="1">
                <a:latin typeface="Gabriola" panose="04040605051002020D02" pitchFamily="82" charset="0"/>
              </a:rPr>
              <a:t>Analisis</a:t>
            </a:r>
            <a:r>
              <a:rPr lang="en-US" sz="6600" b="1" dirty="0">
                <a:latin typeface="Gabriola" panose="04040605051002020D02" pitchFamily="82" charset="0"/>
              </a:rPr>
              <a:t> </a:t>
            </a:r>
            <a:r>
              <a:rPr lang="en-US" sz="6600" b="1" dirty="0" err="1">
                <a:latin typeface="Gabriola" panose="04040605051002020D02" pitchFamily="82" charset="0"/>
              </a:rPr>
              <a:t>Sentimen</a:t>
            </a:r>
            <a:endParaRPr lang="en-ID" sz="6600" b="1" dirty="0">
              <a:latin typeface="Gabriola" panose="04040605051002020D02" pitchFamily="82" charset="0"/>
            </a:endParaRPr>
          </a:p>
        </p:txBody>
      </p:sp>
      <p:sp>
        <p:nvSpPr>
          <p:cNvPr id="5" name="Persegi Panjang: Sudut Lengkung 4">
            <a:extLst>
              <a:ext uri="{FF2B5EF4-FFF2-40B4-BE49-F238E27FC236}">
                <a16:creationId xmlns:a16="http://schemas.microsoft.com/office/drawing/2014/main" id="{E02A40F4-943A-4211-A829-DB380AC98F57}"/>
              </a:ext>
            </a:extLst>
          </p:cNvPr>
          <p:cNvSpPr/>
          <p:nvPr/>
        </p:nvSpPr>
        <p:spPr>
          <a:xfrm>
            <a:off x="996286" y="996287"/>
            <a:ext cx="10357513" cy="54965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Analisis</a:t>
            </a:r>
            <a:r>
              <a:rPr lang="en-US" sz="24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Sentimen</a:t>
            </a: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adalah</a:t>
            </a: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 proses </a:t>
            </a:r>
            <a:r>
              <a:rPr lang="en-US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pendeteksian</a:t>
            </a: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penilaian</a:t>
            </a: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seseorang</a:t>
            </a: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terhadap</a:t>
            </a: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objek</a:t>
            </a: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tertentu</a:t>
            </a: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Analisis</a:t>
            </a: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 sentiment </a:t>
            </a:r>
            <a:r>
              <a:rPr lang="en-US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digunakan</a:t>
            </a: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untuk</a:t>
            </a: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memperoleh</a:t>
            </a: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persentase</a:t>
            </a: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penilaian</a:t>
            </a: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positif</a:t>
            </a: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 dan </a:t>
            </a:r>
            <a:r>
              <a:rPr lang="en-US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penilaian</a:t>
            </a: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 negative.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Tujuan</a:t>
            </a: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analisis</a:t>
            </a: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 sentiment </a:t>
            </a:r>
            <a:r>
              <a:rPr lang="en-US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adalah</a:t>
            </a: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untuk</a:t>
            </a: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melakukan</a:t>
            </a: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penilaian</a:t>
            </a: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terhadap</a:t>
            </a: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emosi</a:t>
            </a: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pendapat</a:t>
            </a: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evaluasi</a:t>
            </a: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disampaikan</a:t>
            </a: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 oleh </a:t>
            </a:r>
            <a:r>
              <a:rPr lang="en-US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seseorang</a:t>
            </a: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terhadap</a:t>
            </a: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suatu</a:t>
            </a: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produk</a:t>
            </a: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layanan</a:t>
            </a: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atau</a:t>
            </a: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tokoh</a:t>
            </a: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masyarakat</a:t>
            </a: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.</a:t>
            </a:r>
            <a:endParaRPr lang="en-ID" sz="2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D" sz="2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694FA96E-8FE6-4486-BCA1-34969EC85E16}"/>
                  </a:ext>
                </a:extLst>
              </p14:cNvPr>
              <p14:cNvContentPartPr/>
              <p14:nvPr/>
            </p14:nvContentPartPr>
            <p14:xfrm>
              <a:off x="3083040" y="1963080"/>
              <a:ext cx="7631640" cy="331488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694FA96E-8FE6-4486-BCA1-34969EC85E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3680" y="1953720"/>
                <a:ext cx="7650360" cy="333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164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BECB42A-2521-46F2-BAEA-DDDAF16101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4636943"/>
              </p:ext>
            </p:extLst>
          </p:nvPr>
        </p:nvGraphicFramePr>
        <p:xfrm>
          <a:off x="750627" y="545910"/>
          <a:ext cx="10645253" cy="5882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4A5AF206-57D0-489F-902E-74F2FB98785D}"/>
                  </a:ext>
                </a:extLst>
              </p14:cNvPr>
              <p14:cNvContentPartPr/>
              <p14:nvPr/>
            </p14:nvContentPartPr>
            <p14:xfrm>
              <a:off x="645480" y="2234880"/>
              <a:ext cx="9977040" cy="312084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4A5AF206-57D0-489F-902E-74F2FB9878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6120" y="2225520"/>
                <a:ext cx="9995760" cy="313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483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Judul 5">
            <a:extLst>
              <a:ext uri="{FF2B5EF4-FFF2-40B4-BE49-F238E27FC236}">
                <a16:creationId xmlns:a16="http://schemas.microsoft.com/office/drawing/2014/main" id="{C3614F19-FDF8-4AC2-BBCD-0AD25D8A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0720"/>
          </a:xfrm>
        </p:spPr>
        <p:txBody>
          <a:bodyPr>
            <a:normAutofit/>
          </a:bodyPr>
          <a:lstStyle/>
          <a:p>
            <a:r>
              <a:rPr lang="en-US" sz="6000" b="1" dirty="0" err="1">
                <a:latin typeface="Gabriola" panose="04040605051002020D02" pitchFamily="82" charset="0"/>
              </a:rPr>
              <a:t>Sistem</a:t>
            </a:r>
            <a:r>
              <a:rPr lang="en-US" sz="6000" b="1" dirty="0">
                <a:latin typeface="Gabriola" panose="04040605051002020D02" pitchFamily="82" charset="0"/>
              </a:rPr>
              <a:t> </a:t>
            </a:r>
            <a:r>
              <a:rPr lang="en-US" sz="6000" b="1" dirty="0" err="1">
                <a:latin typeface="Gabriola" panose="04040605051002020D02" pitchFamily="82" charset="0"/>
              </a:rPr>
              <a:t>Temu</a:t>
            </a:r>
            <a:r>
              <a:rPr lang="en-US" sz="6000" b="1" dirty="0">
                <a:latin typeface="Gabriola" panose="04040605051002020D02" pitchFamily="82" charset="0"/>
              </a:rPr>
              <a:t> Kembali </a:t>
            </a:r>
            <a:r>
              <a:rPr lang="en-US" sz="6000" b="1" dirty="0" err="1">
                <a:latin typeface="Gabriola" panose="04040605051002020D02" pitchFamily="82" charset="0"/>
              </a:rPr>
              <a:t>Informasi</a:t>
            </a:r>
            <a:endParaRPr lang="en-ID" sz="6000" b="1" dirty="0">
              <a:latin typeface="Gabriola" panose="04040605051002020D02" pitchFamily="82" charset="0"/>
            </a:endParaRPr>
          </a:p>
        </p:txBody>
      </p:sp>
      <p:pic>
        <p:nvPicPr>
          <p:cNvPr id="8" name="Gambar 7">
            <a:extLst>
              <a:ext uri="{FF2B5EF4-FFF2-40B4-BE49-F238E27FC236}">
                <a16:creationId xmlns:a16="http://schemas.microsoft.com/office/drawing/2014/main" id="{5857764B-2A3F-4040-8D7A-06C1E954B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0387"/>
            <a:ext cx="10271078" cy="1992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520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1483AB3-7648-4F13-B9D4-6A41D2BF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003"/>
          </a:xfrm>
        </p:spPr>
        <p:txBody>
          <a:bodyPr/>
          <a:lstStyle/>
          <a:p>
            <a:r>
              <a:rPr lang="en-US" b="1" dirty="0" err="1">
                <a:latin typeface="Gabriola" panose="04040605051002020D02" pitchFamily="82" charset="0"/>
              </a:rPr>
              <a:t>Tahapan</a:t>
            </a:r>
            <a:r>
              <a:rPr lang="en-US" b="1" dirty="0">
                <a:latin typeface="Gabriola" panose="04040605051002020D02" pitchFamily="82" charset="0"/>
              </a:rPr>
              <a:t> Preprocessing Data</a:t>
            </a:r>
            <a:endParaRPr lang="en-ID" b="1" dirty="0">
              <a:latin typeface="Gabriola" panose="04040605051002020D02" pitchFamily="82" charset="0"/>
            </a:endParaRPr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68914D7A-6D0F-4097-B5DB-E8FFEDBE549F}"/>
              </a:ext>
            </a:extLst>
          </p:cNvPr>
          <p:cNvSpPr txBox="1"/>
          <p:nvPr/>
        </p:nvSpPr>
        <p:spPr>
          <a:xfrm>
            <a:off x="838200" y="1501254"/>
            <a:ext cx="602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Gabriola" panose="04040605051002020D02" pitchFamily="82" charset="0"/>
              </a:rPr>
              <a:t>1. Case Folding</a:t>
            </a:r>
            <a:endParaRPr lang="en-ID" sz="3600" b="1" dirty="0">
              <a:latin typeface="Gabriola" panose="04040605051002020D02" pitchFamily="82" charset="0"/>
            </a:endParaRP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8AB24DF3-27DB-4428-BE48-F5E2644B4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31" y="2217871"/>
            <a:ext cx="9684161" cy="1510874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7A86E0C6-2EF8-4FBE-9668-61A1278BC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99564"/>
            <a:ext cx="10072250" cy="16940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A9AC4AD4-9783-49DD-9917-B224ADB7D5AF}"/>
                  </a:ext>
                </a:extLst>
              </p14:cNvPr>
              <p14:cNvContentPartPr/>
              <p14:nvPr/>
            </p14:nvContentPartPr>
            <p14:xfrm>
              <a:off x="1286280" y="2115720"/>
              <a:ext cx="2279520" cy="239940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A9AC4AD4-9783-49DD-9917-B224ADB7D5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6920" y="2106360"/>
                <a:ext cx="2298240" cy="241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37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ambar 2">
            <a:extLst>
              <a:ext uri="{FF2B5EF4-FFF2-40B4-BE49-F238E27FC236}">
                <a16:creationId xmlns:a16="http://schemas.microsoft.com/office/drawing/2014/main" id="{60367A0E-E8D4-42F9-8CC7-9FB61FE91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303"/>
          <a:stretch/>
        </p:blipFill>
        <p:spPr>
          <a:xfrm>
            <a:off x="1221146" y="1672286"/>
            <a:ext cx="9621530" cy="1354280"/>
          </a:xfrm>
          <a:prstGeom prst="rect">
            <a:avLst/>
          </a:prstGeom>
        </p:spPr>
      </p:pic>
      <p:sp>
        <p:nvSpPr>
          <p:cNvPr id="4" name="Kotak Teks 3">
            <a:extLst>
              <a:ext uri="{FF2B5EF4-FFF2-40B4-BE49-F238E27FC236}">
                <a16:creationId xmlns:a16="http://schemas.microsoft.com/office/drawing/2014/main" id="{7CFE853B-BF30-43F6-85C4-B5F207BE1134}"/>
              </a:ext>
            </a:extLst>
          </p:cNvPr>
          <p:cNvSpPr txBox="1"/>
          <p:nvPr/>
        </p:nvSpPr>
        <p:spPr>
          <a:xfrm>
            <a:off x="619835" y="341194"/>
            <a:ext cx="602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Gabriola" panose="04040605051002020D02" pitchFamily="82" charset="0"/>
              </a:rPr>
              <a:t>2. Tokenizing</a:t>
            </a:r>
            <a:endParaRPr lang="en-ID" sz="4800" b="1" dirty="0">
              <a:latin typeface="Gabriola" panose="04040605051002020D02" pitchFamily="82" charset="0"/>
            </a:endParaRP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6514C811-CBB9-4A86-86C1-7639831D2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73" y="3627152"/>
            <a:ext cx="9066477" cy="15585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09A75090-41FA-4BC2-8D27-A58F1F84F294}"/>
                  </a:ext>
                </a:extLst>
              </p14:cNvPr>
              <p14:cNvContentPartPr/>
              <p14:nvPr/>
            </p14:nvContentPartPr>
            <p14:xfrm>
              <a:off x="4308840" y="4422240"/>
              <a:ext cx="4349160" cy="13068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09A75090-41FA-4BC2-8D27-A58F1F84F2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99480" y="4412880"/>
                <a:ext cx="4367880" cy="14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3723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>
            <a:extLst>
              <a:ext uri="{FF2B5EF4-FFF2-40B4-BE49-F238E27FC236}">
                <a16:creationId xmlns:a16="http://schemas.microsoft.com/office/drawing/2014/main" id="{B7721144-EF4B-4B01-8E93-1013EE829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91" y="1296455"/>
            <a:ext cx="9331869" cy="971346"/>
          </a:xfrm>
          <a:prstGeom prst="rect">
            <a:avLst/>
          </a:prstGeom>
        </p:spPr>
      </p:pic>
      <p:sp>
        <p:nvSpPr>
          <p:cNvPr id="3" name="Kotak Teks 2">
            <a:extLst>
              <a:ext uri="{FF2B5EF4-FFF2-40B4-BE49-F238E27FC236}">
                <a16:creationId xmlns:a16="http://schemas.microsoft.com/office/drawing/2014/main" id="{2225410A-7F7F-4454-8C1E-0DEE44246C86}"/>
              </a:ext>
            </a:extLst>
          </p:cNvPr>
          <p:cNvSpPr txBox="1"/>
          <p:nvPr/>
        </p:nvSpPr>
        <p:spPr>
          <a:xfrm>
            <a:off x="701722" y="450376"/>
            <a:ext cx="602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Gabriola" panose="04040605051002020D02" pitchFamily="82" charset="0"/>
              </a:rPr>
              <a:t>3. </a:t>
            </a:r>
            <a:r>
              <a:rPr lang="en-US" sz="4800" b="1" dirty="0" err="1">
                <a:latin typeface="Gabriola" panose="04040605051002020D02" pitchFamily="82" charset="0"/>
              </a:rPr>
              <a:t>Stopword</a:t>
            </a:r>
            <a:r>
              <a:rPr lang="en-US" sz="4800" b="1" dirty="0">
                <a:latin typeface="Gabriola" panose="04040605051002020D02" pitchFamily="82" charset="0"/>
              </a:rPr>
              <a:t> Removal</a:t>
            </a:r>
            <a:endParaRPr lang="en-ID" sz="4800" b="1" dirty="0">
              <a:latin typeface="Gabriola" panose="04040605051002020D02" pitchFamily="82" charset="0"/>
            </a:endParaRP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17DDD7FE-A76A-4344-A4B4-4B1D8387F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73" y="2384190"/>
            <a:ext cx="9566264" cy="1186925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6BC2DBED-44E7-44F7-AB31-9DD0F9E16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191" y="3571115"/>
            <a:ext cx="9613885" cy="660323"/>
          </a:xfrm>
          <a:prstGeom prst="rect">
            <a:avLst/>
          </a:prstGeom>
        </p:spPr>
      </p:pic>
      <p:sp>
        <p:nvSpPr>
          <p:cNvPr id="6" name="Kotak Teks 5">
            <a:extLst>
              <a:ext uri="{FF2B5EF4-FFF2-40B4-BE49-F238E27FC236}">
                <a16:creationId xmlns:a16="http://schemas.microsoft.com/office/drawing/2014/main" id="{A33D2AAE-DB7B-4E1F-9347-20113C04FF0B}"/>
              </a:ext>
            </a:extLst>
          </p:cNvPr>
          <p:cNvSpPr txBox="1"/>
          <p:nvPr/>
        </p:nvSpPr>
        <p:spPr>
          <a:xfrm>
            <a:off x="701722" y="4231438"/>
            <a:ext cx="602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Gabriola" panose="04040605051002020D02" pitchFamily="82" charset="0"/>
              </a:rPr>
              <a:t>4. Stemming</a:t>
            </a:r>
            <a:endParaRPr lang="en-ID" sz="4800" b="1" dirty="0">
              <a:latin typeface="Gabriola" panose="04040605051002020D02" pitchFamily="82" charset="0"/>
            </a:endParaRPr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4210E1EB-4313-4B4E-8622-F13621F32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373" y="5115370"/>
            <a:ext cx="8785958" cy="10860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D358A631-35B4-4565-B684-253A94D245A5}"/>
                  </a:ext>
                </a:extLst>
              </p14:cNvPr>
              <p14:cNvContentPartPr/>
              <p14:nvPr/>
            </p14:nvContentPartPr>
            <p14:xfrm>
              <a:off x="1306440" y="2806920"/>
              <a:ext cx="9191880" cy="339768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D358A631-35B4-4565-B684-253A94D245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7080" y="2797560"/>
                <a:ext cx="9210600" cy="341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9098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>
            <a:extLst>
              <a:ext uri="{FF2B5EF4-FFF2-40B4-BE49-F238E27FC236}">
                <a16:creationId xmlns:a16="http://schemas.microsoft.com/office/drawing/2014/main" id="{F9DD33A8-6745-43FC-8C5C-4C9C025D50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688"/>
          <a:stretch/>
        </p:blipFill>
        <p:spPr>
          <a:xfrm>
            <a:off x="1165177" y="1201886"/>
            <a:ext cx="9070643" cy="2227114"/>
          </a:xfrm>
          <a:prstGeom prst="rect">
            <a:avLst/>
          </a:prstGeom>
        </p:spPr>
      </p:pic>
      <p:sp>
        <p:nvSpPr>
          <p:cNvPr id="3" name="Judul 1">
            <a:extLst>
              <a:ext uri="{FF2B5EF4-FFF2-40B4-BE49-F238E27FC236}">
                <a16:creationId xmlns:a16="http://schemas.microsoft.com/office/drawing/2014/main" id="{F3707BE7-567A-450A-8260-20BEE59A62B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860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Gabriola" panose="04040605051002020D02" pitchFamily="82" charset="0"/>
              </a:rPr>
              <a:t>Opinion Word </a:t>
            </a:r>
            <a:endParaRPr lang="en-ID" b="1" dirty="0">
              <a:latin typeface="Gabriola" panose="04040605051002020D02" pitchFamily="82" charset="0"/>
            </a:endParaRP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17D30212-1CE0-43B3-8591-D85A4B409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719" y="3792372"/>
            <a:ext cx="8141504" cy="22271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C87D11BF-C6AC-492D-AFFE-81DA7D53CC06}"/>
                  </a:ext>
                </a:extLst>
              </p14:cNvPr>
              <p14:cNvContentPartPr/>
              <p14:nvPr/>
            </p14:nvContentPartPr>
            <p14:xfrm>
              <a:off x="1831680" y="4133520"/>
              <a:ext cx="7225200" cy="131760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C87D11BF-C6AC-492D-AFFE-81DA7D53CC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2320" y="4124160"/>
                <a:ext cx="7243920" cy="133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573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>
            <a:extLst>
              <a:ext uri="{FF2B5EF4-FFF2-40B4-BE49-F238E27FC236}">
                <a16:creationId xmlns:a16="http://schemas.microsoft.com/office/drawing/2014/main" id="{066C55C9-C103-4737-BAE1-61BD61C46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56" y="848047"/>
            <a:ext cx="9942922" cy="49170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53813915-7CE1-4085-929A-83CE7A0B00EF}"/>
                  </a:ext>
                </a:extLst>
              </p14:cNvPr>
              <p14:cNvContentPartPr/>
              <p14:nvPr/>
            </p14:nvContentPartPr>
            <p14:xfrm>
              <a:off x="1262520" y="1221120"/>
              <a:ext cx="9030960" cy="435600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53813915-7CE1-4085-929A-83CE7A0B00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3160" y="1211760"/>
                <a:ext cx="9049680" cy="437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1913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356</Words>
  <Application>Microsoft Office PowerPoint</Application>
  <PresentationFormat>Widescreen</PresentationFormat>
  <Paragraphs>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Century Schoolbook</vt:lpstr>
      <vt:lpstr>Gabriola</vt:lpstr>
      <vt:lpstr>Wingdings</vt:lpstr>
      <vt:lpstr>Tema Office</vt:lpstr>
      <vt:lpstr>Big Data &amp; Data Analytics</vt:lpstr>
      <vt:lpstr>Analisis Sentimen</vt:lpstr>
      <vt:lpstr>PowerPoint Presentation</vt:lpstr>
      <vt:lpstr>Sistem Temu Kembali Informasi</vt:lpstr>
      <vt:lpstr>Tahapan Preprocessing Data</vt:lpstr>
      <vt:lpstr>PowerPoint Presentation</vt:lpstr>
      <vt:lpstr>PowerPoint Presentation</vt:lpstr>
      <vt:lpstr>PowerPoint Presentation</vt:lpstr>
      <vt:lpstr>PowerPoint Presentation</vt:lpstr>
      <vt:lpstr>Metode Naïve Bayes Classifier</vt:lpstr>
      <vt:lpstr>Langkah – Langkah Metode Naïve Bayes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&amp; Data Analytics Psikologi Kelas III &amp; IV</dc:title>
  <dc:creator>Sulistyo Dwisancoko</dc:creator>
  <cp:lastModifiedBy>Sulistyo Dwisancoko</cp:lastModifiedBy>
  <cp:revision>3</cp:revision>
  <dcterms:created xsi:type="dcterms:W3CDTF">2021-12-17T23:16:40Z</dcterms:created>
  <dcterms:modified xsi:type="dcterms:W3CDTF">2022-08-12T15:05:50Z</dcterms:modified>
</cp:coreProperties>
</file>