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7" r:id="rId9"/>
    <p:sldId id="268" r:id="rId10"/>
    <p:sldId id="269" r:id="rId11"/>
    <p:sldId id="270" r:id="rId12"/>
    <p:sldId id="273" r:id="rId13"/>
    <p:sldId id="275" r:id="rId14"/>
    <p:sldId id="276" r:id="rId15"/>
    <p:sldId id="278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9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57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998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054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eader Bagi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0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210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263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554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697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031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020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ADE546-BF0D-4410-A19A-3FBDDB997D32}" type="datetimeFigureOut">
              <a:rPr lang="en-ID" smtClean="0"/>
              <a:t>22/10/2021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45CD16-8517-42CB-BBB4-3022A41A8312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5E61FF-E03F-4DAE-83DA-44AC8DC3C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Big Data &amp; Data Analytics</a:t>
            </a:r>
            <a:br>
              <a:rPr lang="en-US" b="1" dirty="0">
                <a:solidFill>
                  <a:schemeClr val="tx1"/>
                </a:solidFill>
                <a:latin typeface="Gabriola" panose="04040605051002020D02" pitchFamily="82" charset="0"/>
              </a:rPr>
            </a:br>
            <a:r>
              <a:rPr 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Prodi </a:t>
            </a:r>
            <a:r>
              <a:rPr lang="en-US" b="1" dirty="0" err="1">
                <a:solidFill>
                  <a:schemeClr val="tx1"/>
                </a:solidFill>
                <a:latin typeface="Gabriola" panose="04040605051002020D02" pitchFamily="82" charset="0"/>
              </a:rPr>
              <a:t>Psikologi</a:t>
            </a:r>
            <a:r>
              <a:rPr 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 Kelas III &amp; IV</a:t>
            </a:r>
            <a:endParaRPr lang="en-ID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5BEB9D47-FFB0-4897-9FCF-67B20C018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Gabriola" panose="04040605051002020D02" pitchFamily="82" charset="0"/>
              </a:rPr>
              <a:t>Pertemuan</a:t>
            </a:r>
            <a:r>
              <a:rPr lang="en-US" b="1" dirty="0">
                <a:solidFill>
                  <a:schemeClr val="tx1"/>
                </a:solidFill>
                <a:latin typeface="Gabriola" panose="04040605051002020D02" pitchFamily="82" charset="0"/>
              </a:rPr>
              <a:t> 4</a:t>
            </a:r>
            <a:endParaRPr lang="en-ID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3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26BDD922-C6A7-4402-B368-C3AEF59290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930"/>
          <a:stretch/>
        </p:blipFill>
        <p:spPr>
          <a:xfrm>
            <a:off x="589255" y="1980649"/>
            <a:ext cx="11471387" cy="2896702"/>
          </a:xfrm>
          <a:prstGeom prst="rect">
            <a:avLst/>
          </a:prstGeom>
        </p:spPr>
      </p:pic>
      <p:sp>
        <p:nvSpPr>
          <p:cNvPr id="3" name="Judul 2">
            <a:extLst>
              <a:ext uri="{FF2B5EF4-FFF2-40B4-BE49-F238E27FC236}">
                <a16:creationId xmlns:a16="http://schemas.microsoft.com/office/drawing/2014/main" id="{088CE4A1-10D7-4C31-A195-19FA996B4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chemeClr val="tx1"/>
                </a:solidFill>
                <a:latin typeface="Gabriola" panose="04040605051002020D02" pitchFamily="82" charset="0"/>
              </a:rPr>
              <a:t>Missing Value</a:t>
            </a:r>
            <a:endParaRPr lang="en-ID" sz="6600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7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29BDE4CD-86E3-47E5-BDFF-8F8FC53E0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143" y="696337"/>
            <a:ext cx="10190555" cy="2732663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3B138B35-B22A-40DE-B74B-0D6F8DE6DA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057"/>
          <a:stretch/>
        </p:blipFill>
        <p:spPr>
          <a:xfrm>
            <a:off x="863143" y="3429000"/>
            <a:ext cx="10694504" cy="261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5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0F9D46C7-EAFC-47B3-9C3F-79530E437E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996"/>
          <a:stretch/>
        </p:blipFill>
        <p:spPr>
          <a:xfrm>
            <a:off x="609600" y="372429"/>
            <a:ext cx="10018644" cy="2688823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49E2EB10-9282-4D8E-AB0F-3372B4529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67"/>
          <a:stretch/>
        </p:blipFill>
        <p:spPr>
          <a:xfrm>
            <a:off x="609600" y="3061252"/>
            <a:ext cx="10573224" cy="312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6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870B412F-345A-4500-B115-4B6D0ACF1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97"/>
          <a:stretch/>
        </p:blipFill>
        <p:spPr>
          <a:xfrm>
            <a:off x="788505" y="926123"/>
            <a:ext cx="9978886" cy="273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3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6F93F07E-D976-4DBC-B55E-B813987A6F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794"/>
          <a:stretch/>
        </p:blipFill>
        <p:spPr>
          <a:xfrm>
            <a:off x="1097280" y="2183787"/>
            <a:ext cx="10454829" cy="2936854"/>
          </a:xfrm>
          <a:prstGeom prst="rect">
            <a:avLst/>
          </a:prstGeom>
        </p:spPr>
      </p:pic>
      <p:sp>
        <p:nvSpPr>
          <p:cNvPr id="4" name="Judul 3">
            <a:extLst>
              <a:ext uri="{FF2B5EF4-FFF2-40B4-BE49-F238E27FC236}">
                <a16:creationId xmlns:a16="http://schemas.microsoft.com/office/drawing/2014/main" id="{24B21027-E764-4776-A1FD-E0CF858F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Deteksi</a:t>
            </a:r>
            <a:r>
              <a:rPr lang="en-US" sz="7200" b="1" dirty="0">
                <a:solidFill>
                  <a:schemeClr val="tx1"/>
                </a:solidFill>
                <a:latin typeface="Gabriola" panose="04040605051002020D02" pitchFamily="82" charset="0"/>
              </a:rPr>
              <a:t> Outlier</a:t>
            </a:r>
            <a:endParaRPr lang="en-ID" sz="7200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17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C2A804DE-681F-42BA-AD43-837053C3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8" y="3429000"/>
            <a:ext cx="10701594" cy="2690775"/>
          </a:xfrm>
          <a:prstGeom prst="rect">
            <a:avLst/>
          </a:prstGeom>
        </p:spPr>
      </p:pic>
      <p:pic>
        <p:nvPicPr>
          <p:cNvPr id="4" name="Gambar 3">
            <a:extLst>
              <a:ext uri="{FF2B5EF4-FFF2-40B4-BE49-F238E27FC236}">
                <a16:creationId xmlns:a16="http://schemas.microsoft.com/office/drawing/2014/main" id="{53BCC4A6-E2AC-4B40-9412-0E01B4F4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38" y="371061"/>
            <a:ext cx="1070159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47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C8A55320-8E6B-47BB-86A1-C4B0DACED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49" y="534651"/>
            <a:ext cx="10763702" cy="34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2FDA181-43CC-41C6-8A9F-3482FD5BB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9600" b="1" dirty="0" err="1">
                <a:latin typeface="Gabriola" panose="04040605051002020D02" pitchFamily="82" charset="0"/>
              </a:rPr>
              <a:t>Menggabungkan</a:t>
            </a:r>
            <a:r>
              <a:rPr lang="en-US" sz="9600" b="1" dirty="0">
                <a:latin typeface="Gabriola" panose="04040605051002020D02" pitchFamily="82" charset="0"/>
              </a:rPr>
              <a:t> Dataset</a:t>
            </a:r>
            <a:endParaRPr lang="en-ID" sz="9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003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ambar 4">
            <a:extLst>
              <a:ext uri="{FF2B5EF4-FFF2-40B4-BE49-F238E27FC236}">
                <a16:creationId xmlns:a16="http://schemas.microsoft.com/office/drawing/2014/main" id="{1B2656BA-2EEE-407A-BE22-B0D2D46B8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23" y="683757"/>
            <a:ext cx="9493320" cy="2253117"/>
          </a:xfrm>
          <a:prstGeom prst="rect">
            <a:avLst/>
          </a:prstGeom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0465096B-551B-4FB5-8AEE-A3EFC1E7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23" y="3178111"/>
            <a:ext cx="9930642" cy="270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5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AB9E77F8-4F02-4B10-8335-258C72E61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37" y="344328"/>
            <a:ext cx="10527997" cy="2765077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03A8FC27-E353-473C-9341-0248236C1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55" y="3372678"/>
            <a:ext cx="10215241" cy="271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21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88255FD5-0940-40DF-B63A-D39945465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25976"/>
            <a:ext cx="10521675" cy="3294665"/>
          </a:xfrm>
          <a:prstGeom prst="rect">
            <a:avLst/>
          </a:prstGeom>
        </p:spPr>
      </p:pic>
      <p:sp>
        <p:nvSpPr>
          <p:cNvPr id="5" name="Judul 4">
            <a:extLst>
              <a:ext uri="{FF2B5EF4-FFF2-40B4-BE49-F238E27FC236}">
                <a16:creationId xmlns:a16="http://schemas.microsoft.com/office/drawing/2014/main" id="{22EE445B-1802-43AA-ADB8-AB5BD1E3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Diskritisasi</a:t>
            </a:r>
            <a:endParaRPr lang="en-ID" sz="8000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024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B6147382-68E1-4EC2-86D0-B053CC3EB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63" y="480493"/>
            <a:ext cx="9821585" cy="2696395"/>
          </a:xfrm>
          <a:prstGeom prst="rect">
            <a:avLst/>
          </a:prstGeom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5C18F198-DA2C-44EC-BC3B-4C97A3450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41" y="3176888"/>
            <a:ext cx="9855107" cy="27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6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A2A45742-B2E0-4B0A-9859-F79CF02E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26" y="556591"/>
            <a:ext cx="10559654" cy="36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8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992123CA-FCCB-4B0E-B87C-31672B26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474" y="569843"/>
            <a:ext cx="10403052" cy="35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2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754AAE7B-9C8A-48EC-8989-FFAAD3F2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700864"/>
            <a:ext cx="9649254" cy="29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1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948A8DAD-4745-4995-9F87-5EB74719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4" y="616321"/>
            <a:ext cx="9575408" cy="292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3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C850D9E2-1672-4590-9EBA-776896C56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48138"/>
          <a:stretch/>
        </p:blipFill>
        <p:spPr>
          <a:xfrm>
            <a:off x="925001" y="1992384"/>
            <a:ext cx="10402957" cy="2873231"/>
          </a:xfrm>
          <a:prstGeom prst="rect">
            <a:avLst/>
          </a:prstGeom>
        </p:spPr>
      </p:pic>
      <p:sp>
        <p:nvSpPr>
          <p:cNvPr id="3" name="Judul 2">
            <a:extLst>
              <a:ext uri="{FF2B5EF4-FFF2-40B4-BE49-F238E27FC236}">
                <a16:creationId xmlns:a16="http://schemas.microsoft.com/office/drawing/2014/main" id="{3D1C1725-9C83-4805-BA02-8F094020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>
                <a:solidFill>
                  <a:schemeClr val="tx1"/>
                </a:solidFill>
                <a:latin typeface="Gabriola" panose="04040605051002020D02" pitchFamily="82" charset="0"/>
              </a:rPr>
              <a:t>Normalisasi</a:t>
            </a:r>
            <a:endParaRPr lang="en-ID" sz="7200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750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B7650BEF-EAE6-408A-8E45-7D4234F4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0" y="689114"/>
            <a:ext cx="10251620" cy="409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1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DFDE1409-519D-410E-8F97-E635A47D12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62"/>
          <a:stretch/>
        </p:blipFill>
        <p:spPr>
          <a:xfrm>
            <a:off x="675860" y="1032921"/>
            <a:ext cx="9819861" cy="267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328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f">
  <a:themeElements>
    <a:clrScheme name="Retrospektif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f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f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</TotalTime>
  <Words>22</Words>
  <Application>Microsoft Office PowerPoint</Application>
  <PresentationFormat>Layar Lebar</PresentationFormat>
  <Paragraphs>7</Paragraphs>
  <Slides>20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Gabriola</vt:lpstr>
      <vt:lpstr>Retrospektif</vt:lpstr>
      <vt:lpstr>Big Data &amp; Data Analytics Prodi Psikologi Kelas III &amp; IV</vt:lpstr>
      <vt:lpstr>Diskritisasi</vt:lpstr>
      <vt:lpstr>Presentasi PowerPoint</vt:lpstr>
      <vt:lpstr>Presentasi PowerPoint</vt:lpstr>
      <vt:lpstr>Presentasi PowerPoint</vt:lpstr>
      <vt:lpstr>Presentasi PowerPoint</vt:lpstr>
      <vt:lpstr>Normalisasi</vt:lpstr>
      <vt:lpstr>Presentasi PowerPoint</vt:lpstr>
      <vt:lpstr>Presentasi PowerPoint</vt:lpstr>
      <vt:lpstr>Missing Value</vt:lpstr>
      <vt:lpstr>Presentasi PowerPoint</vt:lpstr>
      <vt:lpstr>Presentasi PowerPoint</vt:lpstr>
      <vt:lpstr>Presentasi PowerPoint</vt:lpstr>
      <vt:lpstr>Deteksi Outlier</vt:lpstr>
      <vt:lpstr>Presentasi PowerPoint</vt:lpstr>
      <vt:lpstr>Presentasi PowerPoint</vt:lpstr>
      <vt:lpstr>Menggabungkan Dataset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Data Analytics Prodi Psikologi Kelas III &amp; IV</dc:title>
  <dc:creator>Sulistyo Dwisancoko</dc:creator>
  <cp:lastModifiedBy>Sulistyo Dwisancoko</cp:lastModifiedBy>
  <cp:revision>2</cp:revision>
  <dcterms:created xsi:type="dcterms:W3CDTF">2021-10-22T14:12:11Z</dcterms:created>
  <dcterms:modified xsi:type="dcterms:W3CDTF">2021-10-22T16:16:12Z</dcterms:modified>
</cp:coreProperties>
</file>