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25/10/2023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noVGQ_IjeZxswc17aqxXtBSWTvXDGDX7kdVQgzdz-wQ/edit?usp=sharing" TargetMode="External"/><Relationship Id="rId2" Type="http://schemas.openxmlformats.org/officeDocument/2006/relationships/hyperlink" Target="https://forms.gle/tJYRiutKh2AbE6Np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05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Ada Pertanyaan</a:t>
            </a:r>
            <a:r>
              <a:rPr lang="en-ID" sz="4000"/>
              <a:t>…???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/>
              <a:t> ~ ~ </a:t>
            </a:r>
            <a:r>
              <a:rPr lang="en-ID"/>
              <a:t>Meet </a:t>
            </a:r>
            <a:r>
              <a:rPr lang="en-ID" smtClean="0"/>
              <a:t>05 </a:t>
            </a:r>
            <a:r>
              <a:rPr lang="en-ID"/>
              <a:t>~ ~</a:t>
            </a:r>
          </a:p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F0B910-1324-42EC-AA5A-0FC16ADD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/>
          <a:lstStyle/>
          <a:p>
            <a:r>
              <a:rPr lang="en-ID" dirty="0"/>
              <a:t>Assignment</a:t>
            </a:r>
            <a:r>
              <a:rPr lang="en-ID"/>
              <a:t/>
            </a:r>
            <a:br>
              <a:rPr lang="en-ID"/>
            </a:br>
            <a:r>
              <a:rPr lang="en-ID" smtClean="0"/>
              <a:t>26-10-2023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08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 fontScale="92500" lnSpcReduction="20000"/>
          </a:bodyPr>
          <a:lstStyle/>
          <a:p>
            <a:r>
              <a:rPr lang="en-US" sz="2400"/>
              <a:t>Kunjungi http://scholar.google.co.id/ .</a:t>
            </a:r>
          </a:p>
          <a:p>
            <a:r>
              <a:rPr lang="en-US" sz="2400"/>
              <a:t>Carilah artikel di jurnal dengan topik </a:t>
            </a:r>
          </a:p>
          <a:p>
            <a:pPr marL="0" indent="0" algn="ctr">
              <a:buNone/>
            </a:pPr>
            <a:r>
              <a:rPr lang="en-US" sz="2400" smtClean="0"/>
              <a:t>Data Mining untuk Klasifikasi</a:t>
            </a:r>
            <a:endParaRPr lang="en-US" sz="2400"/>
          </a:p>
          <a:p>
            <a:r>
              <a:rPr lang="en-US" sz="2400"/>
              <a:t>(harus jurnal yang memiliki: nama jurnal, vol, issue/no, tahun terbit).</a:t>
            </a:r>
          </a:p>
          <a:p>
            <a:r>
              <a:rPr lang="en-US" sz="2400"/>
              <a:t>Topik tersebut harus terkini (batasi range pencarian hanya pada tahun </a:t>
            </a:r>
            <a:r>
              <a:rPr lang="en-US" sz="2400" smtClean="0"/>
              <a:t>2019 </a:t>
            </a:r>
            <a:r>
              <a:rPr lang="en-US" sz="2400"/>
              <a:t>s/d </a:t>
            </a:r>
            <a:r>
              <a:rPr lang="en-US" sz="2400" smtClean="0"/>
              <a:t>2023).</a:t>
            </a:r>
            <a:endParaRPr lang="en-US" sz="2400"/>
          </a:p>
          <a:p>
            <a:r>
              <a:rPr lang="en-US" sz="2400"/>
              <a:t>Pilih 1 artikel yang paling menarik bagi Anda (Artikel 1 Mahasiswa dengan Mahasiswa lainnya tidak boleh sama)</a:t>
            </a:r>
          </a:p>
          <a:p>
            <a:r>
              <a:rPr lang="en-US" sz="2400"/>
              <a:t>Baca dan pahami isi artikel tersebut.</a:t>
            </a:r>
          </a:p>
          <a:p>
            <a:r>
              <a:rPr lang="en-US" sz="2400"/>
              <a:t>Next slide...</a:t>
            </a:r>
          </a:p>
        </p:txBody>
      </p:sp>
    </p:spTree>
    <p:extLst>
      <p:ext uri="{BB962C8B-B14F-4D97-AF65-F5344CB8AC3E}">
        <p14:creationId xmlns:p14="http://schemas.microsoft.com/office/powerpoint/2010/main" val="3494846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 fontScale="92500" lnSpcReduction="10000"/>
          </a:bodyPr>
          <a:lstStyle/>
          <a:p>
            <a:r>
              <a:rPr lang="en-US" sz="2400"/>
              <a:t>Untuk memastikan Artikel 1 Mahasiswa dengan Mahasiswa lainnya tidak boleh sama, setelah menemukan 1 artikel yang menarik dan mudah dipahami oleh Anda</a:t>
            </a:r>
          </a:p>
          <a:p>
            <a:r>
              <a:rPr lang="en-US" sz="2400"/>
              <a:t>Isi form berikut agar judul tersebut tidak digunakan oleh teman Anda</a:t>
            </a:r>
          </a:p>
          <a:p>
            <a:pPr marL="0" indent="0" algn="ctr">
              <a:buNone/>
            </a:pPr>
            <a:r>
              <a:rPr lang="en-US" sz="2400">
                <a:hlinkClick r:id="rId2"/>
              </a:rPr>
              <a:t>https</a:t>
            </a:r>
            <a:r>
              <a:rPr lang="en-US" sz="2400">
                <a:hlinkClick r:id="rId2"/>
              </a:rPr>
              <a:t>://</a:t>
            </a:r>
            <a:r>
              <a:rPr lang="en-US" sz="2400" smtClean="0">
                <a:hlinkClick r:id="rId2"/>
              </a:rPr>
              <a:t>forms.gle/tJYRiutKh2AbE6Np6</a:t>
            </a:r>
            <a:r>
              <a:rPr lang="en-US" sz="2400" smtClean="0"/>
              <a:t>   </a:t>
            </a:r>
            <a:endParaRPr lang="en-US" sz="2400"/>
          </a:p>
          <a:p>
            <a:r>
              <a:rPr lang="en-US" sz="2400" smtClean="0"/>
              <a:t>Setiap </a:t>
            </a:r>
            <a:r>
              <a:rPr lang="en-US" sz="2400"/>
              <a:t>mahasiswa yang ingin mengisi form di atas harus melihat sheet berikut  (Sheet berisi judul-judul artikel yang sudah digunakan oleh teman Anda)</a:t>
            </a:r>
          </a:p>
          <a:p>
            <a:pPr marL="0" indent="0" algn="ctr">
              <a:buNone/>
            </a:pPr>
            <a:r>
              <a:rPr lang="en-US" sz="2400">
                <a:hlinkClick r:id="rId3"/>
              </a:rPr>
              <a:t>https</a:t>
            </a:r>
            <a:r>
              <a:rPr lang="en-US" sz="2400">
                <a:hlinkClick r:id="rId3"/>
              </a:rPr>
              <a:t>://</a:t>
            </a:r>
            <a:r>
              <a:rPr lang="en-US" sz="2400" smtClean="0">
                <a:hlinkClick r:id="rId3"/>
              </a:rPr>
              <a:t>docs.google.com/spreadsheets/d/1noVGQ_IjeZxswc17aqxXtBSWTvXDGDX7kdVQgzdz-wQ/edit?usp=sharing</a:t>
            </a:r>
            <a:r>
              <a:rPr lang="en-US" sz="2400" smtClean="0"/>
              <a:t>   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0407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D9BCAA-93E9-409B-8E65-0DDE10BC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889" y="2925759"/>
            <a:ext cx="8077200" cy="35580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ID"/>
              <a:t>eskripsi Tugas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/>
          </a:bodyPr>
          <a:lstStyle/>
          <a:p>
            <a:r>
              <a:rPr lang="it-IT"/>
              <a:t>Contoh Artikel dari Jurnal (Contoh yang </a:t>
            </a:r>
            <a:r>
              <a:rPr lang="it-IT" b="1">
                <a:solidFill>
                  <a:srgbClr val="00B050"/>
                </a:solidFill>
              </a:rPr>
              <a:t>Benar</a:t>
            </a:r>
            <a:r>
              <a:rPr lang="it-IT"/>
              <a:t>)</a:t>
            </a:r>
          </a:p>
          <a:p>
            <a:pPr indent="320040"/>
            <a:endParaRPr lang="it-IT"/>
          </a:p>
        </p:txBody>
      </p:sp>
      <p:sp>
        <p:nvSpPr>
          <p:cNvPr id="6" name="Callout: Bent Line 5">
            <a:extLst>
              <a:ext uri="{FF2B5EF4-FFF2-40B4-BE49-F238E27FC236}">
                <a16:creationId xmlns:a16="http://schemas.microsoft.com/office/drawing/2014/main" id="{BE485C66-265B-4754-BC7A-D9D4D82B37A8}"/>
              </a:ext>
            </a:extLst>
          </p:cNvPr>
          <p:cNvSpPr/>
          <p:nvPr/>
        </p:nvSpPr>
        <p:spPr>
          <a:xfrm>
            <a:off x="6863137" y="1787703"/>
            <a:ext cx="2522156" cy="7736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51938"/>
              <a:gd name="adj6" fmla="val -4788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Ada nama jurnal yaitu : Jurnal Media Infotama</a:t>
            </a:r>
            <a:endParaRPr lang="en-ID" sz="1050"/>
          </a:p>
        </p:txBody>
      </p:sp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45006EDE-18F5-433E-861D-707A9662B071}"/>
              </a:ext>
            </a:extLst>
          </p:cNvPr>
          <p:cNvSpPr/>
          <p:nvPr/>
        </p:nvSpPr>
        <p:spPr>
          <a:xfrm>
            <a:off x="8124215" y="4317934"/>
            <a:ext cx="2522156" cy="7736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9"/>
              <a:gd name="adj6" fmla="val -79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Ada info volume dan nomor yaitu </a:t>
            </a:r>
          </a:p>
          <a:p>
            <a:pPr algn="ctr"/>
            <a:r>
              <a:rPr lang="en-US" sz="1050"/>
              <a:t>Vol. 14 No. 1</a:t>
            </a:r>
            <a:endParaRPr lang="en-ID" sz="1050"/>
          </a:p>
        </p:txBody>
      </p:sp>
    </p:spTree>
    <p:extLst>
      <p:ext uri="{BB962C8B-B14F-4D97-AF65-F5344CB8AC3E}">
        <p14:creationId xmlns:p14="http://schemas.microsoft.com/office/powerpoint/2010/main" val="177154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ECD6A1-F845-40BD-AECE-49DEC7E9E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44" y="2814781"/>
            <a:ext cx="7468456" cy="40103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ID"/>
              <a:t>eskripsi Tugas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/>
          </a:bodyPr>
          <a:lstStyle/>
          <a:p>
            <a:r>
              <a:rPr lang="it-IT"/>
              <a:t>Contoh Artikel </a:t>
            </a:r>
            <a:r>
              <a:rPr lang="it-IT" b="1">
                <a:solidFill>
                  <a:srgbClr val="FF0000"/>
                </a:solidFill>
              </a:rPr>
              <a:t>Bukan </a:t>
            </a:r>
            <a:r>
              <a:rPr lang="it-IT"/>
              <a:t>dari Jurnal (Contoh yang </a:t>
            </a:r>
            <a:r>
              <a:rPr lang="it-IT" b="1">
                <a:solidFill>
                  <a:srgbClr val="FF0000"/>
                </a:solidFill>
              </a:rPr>
              <a:t>Salah</a:t>
            </a:r>
            <a:r>
              <a:rPr lang="it-IT"/>
              <a:t>)</a:t>
            </a:r>
          </a:p>
          <a:p>
            <a:pPr indent="320040"/>
            <a:endParaRPr lang="it-IT"/>
          </a:p>
        </p:txBody>
      </p:sp>
      <p:sp>
        <p:nvSpPr>
          <p:cNvPr id="11" name="Callout: Bent Line 10">
            <a:extLst>
              <a:ext uri="{FF2B5EF4-FFF2-40B4-BE49-F238E27FC236}">
                <a16:creationId xmlns:a16="http://schemas.microsoft.com/office/drawing/2014/main" id="{034440F4-8109-411D-B910-0542F2EE79B4}"/>
              </a:ext>
            </a:extLst>
          </p:cNvPr>
          <p:cNvSpPr/>
          <p:nvPr/>
        </p:nvSpPr>
        <p:spPr>
          <a:xfrm>
            <a:off x="3745860" y="4999362"/>
            <a:ext cx="2541923" cy="93910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8244"/>
              <a:gd name="adj6" fmla="val 2331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Meskipun ada keterangan nama Jurnal, Vol, dan No, </a:t>
            </a:r>
          </a:p>
          <a:p>
            <a:pPr algn="ctr"/>
            <a:r>
              <a:rPr lang="en-US" sz="1050"/>
              <a:t>Contoh ini salah karena tahun 2017</a:t>
            </a:r>
          </a:p>
          <a:p>
            <a:pPr algn="ctr"/>
            <a:r>
              <a:rPr lang="en-US" sz="1050"/>
              <a:t>Hanya gunakan artikel </a:t>
            </a:r>
          </a:p>
          <a:p>
            <a:pPr algn="ctr"/>
            <a:r>
              <a:rPr lang="en-US" sz="1050" b="1">
                <a:solidFill>
                  <a:srgbClr val="FFFF00"/>
                </a:solidFill>
              </a:rPr>
              <a:t>dari tahun </a:t>
            </a:r>
            <a:r>
              <a:rPr lang="en-US" sz="1050" b="1" smtClean="0">
                <a:solidFill>
                  <a:srgbClr val="FFFF00"/>
                </a:solidFill>
              </a:rPr>
              <a:t>2019 </a:t>
            </a:r>
            <a:r>
              <a:rPr lang="en-US" sz="1050" b="1">
                <a:solidFill>
                  <a:srgbClr val="FFFF00"/>
                </a:solidFill>
              </a:rPr>
              <a:t>- </a:t>
            </a:r>
            <a:r>
              <a:rPr lang="en-US" sz="1050" b="1" smtClean="0">
                <a:solidFill>
                  <a:srgbClr val="FFFF00"/>
                </a:solidFill>
              </a:rPr>
              <a:t>2023</a:t>
            </a:r>
            <a:endParaRPr lang="en-ID" sz="105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76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5694"/>
          <a:stretch/>
        </p:blipFill>
        <p:spPr>
          <a:xfrm>
            <a:off x="5921657" y="3048000"/>
            <a:ext cx="3170719" cy="3740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Deskripsi Tugas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333894"/>
            <a:ext cx="8770571" cy="4241074"/>
          </a:xfrm>
        </p:spPr>
        <p:txBody>
          <a:bodyPr>
            <a:normAutofit/>
          </a:bodyPr>
          <a:lstStyle/>
          <a:p>
            <a:r>
              <a:rPr lang="en-US" sz="2400"/>
              <a:t>Buat summary menggunakan template yang telah disediakan di elearning</a:t>
            </a:r>
          </a:p>
        </p:txBody>
      </p:sp>
      <p:sp>
        <p:nvSpPr>
          <p:cNvPr id="8" name="Callout: Bent Line 7">
            <a:extLst>
              <a:ext uri="{FF2B5EF4-FFF2-40B4-BE49-F238E27FC236}">
                <a16:creationId xmlns:a16="http://schemas.microsoft.com/office/drawing/2014/main" id="{70954E07-1D3D-4E80-A28B-D1F79B8F05E8}"/>
              </a:ext>
            </a:extLst>
          </p:cNvPr>
          <p:cNvSpPr/>
          <p:nvPr/>
        </p:nvSpPr>
        <p:spPr>
          <a:xfrm>
            <a:off x="9558177" y="2822118"/>
            <a:ext cx="2522156" cy="7736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5986"/>
              <a:gd name="adj6" fmla="val -448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Judul ini </a:t>
            </a:r>
            <a:r>
              <a:rPr lang="en-US" sz="1050" b="1"/>
              <a:t>TIDAK BOLEH</a:t>
            </a:r>
            <a:r>
              <a:rPr lang="en-US" sz="1050"/>
              <a:t> dipakai lagi</a:t>
            </a:r>
            <a:endParaRPr lang="en-ID" sz="1050"/>
          </a:p>
        </p:txBody>
      </p:sp>
      <p:sp>
        <p:nvSpPr>
          <p:cNvPr id="9" name="Callout: Bent Line 8">
            <a:extLst>
              <a:ext uri="{FF2B5EF4-FFF2-40B4-BE49-F238E27FC236}">
                <a16:creationId xmlns:a16="http://schemas.microsoft.com/office/drawing/2014/main" id="{99F30E76-4422-4B49-B44A-DD685D555203}"/>
              </a:ext>
            </a:extLst>
          </p:cNvPr>
          <p:cNvSpPr/>
          <p:nvPr/>
        </p:nvSpPr>
        <p:spPr>
          <a:xfrm>
            <a:off x="2933701" y="4624434"/>
            <a:ext cx="2522156" cy="7736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7477"/>
              <a:gd name="adj6" fmla="val 119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Template bisa di download di elarning</a:t>
            </a:r>
            <a:endParaRPr lang="en-ID" sz="1050"/>
          </a:p>
        </p:txBody>
      </p:sp>
    </p:spTree>
    <p:extLst>
      <p:ext uri="{BB962C8B-B14F-4D97-AF65-F5344CB8AC3E}">
        <p14:creationId xmlns:p14="http://schemas.microsoft.com/office/powerpoint/2010/main" val="3564776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</a:t>
            </a:r>
            <a:r>
              <a:rPr lang="en-ID"/>
              <a:t>eskripsi Tugas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>
            <a:normAutofit/>
          </a:bodyPr>
          <a:lstStyle/>
          <a:p>
            <a:r>
              <a:rPr lang="it-IT"/>
              <a:t>Setelah membuat ringkasan singkat, simpan ringkasan singkat Anda dalam format *.pdf</a:t>
            </a:r>
          </a:p>
          <a:p>
            <a:r>
              <a:rPr lang="it-IT"/>
              <a:t>Kemudian gabungkan pdf ringkasan singkat dengan pdf artikel jurnal (yang sudah Anda download sebelumnya) menjadi satu file pdf dengan urutan:</a:t>
            </a:r>
          </a:p>
          <a:p>
            <a:pPr indent="320040"/>
            <a:r>
              <a:rPr lang="it-IT"/>
              <a:t>Halaman 1 : adalah ringkasan singkat yang telah Anda buat</a:t>
            </a:r>
          </a:p>
          <a:p>
            <a:pPr indent="320040"/>
            <a:r>
              <a:rPr lang="it-IT"/>
              <a:t>Halaman 2 – dst : adalah artikel jurnal yang Anda bahas</a:t>
            </a:r>
          </a:p>
          <a:p>
            <a:r>
              <a:rPr lang="it-IT"/>
              <a:t>1 file pdf gabungan inilah yang akan di-submit via elearning (lihat contoh di elearning: </a:t>
            </a:r>
            <a:r>
              <a:rPr lang="it-IT" smtClean="0"/>
              <a:t>CONTOH_</a:t>
            </a:r>
            <a:r>
              <a:rPr lang="en-ID" smtClean="0"/>
              <a:t>TGS_M05</a:t>
            </a:r>
            <a:r>
              <a:rPr lang="en-ID" sz="2000" smtClean="0"/>
              <a:t>.</a:t>
            </a:r>
            <a:r>
              <a:rPr lang="en-ID" sz="2000" b="1" smtClean="0"/>
              <a:t>pdf</a:t>
            </a:r>
            <a:r>
              <a:rPr lang="it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120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Pengumpulan</a:t>
            </a:r>
            <a:r>
              <a:rPr lang="en-ID"/>
              <a:t> Tugas</a:t>
            </a:r>
            <a:endParaRPr lang="en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41074"/>
          </a:xfrm>
        </p:spPr>
        <p:txBody>
          <a:bodyPr/>
          <a:lstStyle/>
          <a:p>
            <a:r>
              <a:rPr lang="it-IT"/>
              <a:t>Tugas dikumpulkan via elearning</a:t>
            </a:r>
          </a:p>
          <a:p>
            <a:r>
              <a:rPr lang="it-IT"/>
              <a:t>Yang dikumpulkan via elearning adalah 1 file </a:t>
            </a:r>
            <a:r>
              <a:rPr lang="it-IT" b="1"/>
              <a:t>*.pdf</a:t>
            </a:r>
            <a:r>
              <a:rPr lang="it-IT"/>
              <a:t> gabungan yang berisi ringkasan singkat dan artikel jurnal yang dibahas</a:t>
            </a:r>
          </a:p>
          <a:p>
            <a:r>
              <a:rPr lang="it-IT"/>
              <a:t>Rename file *.pdf yang akan menjadi:</a:t>
            </a:r>
          </a:p>
          <a:p>
            <a:pPr marL="0" indent="0" algn="ctr">
              <a:buNone/>
            </a:pPr>
            <a:r>
              <a:rPr lang="it-IT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DM_TGS_M05_NPM.pdf</a:t>
            </a:r>
            <a:endParaRPr lang="it-IT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/>
              <a:t>Pengumpulan tugas via elearning dibatasi maksimal hingga :</a:t>
            </a:r>
          </a:p>
          <a:p>
            <a:pPr marL="0" indent="0" algn="ctr">
              <a:buNone/>
            </a:pPr>
            <a:r>
              <a:rPr lang="it-IT" b="1" smtClean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Minggu, </a:t>
            </a:r>
            <a:r>
              <a:rPr lang="it-IT" b="1" smtClean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29 Oktober 2023 </a:t>
            </a:r>
            <a:r>
              <a:rPr lang="it-IT" b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Pukul </a:t>
            </a:r>
            <a:r>
              <a:rPr lang="it-IT" b="1" smtClean="0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19.00 </a:t>
            </a:r>
            <a:r>
              <a:rPr lang="it-IT" b="1">
                <a:solidFill>
                  <a:srgbClr val="FF0000"/>
                </a:solidFill>
                <a:latin typeface="Century Gothic" panose="020B0502020202020204" pitchFamily="34" charset="0"/>
                <a:cs typeface="Arial" panose="020B0604020202020204" pitchFamily="34" charset="0"/>
              </a:rPr>
              <a:t>WIB</a:t>
            </a:r>
          </a:p>
          <a:p>
            <a:r>
              <a:rPr lang="it-IT"/>
              <a:t>Pengumpulan di luar batas maksimal di atas tidak akan diterima dan mahasiswa dianggap </a:t>
            </a:r>
            <a:r>
              <a:rPr lang="it-IT" b="1">
                <a:solidFill>
                  <a:srgbClr val="FF0000"/>
                </a:solidFill>
              </a:rPr>
              <a:t>TIDAK MENGUMPULKAN</a:t>
            </a:r>
            <a:r>
              <a:rPr lang="it-IT"/>
              <a:t> tugas untuk pertemuan </a:t>
            </a:r>
            <a:r>
              <a:rPr lang="it-IT" smtClean="0"/>
              <a:t>ke-5</a:t>
            </a:r>
            <a:endParaRPr lang="it-IT" dirty="0" err="1"/>
          </a:p>
        </p:txBody>
      </p:sp>
    </p:spTree>
    <p:extLst>
      <p:ext uri="{BB962C8B-B14F-4D97-AF65-F5344CB8AC3E}">
        <p14:creationId xmlns:p14="http://schemas.microsoft.com/office/powerpoint/2010/main" val="4050854135"/>
      </p:ext>
    </p:extLst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2379</TotalTime>
  <Words>407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Candara</vt:lpstr>
      <vt:lpstr>Century Gothic</vt:lpstr>
      <vt:lpstr>Corbel</vt:lpstr>
      <vt:lpstr>Feathered</vt:lpstr>
      <vt:lpstr> Data Mining    ~ ~ Meet 05 ~ ~  Program Studi Sains Data Universitas Teknologi Yogyakarta</vt:lpstr>
      <vt:lpstr>Assignment 26-10-2023</vt:lpstr>
      <vt:lpstr>Deskripsi Tugas</vt:lpstr>
      <vt:lpstr>Deskripsi Tugas</vt:lpstr>
      <vt:lpstr>Deskripsi Tugas</vt:lpstr>
      <vt:lpstr>Deskripsi Tugas</vt:lpstr>
      <vt:lpstr>Deskripsi Tugas</vt:lpstr>
      <vt:lpstr>Deskripsi Tugas</vt:lpstr>
      <vt:lpstr>Pengumpulan Tugas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152</cp:revision>
  <dcterms:created xsi:type="dcterms:W3CDTF">2021-09-23T03:02:00Z</dcterms:created>
  <dcterms:modified xsi:type="dcterms:W3CDTF">2023-10-25T15:24:36Z</dcterms:modified>
</cp:coreProperties>
</file>