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12" r:id="rId3"/>
    <p:sldId id="315" r:id="rId4"/>
    <p:sldId id="316" r:id="rId5"/>
    <p:sldId id="334" r:id="rId6"/>
    <p:sldId id="336" r:id="rId7"/>
    <p:sldId id="337" r:id="rId8"/>
    <p:sldId id="338" r:id="rId9"/>
    <p:sldId id="341" r:id="rId10"/>
    <p:sldId id="335" r:id="rId11"/>
    <p:sldId id="339" r:id="rId12"/>
    <p:sldId id="340" r:id="rId13"/>
    <p:sldId id="342" r:id="rId14"/>
    <p:sldId id="317" r:id="rId15"/>
    <p:sldId id="318" r:id="rId16"/>
    <p:sldId id="320" r:id="rId17"/>
    <p:sldId id="321" r:id="rId18"/>
    <p:sldId id="319" r:id="rId19"/>
    <p:sldId id="322" r:id="rId20"/>
    <p:sldId id="323" r:id="rId21"/>
    <p:sldId id="324" r:id="rId22"/>
    <p:sldId id="325" r:id="rId23"/>
    <p:sldId id="326" r:id="rId24"/>
    <p:sldId id="327" r:id="rId25"/>
    <p:sldId id="328" r:id="rId26"/>
    <p:sldId id="330" r:id="rId27"/>
    <p:sldId id="331" r:id="rId28"/>
    <p:sldId id="332" r:id="rId29"/>
    <p:sldId id="333" r:id="rId30"/>
    <p:sldId id="26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DFC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grpSp>
        <p:nvGrpSpPr>
          <p:cNvPr id="25" name="Group 24"/>
          <p:cNvGrpSpPr/>
          <p:nvPr/>
        </p:nvGrpSpPr>
        <p:grpSpPr>
          <a:xfrm>
            <a:off x="-9524" y="-3175"/>
            <a:ext cx="12197943" cy="6861176"/>
            <a:chOff x="-9525" y="-3175"/>
            <a:chExt cx="12197943" cy="6861176"/>
          </a:xfrm>
        </p:grpSpPr>
        <p:sp>
          <p:nvSpPr>
            <p:cNvPr id="14" name="Freeform 5"/>
            <p:cNvSpPr>
              <a:spLocks noEditPoints="1"/>
            </p:cNvSpPr>
            <p:nvPr/>
          </p:nvSpPr>
          <p:spPr bwMode="auto">
            <a:xfrm>
              <a:off x="-9525" y="-3175"/>
              <a:ext cx="11242675" cy="6861175"/>
            </a:xfrm>
            <a:custGeom>
              <a:avLst/>
              <a:gdLst/>
              <a:ahLst/>
              <a:cxnLst/>
              <a:rect l="0" t="0" r="r" b="b"/>
              <a:pathLst>
                <a:path w="3538" h="2158">
                  <a:moveTo>
                    <a:pt x="1153" y="425"/>
                  </a:moveTo>
                  <a:cubicBezTo>
                    <a:pt x="1156" y="429"/>
                    <a:pt x="1166" y="413"/>
                    <a:pt x="1171" y="406"/>
                  </a:cubicBezTo>
                  <a:cubicBezTo>
                    <a:pt x="1177" y="398"/>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5"/>
                  </a:cubicBezTo>
                  <a:cubicBezTo>
                    <a:pt x="1198" y="297"/>
                    <a:pt x="1194" y="303"/>
                    <a:pt x="1190" y="310"/>
                  </a:cubicBezTo>
                  <a:cubicBezTo>
                    <a:pt x="1185" y="318"/>
                    <a:pt x="1180" y="325"/>
                    <a:pt x="1177" y="334"/>
                  </a:cubicBezTo>
                  <a:cubicBezTo>
                    <a:pt x="1171" y="349"/>
                    <a:pt x="1167" y="364"/>
                    <a:pt x="1162" y="379"/>
                  </a:cubicBezTo>
                  <a:cubicBezTo>
                    <a:pt x="1158" y="394"/>
                    <a:pt x="1149" y="420"/>
                    <a:pt x="1153" y="425"/>
                  </a:cubicBezTo>
                  <a:close/>
                  <a:moveTo>
                    <a:pt x="2234" y="763"/>
                  </a:moveTo>
                  <a:cubicBezTo>
                    <a:pt x="2245" y="793"/>
                    <a:pt x="2265" y="812"/>
                    <a:pt x="2285" y="829"/>
                  </a:cubicBezTo>
                  <a:cubicBezTo>
                    <a:pt x="2287" y="831"/>
                    <a:pt x="2289" y="832"/>
                    <a:pt x="2291" y="833"/>
                  </a:cubicBezTo>
                  <a:cubicBezTo>
                    <a:pt x="2292" y="833"/>
                    <a:pt x="2293" y="833"/>
                    <a:pt x="2293" y="833"/>
                  </a:cubicBezTo>
                  <a:cubicBezTo>
                    <a:pt x="2295" y="833"/>
                    <a:pt x="2296" y="832"/>
                    <a:pt x="2297" y="831"/>
                  </a:cubicBezTo>
                  <a:cubicBezTo>
                    <a:pt x="2301" y="826"/>
                    <a:pt x="2295" y="813"/>
                    <a:pt x="2294" y="808"/>
                  </a:cubicBezTo>
                  <a:cubicBezTo>
                    <a:pt x="2290" y="800"/>
                    <a:pt x="2286" y="792"/>
                    <a:pt x="2282" y="784"/>
                  </a:cubicBezTo>
                  <a:cubicBezTo>
                    <a:pt x="2276" y="771"/>
                    <a:pt x="2269" y="757"/>
                    <a:pt x="2260" y="746"/>
                  </a:cubicBezTo>
                  <a:cubicBezTo>
                    <a:pt x="2257" y="741"/>
                    <a:pt x="2253" y="736"/>
                    <a:pt x="2248" y="734"/>
                  </a:cubicBezTo>
                  <a:cubicBezTo>
                    <a:pt x="2243" y="733"/>
                    <a:pt x="2237" y="734"/>
                    <a:pt x="2234" y="740"/>
                  </a:cubicBezTo>
                  <a:cubicBezTo>
                    <a:pt x="2232" y="743"/>
                    <a:pt x="2231" y="747"/>
                    <a:pt x="2232" y="751"/>
                  </a:cubicBezTo>
                  <a:cubicBezTo>
                    <a:pt x="2232" y="756"/>
                    <a:pt x="2233" y="759"/>
                    <a:pt x="2234" y="763"/>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29"/>
                    <a:pt x="1216" y="1015"/>
                  </a:cubicBezTo>
                  <a:cubicBezTo>
                    <a:pt x="1216" y="1011"/>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2"/>
                  </a:moveTo>
                  <a:cubicBezTo>
                    <a:pt x="1151" y="929"/>
                    <a:pt x="1144" y="931"/>
                    <a:pt x="1140" y="937"/>
                  </a:cubicBezTo>
                  <a:cubicBezTo>
                    <a:pt x="1136" y="942"/>
                    <a:pt x="1134" y="949"/>
                    <a:pt x="1133" y="956"/>
                  </a:cubicBezTo>
                  <a:cubicBezTo>
                    <a:pt x="1134" y="981"/>
                    <a:pt x="1137" y="1006"/>
                    <a:pt x="1140" y="1031"/>
                  </a:cubicBezTo>
                  <a:cubicBezTo>
                    <a:pt x="1142" y="1041"/>
                    <a:pt x="1143" y="1051"/>
                    <a:pt x="1145" y="1061"/>
                  </a:cubicBezTo>
                  <a:cubicBezTo>
                    <a:pt x="1146" y="1064"/>
                    <a:pt x="1149" y="1082"/>
                    <a:pt x="1153" y="1074"/>
                  </a:cubicBezTo>
                  <a:cubicBezTo>
                    <a:pt x="1155" y="1069"/>
                    <a:pt x="1156" y="1063"/>
                    <a:pt x="1157" y="1058"/>
                  </a:cubicBezTo>
                  <a:cubicBezTo>
                    <a:pt x="1159" y="1048"/>
                    <a:pt x="1160" y="1038"/>
                    <a:pt x="1161" y="1028"/>
                  </a:cubicBezTo>
                  <a:cubicBezTo>
                    <a:pt x="1164" y="1011"/>
                    <a:pt x="1165" y="994"/>
                    <a:pt x="1166" y="977"/>
                  </a:cubicBezTo>
                  <a:cubicBezTo>
                    <a:pt x="1167" y="963"/>
                    <a:pt x="1168" y="940"/>
                    <a:pt x="1156" y="932"/>
                  </a:cubicBezTo>
                  <a:close/>
                  <a:moveTo>
                    <a:pt x="2305" y="16"/>
                  </a:moveTo>
                  <a:cubicBezTo>
                    <a:pt x="2307" y="11"/>
                    <a:pt x="2308" y="5"/>
                    <a:pt x="2309" y="0"/>
                  </a:cubicBezTo>
                  <a:cubicBezTo>
                    <a:pt x="2297" y="0"/>
                    <a:pt x="2297" y="0"/>
                    <a:pt x="2297" y="0"/>
                  </a:cubicBezTo>
                  <a:cubicBezTo>
                    <a:pt x="2297" y="1"/>
                    <a:pt x="2297" y="2"/>
                    <a:pt x="2297" y="2"/>
                  </a:cubicBezTo>
                  <a:cubicBezTo>
                    <a:pt x="2298" y="5"/>
                    <a:pt x="2301" y="24"/>
                    <a:pt x="2305" y="16"/>
                  </a:cubicBezTo>
                  <a:close/>
                  <a:moveTo>
                    <a:pt x="2282" y="57"/>
                  </a:moveTo>
                  <a:cubicBezTo>
                    <a:pt x="2285" y="61"/>
                    <a:pt x="2299" y="86"/>
                    <a:pt x="2299" y="75"/>
                  </a:cubicBezTo>
                  <a:cubicBezTo>
                    <a:pt x="2299" y="64"/>
                    <a:pt x="2296" y="51"/>
                    <a:pt x="2293" y="40"/>
                  </a:cubicBezTo>
                  <a:cubicBezTo>
                    <a:pt x="2290" y="26"/>
                    <a:pt x="2287" y="13"/>
                    <a:pt x="2283" y="0"/>
                  </a:cubicBezTo>
                  <a:cubicBezTo>
                    <a:pt x="2252" y="0"/>
                    <a:pt x="2252" y="0"/>
                    <a:pt x="2252" y="0"/>
                  </a:cubicBezTo>
                  <a:cubicBezTo>
                    <a:pt x="2256" y="11"/>
                    <a:pt x="2261" y="21"/>
                    <a:pt x="2266" y="31"/>
                  </a:cubicBezTo>
                  <a:cubicBezTo>
                    <a:pt x="2271" y="40"/>
                    <a:pt x="2276" y="49"/>
                    <a:pt x="2282" y="57"/>
                  </a:cubicBezTo>
                  <a:close/>
                  <a:moveTo>
                    <a:pt x="2234" y="58"/>
                  </a:moveTo>
                  <a:cubicBezTo>
                    <a:pt x="2245" y="87"/>
                    <a:pt x="2265" y="107"/>
                    <a:pt x="2285" y="124"/>
                  </a:cubicBezTo>
                  <a:cubicBezTo>
                    <a:pt x="2287" y="125"/>
                    <a:pt x="2289" y="127"/>
                    <a:pt x="2291" y="127"/>
                  </a:cubicBezTo>
                  <a:cubicBezTo>
                    <a:pt x="2292" y="128"/>
                    <a:pt x="2293" y="128"/>
                    <a:pt x="2293" y="128"/>
                  </a:cubicBezTo>
                  <a:cubicBezTo>
                    <a:pt x="2295" y="127"/>
                    <a:pt x="2296" y="127"/>
                    <a:pt x="2297" y="125"/>
                  </a:cubicBezTo>
                  <a:cubicBezTo>
                    <a:pt x="2301" y="121"/>
                    <a:pt x="2295" y="107"/>
                    <a:pt x="2294" y="102"/>
                  </a:cubicBezTo>
                  <a:cubicBezTo>
                    <a:pt x="2290" y="94"/>
                    <a:pt x="2286" y="86"/>
                    <a:pt x="2282" y="78"/>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1128" y="1047"/>
                  </a:moveTo>
                  <a:cubicBezTo>
                    <a:pt x="1124" y="1032"/>
                    <a:pt x="1118" y="1009"/>
                    <a:pt x="1104" y="1004"/>
                  </a:cubicBezTo>
                  <a:cubicBezTo>
                    <a:pt x="1100" y="1003"/>
                    <a:pt x="1095" y="1004"/>
                    <a:pt x="1092" y="1008"/>
                  </a:cubicBezTo>
                  <a:cubicBezTo>
                    <a:pt x="1088" y="1014"/>
                    <a:pt x="1088" y="1022"/>
                    <a:pt x="1090" y="1029"/>
                  </a:cubicBezTo>
                  <a:cubicBezTo>
                    <a:pt x="1096" y="1050"/>
                    <a:pt x="1104" y="1070"/>
                    <a:pt x="1114" y="1089"/>
                  </a:cubicBezTo>
                  <a:cubicBezTo>
                    <a:pt x="1119" y="1098"/>
                    <a:pt x="1125" y="1107"/>
                    <a:pt x="1130" y="1116"/>
                  </a:cubicBezTo>
                  <a:cubicBezTo>
                    <a:pt x="1133" y="1120"/>
                    <a:pt x="1147" y="1144"/>
                    <a:pt x="1147" y="1134"/>
                  </a:cubicBezTo>
                  <a:cubicBezTo>
                    <a:pt x="1147" y="1122"/>
                    <a:pt x="1144" y="1109"/>
                    <a:pt x="1141" y="1098"/>
                  </a:cubicBezTo>
                  <a:cubicBezTo>
                    <a:pt x="1138" y="1081"/>
                    <a:pt x="1133" y="1064"/>
                    <a:pt x="1128" y="1047"/>
                  </a:cubicBezTo>
                  <a:close/>
                  <a:moveTo>
                    <a:pt x="2" y="0"/>
                  </a:moveTo>
                  <a:cubicBezTo>
                    <a:pt x="2" y="14"/>
                    <a:pt x="2" y="14"/>
                    <a:pt x="2" y="14"/>
                  </a:cubicBezTo>
                  <a:cubicBezTo>
                    <a:pt x="3" y="10"/>
                    <a:pt x="4" y="5"/>
                    <a:pt x="5" y="0"/>
                  </a:cubicBezTo>
                  <a:lnTo>
                    <a:pt x="2" y="0"/>
                  </a:lnTo>
                  <a:close/>
                  <a:moveTo>
                    <a:pt x="1082" y="1116"/>
                  </a:moveTo>
                  <a:cubicBezTo>
                    <a:pt x="1093" y="1145"/>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2"/>
                    <a:pt x="1134" y="1145"/>
                    <a:pt x="1130" y="1137"/>
                  </a:cubicBezTo>
                  <a:cubicBezTo>
                    <a:pt x="1124" y="1123"/>
                    <a:pt x="1117" y="1110"/>
                    <a:pt x="1108" y="1098"/>
                  </a:cubicBezTo>
                  <a:cubicBezTo>
                    <a:pt x="1105" y="1093"/>
                    <a:pt x="1101" y="1089"/>
                    <a:pt x="1096" y="1087"/>
                  </a:cubicBezTo>
                  <a:cubicBezTo>
                    <a:pt x="1091" y="1085"/>
                    <a:pt x="1085" y="1087"/>
                    <a:pt x="1082" y="1092"/>
                  </a:cubicBezTo>
                  <a:cubicBezTo>
                    <a:pt x="1080" y="1096"/>
                    <a:pt x="1079" y="1100"/>
                    <a:pt x="1080" y="1104"/>
                  </a:cubicBezTo>
                  <a:cubicBezTo>
                    <a:pt x="1080" y="1108"/>
                    <a:pt x="1081" y="1112"/>
                    <a:pt x="1082" y="1116"/>
                  </a:cubicBezTo>
                  <a:close/>
                  <a:moveTo>
                    <a:pt x="19" y="56"/>
                  </a:moveTo>
                  <a:cubicBezTo>
                    <a:pt x="25" y="48"/>
                    <a:pt x="31" y="40"/>
                    <a:pt x="36" y="32"/>
                  </a:cubicBezTo>
                  <a:cubicBezTo>
                    <a:pt x="42" y="22"/>
                    <a:pt x="48" y="11"/>
                    <a:pt x="53" y="0"/>
                  </a:cubicBezTo>
                  <a:cubicBezTo>
                    <a:pt x="19" y="0"/>
                    <a:pt x="19" y="0"/>
                    <a:pt x="19" y="0"/>
                  </a:cubicBezTo>
                  <a:cubicBezTo>
                    <a:pt x="16" y="10"/>
                    <a:pt x="13" y="20"/>
                    <a:pt x="10" y="29"/>
                  </a:cubicBezTo>
                  <a:cubicBezTo>
                    <a:pt x="8" y="38"/>
                    <a:pt x="4" y="50"/>
                    <a:pt x="2" y="59"/>
                  </a:cubicBezTo>
                  <a:cubicBezTo>
                    <a:pt x="2" y="75"/>
                    <a:pt x="2" y="75"/>
                    <a:pt x="2" y="75"/>
                  </a:cubicBezTo>
                  <a:cubicBezTo>
                    <a:pt x="6" y="76"/>
                    <a:pt x="14" y="63"/>
                    <a:pt x="19" y="56"/>
                  </a:cubicBezTo>
                  <a:close/>
                  <a:moveTo>
                    <a:pt x="9" y="675"/>
                  </a:moveTo>
                  <a:cubicBezTo>
                    <a:pt x="12" y="658"/>
                    <a:pt x="14" y="641"/>
                    <a:pt x="14" y="624"/>
                  </a:cubicBezTo>
                  <a:cubicBezTo>
                    <a:pt x="15" y="610"/>
                    <a:pt x="16" y="587"/>
                    <a:pt x="4" y="580"/>
                  </a:cubicBezTo>
                  <a:cubicBezTo>
                    <a:pt x="3" y="579"/>
                    <a:pt x="2" y="579"/>
                    <a:pt x="2" y="579"/>
                  </a:cubicBezTo>
                  <a:cubicBezTo>
                    <a:pt x="2" y="719"/>
                    <a:pt x="2" y="719"/>
                    <a:pt x="2" y="719"/>
                  </a:cubicBezTo>
                  <a:cubicBezTo>
                    <a:pt x="3" y="715"/>
                    <a:pt x="4" y="710"/>
                    <a:pt x="5" y="705"/>
                  </a:cubicBezTo>
                  <a:cubicBezTo>
                    <a:pt x="7" y="695"/>
                    <a:pt x="8" y="685"/>
                    <a:pt x="9" y="675"/>
                  </a:cubicBezTo>
                  <a:close/>
                  <a:moveTo>
                    <a:pt x="1082" y="408"/>
                  </a:moveTo>
                  <a:cubicBezTo>
                    <a:pt x="1093" y="437"/>
                    <a:pt x="1113" y="457"/>
                    <a:pt x="1133" y="474"/>
                  </a:cubicBezTo>
                  <a:cubicBezTo>
                    <a:pt x="1135" y="475"/>
                    <a:pt x="1137" y="477"/>
                    <a:pt x="1139" y="477"/>
                  </a:cubicBezTo>
                  <a:cubicBezTo>
                    <a:pt x="1140" y="478"/>
                    <a:pt x="1141" y="478"/>
                    <a:pt x="1142" y="477"/>
                  </a:cubicBezTo>
                  <a:cubicBezTo>
                    <a:pt x="1143" y="477"/>
                    <a:pt x="1144" y="477"/>
                    <a:pt x="1145" y="475"/>
                  </a:cubicBezTo>
                  <a:cubicBezTo>
                    <a:pt x="1149" y="470"/>
                    <a:pt x="1143" y="457"/>
                    <a:pt x="1142" y="452"/>
                  </a:cubicBezTo>
                  <a:cubicBezTo>
                    <a:pt x="1138" y="444"/>
                    <a:pt x="1134" y="436"/>
                    <a:pt x="1130" y="428"/>
                  </a:cubicBezTo>
                  <a:cubicBezTo>
                    <a:pt x="1124" y="415"/>
                    <a:pt x="1117" y="402"/>
                    <a:pt x="1108" y="390"/>
                  </a:cubicBezTo>
                  <a:cubicBezTo>
                    <a:pt x="1105" y="385"/>
                    <a:pt x="1101" y="380"/>
                    <a:pt x="1096" y="379"/>
                  </a:cubicBezTo>
                  <a:cubicBezTo>
                    <a:pt x="1091" y="377"/>
                    <a:pt x="1085" y="379"/>
                    <a:pt x="1082" y="384"/>
                  </a:cubicBezTo>
                  <a:cubicBezTo>
                    <a:pt x="1080" y="387"/>
                    <a:pt x="1079" y="392"/>
                    <a:pt x="1080" y="396"/>
                  </a:cubicBezTo>
                  <a:cubicBezTo>
                    <a:pt x="1080" y="400"/>
                    <a:pt x="1081" y="404"/>
                    <a:pt x="1082" y="408"/>
                  </a:cubicBezTo>
                  <a:close/>
                  <a:moveTo>
                    <a:pt x="1145" y="352"/>
                  </a:moveTo>
                  <a:cubicBezTo>
                    <a:pt x="1146" y="355"/>
                    <a:pt x="1149" y="374"/>
                    <a:pt x="1153" y="366"/>
                  </a:cubicBezTo>
                  <a:cubicBezTo>
                    <a:pt x="1155" y="361"/>
                    <a:pt x="1156" y="355"/>
                    <a:pt x="1157" y="350"/>
                  </a:cubicBezTo>
                  <a:cubicBezTo>
                    <a:pt x="1159" y="340"/>
                    <a:pt x="1160" y="329"/>
                    <a:pt x="1161" y="319"/>
                  </a:cubicBezTo>
                  <a:cubicBezTo>
                    <a:pt x="1164" y="302"/>
                    <a:pt x="1165" y="285"/>
                    <a:pt x="1166" y="268"/>
                  </a:cubicBezTo>
                  <a:cubicBezTo>
                    <a:pt x="1167" y="254"/>
                    <a:pt x="1168" y="231"/>
                    <a:pt x="1156" y="224"/>
                  </a:cubicBezTo>
                  <a:cubicBezTo>
                    <a:pt x="1151" y="221"/>
                    <a:pt x="1144" y="223"/>
                    <a:pt x="1140" y="228"/>
                  </a:cubicBezTo>
                  <a:cubicBezTo>
                    <a:pt x="1136" y="233"/>
                    <a:pt x="1134" y="240"/>
                    <a:pt x="1133" y="248"/>
                  </a:cubicBezTo>
                  <a:cubicBezTo>
                    <a:pt x="1134" y="273"/>
                    <a:pt x="1137" y="298"/>
                    <a:pt x="1140" y="323"/>
                  </a:cubicBezTo>
                  <a:cubicBezTo>
                    <a:pt x="1142" y="333"/>
                    <a:pt x="1143" y="342"/>
                    <a:pt x="1145" y="352"/>
                  </a:cubicBezTo>
                  <a:close/>
                  <a:moveTo>
                    <a:pt x="1114" y="380"/>
                  </a:moveTo>
                  <a:cubicBezTo>
                    <a:pt x="1119" y="390"/>
                    <a:pt x="1125" y="399"/>
                    <a:pt x="1130" y="407"/>
                  </a:cubicBezTo>
                  <a:cubicBezTo>
                    <a:pt x="1133" y="411"/>
                    <a:pt x="1147" y="435"/>
                    <a:pt x="1147" y="425"/>
                  </a:cubicBezTo>
                  <a:cubicBezTo>
                    <a:pt x="1147" y="414"/>
                    <a:pt x="1144" y="401"/>
                    <a:pt x="1141" y="390"/>
                  </a:cubicBezTo>
                  <a:cubicBezTo>
                    <a:pt x="1138" y="372"/>
                    <a:pt x="1133" y="355"/>
                    <a:pt x="1128" y="338"/>
                  </a:cubicBezTo>
                  <a:cubicBezTo>
                    <a:pt x="1124" y="324"/>
                    <a:pt x="1118" y="300"/>
                    <a:pt x="1104" y="296"/>
                  </a:cubicBezTo>
                  <a:cubicBezTo>
                    <a:pt x="1100" y="294"/>
                    <a:pt x="1095" y="295"/>
                    <a:pt x="1092" y="300"/>
                  </a:cubicBezTo>
                  <a:cubicBezTo>
                    <a:pt x="1088" y="305"/>
                    <a:pt x="1088" y="314"/>
                    <a:pt x="1090" y="320"/>
                  </a:cubicBezTo>
                  <a:cubicBezTo>
                    <a:pt x="1096" y="342"/>
                    <a:pt x="1104" y="362"/>
                    <a:pt x="1114" y="380"/>
                  </a:cubicBezTo>
                  <a:close/>
                  <a:moveTo>
                    <a:pt x="2308" y="580"/>
                  </a:moveTo>
                  <a:cubicBezTo>
                    <a:pt x="2303" y="577"/>
                    <a:pt x="2296" y="579"/>
                    <a:pt x="2292" y="584"/>
                  </a:cubicBezTo>
                  <a:cubicBezTo>
                    <a:pt x="2288" y="589"/>
                    <a:pt x="2286" y="596"/>
                    <a:pt x="2285" y="603"/>
                  </a:cubicBezTo>
                  <a:cubicBezTo>
                    <a:pt x="2286" y="629"/>
                    <a:pt x="2289" y="653"/>
                    <a:pt x="2292" y="678"/>
                  </a:cubicBezTo>
                  <a:cubicBezTo>
                    <a:pt x="2294" y="688"/>
                    <a:pt x="2295" y="698"/>
                    <a:pt x="2297" y="708"/>
                  </a:cubicBezTo>
                  <a:cubicBezTo>
                    <a:pt x="2298" y="711"/>
                    <a:pt x="2301" y="729"/>
                    <a:pt x="2305" y="721"/>
                  </a:cubicBezTo>
                  <a:cubicBezTo>
                    <a:pt x="2307" y="717"/>
                    <a:pt x="2308" y="710"/>
                    <a:pt x="2309" y="705"/>
                  </a:cubicBezTo>
                  <a:cubicBezTo>
                    <a:pt x="2311" y="695"/>
                    <a:pt x="2312" y="685"/>
                    <a:pt x="2313" y="675"/>
                  </a:cubicBezTo>
                  <a:cubicBezTo>
                    <a:pt x="2316" y="658"/>
                    <a:pt x="2317" y="641"/>
                    <a:pt x="2318" y="624"/>
                  </a:cubicBezTo>
                  <a:cubicBezTo>
                    <a:pt x="2319" y="610"/>
                    <a:pt x="2320" y="587"/>
                    <a:pt x="2308" y="580"/>
                  </a:cubicBezTo>
                  <a:close/>
                  <a:moveTo>
                    <a:pt x="3475" y="1115"/>
                  </a:moveTo>
                  <a:cubicBezTo>
                    <a:pt x="3481" y="1107"/>
                    <a:pt x="3487" y="1099"/>
                    <a:pt x="3492" y="1090"/>
                  </a:cubicBezTo>
                  <a:cubicBezTo>
                    <a:pt x="3499" y="1079"/>
                    <a:pt x="3505" y="1067"/>
                    <a:pt x="3511" y="1054"/>
                  </a:cubicBezTo>
                  <a:cubicBezTo>
                    <a:pt x="3516" y="1042"/>
                    <a:pt x="3522" y="1029"/>
                    <a:pt x="3520" y="1015"/>
                  </a:cubicBezTo>
                  <a:cubicBezTo>
                    <a:pt x="3520" y="1011"/>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ubicBezTo>
                    <a:pt x="3460" y="1137"/>
                    <a:pt x="3470" y="1122"/>
                    <a:pt x="3475" y="1115"/>
                  </a:cubicBezTo>
                  <a:close/>
                  <a:moveTo>
                    <a:pt x="3457" y="425"/>
                  </a:moveTo>
                  <a:cubicBezTo>
                    <a:pt x="3460" y="429"/>
                    <a:pt x="3470" y="413"/>
                    <a:pt x="3475" y="406"/>
                  </a:cubicBezTo>
                  <a:cubicBezTo>
                    <a:pt x="3481" y="398"/>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5"/>
                  </a:cubicBezTo>
                  <a:cubicBezTo>
                    <a:pt x="3502" y="297"/>
                    <a:pt x="3498" y="303"/>
                    <a:pt x="3494" y="310"/>
                  </a:cubicBezTo>
                  <a:cubicBezTo>
                    <a:pt x="3489" y="318"/>
                    <a:pt x="3484" y="325"/>
                    <a:pt x="3481" y="334"/>
                  </a:cubicBezTo>
                  <a:cubicBezTo>
                    <a:pt x="3475" y="349"/>
                    <a:pt x="3471" y="364"/>
                    <a:pt x="3466" y="379"/>
                  </a:cubicBezTo>
                  <a:cubicBezTo>
                    <a:pt x="3462" y="394"/>
                    <a:pt x="3453" y="420"/>
                    <a:pt x="3457" y="425"/>
                  </a:cubicBezTo>
                  <a:close/>
                  <a:moveTo>
                    <a:pt x="3449" y="352"/>
                  </a:moveTo>
                  <a:cubicBezTo>
                    <a:pt x="3450" y="355"/>
                    <a:pt x="3453" y="374"/>
                    <a:pt x="3457" y="366"/>
                  </a:cubicBezTo>
                  <a:cubicBezTo>
                    <a:pt x="3459" y="361"/>
                    <a:pt x="3460" y="355"/>
                    <a:pt x="3461" y="350"/>
                  </a:cubicBezTo>
                  <a:cubicBezTo>
                    <a:pt x="3463" y="340"/>
                    <a:pt x="3464" y="329"/>
                    <a:pt x="3465" y="319"/>
                  </a:cubicBezTo>
                  <a:cubicBezTo>
                    <a:pt x="3468" y="302"/>
                    <a:pt x="3469" y="285"/>
                    <a:pt x="3470" y="268"/>
                  </a:cubicBezTo>
                  <a:cubicBezTo>
                    <a:pt x="3471" y="254"/>
                    <a:pt x="3472" y="231"/>
                    <a:pt x="3460" y="224"/>
                  </a:cubicBezTo>
                  <a:cubicBezTo>
                    <a:pt x="3455" y="221"/>
                    <a:pt x="3448" y="223"/>
                    <a:pt x="3444" y="228"/>
                  </a:cubicBezTo>
                  <a:cubicBezTo>
                    <a:pt x="3440" y="233"/>
                    <a:pt x="3438" y="240"/>
                    <a:pt x="3437" y="248"/>
                  </a:cubicBezTo>
                  <a:cubicBezTo>
                    <a:pt x="3438" y="273"/>
                    <a:pt x="3441" y="298"/>
                    <a:pt x="3444" y="323"/>
                  </a:cubicBezTo>
                  <a:cubicBezTo>
                    <a:pt x="3446" y="333"/>
                    <a:pt x="3447" y="342"/>
                    <a:pt x="3449" y="352"/>
                  </a:cubicBezTo>
                  <a:close/>
                  <a:moveTo>
                    <a:pt x="3516" y="381"/>
                  </a:moveTo>
                  <a:cubicBezTo>
                    <a:pt x="3503" y="387"/>
                    <a:pt x="3492" y="401"/>
                    <a:pt x="3483" y="415"/>
                  </a:cubicBezTo>
                  <a:cubicBezTo>
                    <a:pt x="3471" y="432"/>
                    <a:pt x="3456" y="468"/>
                    <a:pt x="3459" y="474"/>
                  </a:cubicBezTo>
                  <a:cubicBezTo>
                    <a:pt x="3462" y="480"/>
                    <a:pt x="3500" y="455"/>
                    <a:pt x="3515" y="435"/>
                  </a:cubicBezTo>
                  <a:cubicBezTo>
                    <a:pt x="3523" y="424"/>
                    <a:pt x="3538" y="402"/>
                    <a:pt x="3529" y="386"/>
                  </a:cubicBezTo>
                  <a:cubicBezTo>
                    <a:pt x="3528" y="385"/>
                    <a:pt x="3527" y="383"/>
                    <a:pt x="3525" y="382"/>
                  </a:cubicBezTo>
                  <a:cubicBezTo>
                    <a:pt x="3525" y="382"/>
                    <a:pt x="3524" y="382"/>
                    <a:pt x="3524" y="381"/>
                  </a:cubicBezTo>
                  <a:cubicBezTo>
                    <a:pt x="3522" y="380"/>
                    <a:pt x="3519" y="380"/>
                    <a:pt x="3516" y="381"/>
                  </a:cubicBezTo>
                  <a:close/>
                  <a:moveTo>
                    <a:pt x="3418" y="380"/>
                  </a:moveTo>
                  <a:cubicBezTo>
                    <a:pt x="3423" y="390"/>
                    <a:pt x="3428" y="399"/>
                    <a:pt x="3434" y="407"/>
                  </a:cubicBezTo>
                  <a:cubicBezTo>
                    <a:pt x="3437" y="411"/>
                    <a:pt x="3451" y="435"/>
                    <a:pt x="3451" y="425"/>
                  </a:cubicBezTo>
                  <a:cubicBezTo>
                    <a:pt x="3451" y="414"/>
                    <a:pt x="3448" y="401"/>
                    <a:pt x="3445" y="390"/>
                  </a:cubicBezTo>
                  <a:cubicBezTo>
                    <a:pt x="3442" y="372"/>
                    <a:pt x="3437" y="355"/>
                    <a:pt x="3432" y="338"/>
                  </a:cubicBezTo>
                  <a:cubicBezTo>
                    <a:pt x="3427" y="324"/>
                    <a:pt x="3422" y="300"/>
                    <a:pt x="3408" y="296"/>
                  </a:cubicBezTo>
                  <a:cubicBezTo>
                    <a:pt x="3404" y="294"/>
                    <a:pt x="3399" y="295"/>
                    <a:pt x="3396" y="300"/>
                  </a:cubicBezTo>
                  <a:cubicBezTo>
                    <a:pt x="3392" y="305"/>
                    <a:pt x="3392" y="314"/>
                    <a:pt x="3394" y="320"/>
                  </a:cubicBezTo>
                  <a:cubicBezTo>
                    <a:pt x="3400" y="342"/>
                    <a:pt x="3408" y="362"/>
                    <a:pt x="3418" y="380"/>
                  </a:cubicBezTo>
                  <a:close/>
                  <a:moveTo>
                    <a:pt x="3457" y="1074"/>
                  </a:moveTo>
                  <a:cubicBezTo>
                    <a:pt x="3459" y="1069"/>
                    <a:pt x="3460" y="1063"/>
                    <a:pt x="3461" y="1058"/>
                  </a:cubicBezTo>
                  <a:cubicBezTo>
                    <a:pt x="3463" y="1048"/>
                    <a:pt x="3464" y="1038"/>
                    <a:pt x="3465" y="1028"/>
                  </a:cubicBezTo>
                  <a:cubicBezTo>
                    <a:pt x="3468" y="1011"/>
                    <a:pt x="3469" y="994"/>
                    <a:pt x="3470" y="977"/>
                  </a:cubicBezTo>
                  <a:cubicBezTo>
                    <a:pt x="3471" y="963"/>
                    <a:pt x="3472" y="940"/>
                    <a:pt x="3460" y="932"/>
                  </a:cubicBezTo>
                  <a:cubicBezTo>
                    <a:pt x="3455" y="929"/>
                    <a:pt x="3448" y="931"/>
                    <a:pt x="3444" y="937"/>
                  </a:cubicBezTo>
                  <a:cubicBezTo>
                    <a:pt x="3440" y="942"/>
                    <a:pt x="3438" y="949"/>
                    <a:pt x="3437" y="956"/>
                  </a:cubicBezTo>
                  <a:cubicBezTo>
                    <a:pt x="3438" y="981"/>
                    <a:pt x="3441" y="1006"/>
                    <a:pt x="3444" y="1031"/>
                  </a:cubicBezTo>
                  <a:cubicBezTo>
                    <a:pt x="3446" y="1041"/>
                    <a:pt x="3447" y="1051"/>
                    <a:pt x="3449" y="1061"/>
                  </a:cubicBezTo>
                  <a:cubicBezTo>
                    <a:pt x="3450" y="1064"/>
                    <a:pt x="3453" y="1082"/>
                    <a:pt x="3457" y="1074"/>
                  </a:cubicBezTo>
                  <a:close/>
                  <a:moveTo>
                    <a:pt x="3432" y="1047"/>
                  </a:moveTo>
                  <a:cubicBezTo>
                    <a:pt x="3427" y="1032"/>
                    <a:pt x="3422" y="1009"/>
                    <a:pt x="3408" y="1004"/>
                  </a:cubicBezTo>
                  <a:cubicBezTo>
                    <a:pt x="3404" y="1003"/>
                    <a:pt x="3399" y="1004"/>
                    <a:pt x="3396" y="1008"/>
                  </a:cubicBezTo>
                  <a:cubicBezTo>
                    <a:pt x="3392" y="1014"/>
                    <a:pt x="3392" y="1022"/>
                    <a:pt x="3394" y="1029"/>
                  </a:cubicBezTo>
                  <a:cubicBezTo>
                    <a:pt x="3400" y="1050"/>
                    <a:pt x="3408" y="1070"/>
                    <a:pt x="3418" y="1089"/>
                  </a:cubicBezTo>
                  <a:cubicBezTo>
                    <a:pt x="3423" y="1098"/>
                    <a:pt x="3428" y="1107"/>
                    <a:pt x="3434" y="1116"/>
                  </a:cubicBezTo>
                  <a:cubicBezTo>
                    <a:pt x="3437" y="1120"/>
                    <a:pt x="3451" y="1144"/>
                    <a:pt x="3451" y="1134"/>
                  </a:cubicBezTo>
                  <a:cubicBezTo>
                    <a:pt x="3451" y="1122"/>
                    <a:pt x="3448" y="1109"/>
                    <a:pt x="3445" y="1098"/>
                  </a:cubicBezTo>
                  <a:cubicBezTo>
                    <a:pt x="3442" y="1081"/>
                    <a:pt x="3437" y="1064"/>
                    <a:pt x="3432" y="1047"/>
                  </a:cubicBezTo>
                  <a:close/>
                  <a:moveTo>
                    <a:pt x="2308" y="1285"/>
                  </a:moveTo>
                  <a:cubicBezTo>
                    <a:pt x="2303" y="1282"/>
                    <a:pt x="2296" y="1284"/>
                    <a:pt x="2292" y="1289"/>
                  </a:cubicBezTo>
                  <a:cubicBezTo>
                    <a:pt x="2288" y="1294"/>
                    <a:pt x="2286" y="1302"/>
                    <a:pt x="2285" y="1309"/>
                  </a:cubicBezTo>
                  <a:cubicBezTo>
                    <a:pt x="2286" y="1334"/>
                    <a:pt x="2289" y="1359"/>
                    <a:pt x="2292" y="1384"/>
                  </a:cubicBezTo>
                  <a:cubicBezTo>
                    <a:pt x="2294" y="1394"/>
                    <a:pt x="2295" y="1404"/>
                    <a:pt x="2297" y="1413"/>
                  </a:cubicBezTo>
                  <a:cubicBezTo>
                    <a:pt x="2298" y="1416"/>
                    <a:pt x="2301" y="1435"/>
                    <a:pt x="2305" y="1427"/>
                  </a:cubicBezTo>
                  <a:cubicBezTo>
                    <a:pt x="2307" y="1422"/>
                    <a:pt x="2308" y="1416"/>
                    <a:pt x="2309" y="1411"/>
                  </a:cubicBezTo>
                  <a:cubicBezTo>
                    <a:pt x="2311" y="1401"/>
                    <a:pt x="2312" y="1391"/>
                    <a:pt x="2313" y="1381"/>
                  </a:cubicBezTo>
                  <a:cubicBezTo>
                    <a:pt x="2316" y="1364"/>
                    <a:pt x="2317" y="1347"/>
                    <a:pt x="2318" y="1330"/>
                  </a:cubicBezTo>
                  <a:cubicBezTo>
                    <a:pt x="2319" y="1315"/>
                    <a:pt x="2320" y="1293"/>
                    <a:pt x="2308" y="1285"/>
                  </a:cubicBezTo>
                  <a:close/>
                  <a:moveTo>
                    <a:pt x="2305" y="1486"/>
                  </a:moveTo>
                  <a:cubicBezTo>
                    <a:pt x="2308" y="1490"/>
                    <a:pt x="2318" y="1475"/>
                    <a:pt x="2323" y="1467"/>
                  </a:cubicBezTo>
                  <a:cubicBezTo>
                    <a:pt x="2329" y="1460"/>
                    <a:pt x="2335" y="1451"/>
                    <a:pt x="2340" y="1443"/>
                  </a:cubicBezTo>
                  <a:cubicBezTo>
                    <a:pt x="2347" y="1432"/>
                    <a:pt x="2353" y="1420"/>
                    <a:pt x="2359" y="1407"/>
                  </a:cubicBezTo>
                  <a:cubicBezTo>
                    <a:pt x="2364" y="1395"/>
                    <a:pt x="2370" y="1382"/>
                    <a:pt x="2368" y="1367"/>
                  </a:cubicBezTo>
                  <a:cubicBezTo>
                    <a:pt x="2368" y="1364"/>
                    <a:pt x="2367" y="1361"/>
                    <a:pt x="2366" y="1359"/>
                  </a:cubicBezTo>
                  <a:cubicBezTo>
                    <a:pt x="2363" y="1356"/>
                    <a:pt x="2360" y="1356"/>
                    <a:pt x="2357" y="1357"/>
                  </a:cubicBezTo>
                  <a:cubicBezTo>
                    <a:pt x="2350" y="1359"/>
                    <a:pt x="2346" y="1365"/>
                    <a:pt x="2342" y="1371"/>
                  </a:cubicBezTo>
                  <a:cubicBezTo>
                    <a:pt x="2337" y="1379"/>
                    <a:pt x="2332" y="1387"/>
                    <a:pt x="2329" y="1396"/>
                  </a:cubicBezTo>
                  <a:cubicBezTo>
                    <a:pt x="2323" y="1410"/>
                    <a:pt x="2319" y="1425"/>
                    <a:pt x="2314" y="1441"/>
                  </a:cubicBezTo>
                  <a:cubicBezTo>
                    <a:pt x="2310" y="1455"/>
                    <a:pt x="2301" y="1482"/>
                    <a:pt x="2305" y="1486"/>
                  </a:cubicBezTo>
                  <a:close/>
                  <a:moveTo>
                    <a:pt x="2280" y="1400"/>
                  </a:moveTo>
                  <a:cubicBezTo>
                    <a:pt x="2275" y="1385"/>
                    <a:pt x="2270" y="1362"/>
                    <a:pt x="2256" y="1357"/>
                  </a:cubicBezTo>
                  <a:cubicBezTo>
                    <a:pt x="2252" y="1355"/>
                    <a:pt x="2247" y="1357"/>
                    <a:pt x="2244" y="1361"/>
                  </a:cubicBezTo>
                  <a:cubicBezTo>
                    <a:pt x="2240" y="1366"/>
                    <a:pt x="2240" y="1375"/>
                    <a:pt x="2242" y="1382"/>
                  </a:cubicBezTo>
                  <a:cubicBezTo>
                    <a:pt x="2248" y="1403"/>
                    <a:pt x="2256" y="1423"/>
                    <a:pt x="2266" y="1442"/>
                  </a:cubicBezTo>
                  <a:cubicBezTo>
                    <a:pt x="2271" y="1451"/>
                    <a:pt x="2276" y="1460"/>
                    <a:pt x="2282" y="1468"/>
                  </a:cubicBezTo>
                  <a:cubicBezTo>
                    <a:pt x="2285" y="1473"/>
                    <a:pt x="2299" y="1497"/>
                    <a:pt x="2299" y="1487"/>
                  </a:cubicBezTo>
                  <a:cubicBezTo>
                    <a:pt x="2299" y="1475"/>
                    <a:pt x="2296" y="1462"/>
                    <a:pt x="2293" y="1451"/>
                  </a:cubicBezTo>
                  <a:cubicBezTo>
                    <a:pt x="2290" y="1434"/>
                    <a:pt x="2285" y="1416"/>
                    <a:pt x="2280" y="1400"/>
                  </a:cubicBezTo>
                  <a:close/>
                  <a:moveTo>
                    <a:pt x="3386" y="408"/>
                  </a:moveTo>
                  <a:cubicBezTo>
                    <a:pt x="3397" y="437"/>
                    <a:pt x="3417" y="457"/>
                    <a:pt x="3437" y="474"/>
                  </a:cubicBezTo>
                  <a:cubicBezTo>
                    <a:pt x="3439" y="475"/>
                    <a:pt x="3441" y="477"/>
                    <a:pt x="3443" y="477"/>
                  </a:cubicBezTo>
                  <a:cubicBezTo>
                    <a:pt x="3444" y="478"/>
                    <a:pt x="3445" y="478"/>
                    <a:pt x="3445" y="477"/>
                  </a:cubicBezTo>
                  <a:cubicBezTo>
                    <a:pt x="3447" y="477"/>
                    <a:pt x="3448" y="477"/>
                    <a:pt x="3449" y="475"/>
                  </a:cubicBezTo>
                  <a:cubicBezTo>
                    <a:pt x="3453" y="470"/>
                    <a:pt x="3447" y="457"/>
                    <a:pt x="3446" y="452"/>
                  </a:cubicBezTo>
                  <a:cubicBezTo>
                    <a:pt x="3442" y="444"/>
                    <a:pt x="3438" y="436"/>
                    <a:pt x="3434" y="428"/>
                  </a:cubicBezTo>
                  <a:cubicBezTo>
                    <a:pt x="3428" y="415"/>
                    <a:pt x="3421" y="402"/>
                    <a:pt x="3412" y="390"/>
                  </a:cubicBezTo>
                  <a:cubicBezTo>
                    <a:pt x="3409" y="385"/>
                    <a:pt x="3405" y="380"/>
                    <a:pt x="3400" y="379"/>
                  </a:cubicBezTo>
                  <a:cubicBezTo>
                    <a:pt x="3395" y="377"/>
                    <a:pt x="3389" y="379"/>
                    <a:pt x="3386" y="384"/>
                  </a:cubicBezTo>
                  <a:cubicBezTo>
                    <a:pt x="3384" y="387"/>
                    <a:pt x="3383" y="392"/>
                    <a:pt x="3384" y="396"/>
                  </a:cubicBezTo>
                  <a:cubicBezTo>
                    <a:pt x="3384" y="400"/>
                    <a:pt x="3385" y="404"/>
                    <a:pt x="3386" y="408"/>
                  </a:cubicBezTo>
                  <a:close/>
                  <a:moveTo>
                    <a:pt x="2280" y="694"/>
                  </a:moveTo>
                  <a:cubicBezTo>
                    <a:pt x="2275" y="680"/>
                    <a:pt x="2270" y="656"/>
                    <a:pt x="2256" y="651"/>
                  </a:cubicBezTo>
                  <a:cubicBezTo>
                    <a:pt x="2252" y="650"/>
                    <a:pt x="2247" y="651"/>
                    <a:pt x="2244" y="655"/>
                  </a:cubicBezTo>
                  <a:cubicBezTo>
                    <a:pt x="2240" y="661"/>
                    <a:pt x="2240" y="669"/>
                    <a:pt x="2242" y="676"/>
                  </a:cubicBezTo>
                  <a:cubicBezTo>
                    <a:pt x="2248" y="697"/>
                    <a:pt x="2256" y="718"/>
                    <a:pt x="2266" y="736"/>
                  </a:cubicBezTo>
                  <a:cubicBezTo>
                    <a:pt x="2271" y="745"/>
                    <a:pt x="2276" y="754"/>
                    <a:pt x="2282" y="763"/>
                  </a:cubicBezTo>
                  <a:cubicBezTo>
                    <a:pt x="2285" y="767"/>
                    <a:pt x="2299" y="791"/>
                    <a:pt x="2299" y="781"/>
                  </a:cubicBezTo>
                  <a:cubicBezTo>
                    <a:pt x="2299" y="769"/>
                    <a:pt x="2296" y="757"/>
                    <a:pt x="2293" y="745"/>
                  </a:cubicBezTo>
                  <a:cubicBezTo>
                    <a:pt x="2290" y="728"/>
                    <a:pt x="2285" y="711"/>
                    <a:pt x="2280" y="694"/>
                  </a:cubicBezTo>
                  <a:close/>
                  <a:moveTo>
                    <a:pt x="3386" y="1116"/>
                  </a:moveTo>
                  <a:cubicBezTo>
                    <a:pt x="3397" y="1145"/>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2"/>
                    <a:pt x="3438" y="1145"/>
                    <a:pt x="3434" y="1137"/>
                  </a:cubicBezTo>
                  <a:cubicBezTo>
                    <a:pt x="3428" y="1123"/>
                    <a:pt x="3421" y="1110"/>
                    <a:pt x="3412" y="1098"/>
                  </a:cubicBezTo>
                  <a:cubicBezTo>
                    <a:pt x="3409" y="1093"/>
                    <a:pt x="3405" y="1089"/>
                    <a:pt x="3400" y="1087"/>
                  </a:cubicBezTo>
                  <a:cubicBezTo>
                    <a:pt x="3395" y="1085"/>
                    <a:pt x="3389" y="1087"/>
                    <a:pt x="3386" y="1092"/>
                  </a:cubicBezTo>
                  <a:cubicBezTo>
                    <a:pt x="3384" y="1096"/>
                    <a:pt x="3383" y="1100"/>
                    <a:pt x="3384" y="1104"/>
                  </a:cubicBezTo>
                  <a:cubicBezTo>
                    <a:pt x="3384" y="1108"/>
                    <a:pt x="3385" y="1112"/>
                    <a:pt x="3386" y="1116"/>
                  </a:cubicBezTo>
                  <a:close/>
                  <a:moveTo>
                    <a:pt x="2323" y="762"/>
                  </a:moveTo>
                  <a:cubicBezTo>
                    <a:pt x="2329" y="754"/>
                    <a:pt x="2335" y="746"/>
                    <a:pt x="2340" y="737"/>
                  </a:cubicBezTo>
                  <a:cubicBezTo>
                    <a:pt x="2347" y="726"/>
                    <a:pt x="2353" y="714"/>
                    <a:pt x="2359" y="701"/>
                  </a:cubicBezTo>
                  <a:cubicBezTo>
                    <a:pt x="2364" y="689"/>
                    <a:pt x="2370" y="677"/>
                    <a:pt x="2368" y="662"/>
                  </a:cubicBezTo>
                  <a:cubicBezTo>
                    <a:pt x="2368" y="659"/>
                    <a:pt x="2367" y="655"/>
                    <a:pt x="2366" y="653"/>
                  </a:cubicBezTo>
                  <a:cubicBezTo>
                    <a:pt x="2363" y="650"/>
                    <a:pt x="2360" y="650"/>
                    <a:pt x="2357" y="651"/>
                  </a:cubicBezTo>
                  <a:cubicBezTo>
                    <a:pt x="2350" y="653"/>
                    <a:pt x="2346" y="659"/>
                    <a:pt x="2342" y="666"/>
                  </a:cubicBezTo>
                  <a:cubicBezTo>
                    <a:pt x="2337" y="673"/>
                    <a:pt x="2332" y="681"/>
                    <a:pt x="2329" y="690"/>
                  </a:cubicBezTo>
                  <a:cubicBezTo>
                    <a:pt x="2323" y="705"/>
                    <a:pt x="2319" y="720"/>
                    <a:pt x="2314" y="735"/>
                  </a:cubicBezTo>
                  <a:cubicBezTo>
                    <a:pt x="2310" y="750"/>
                    <a:pt x="2301" y="776"/>
                    <a:pt x="2305" y="780"/>
                  </a:cubicBezTo>
                  <a:cubicBezTo>
                    <a:pt x="2308" y="784"/>
                    <a:pt x="2318" y="769"/>
                    <a:pt x="2323" y="762"/>
                  </a:cubicBezTo>
                  <a:close/>
                  <a:moveTo>
                    <a:pt x="2305" y="75"/>
                  </a:moveTo>
                  <a:cubicBezTo>
                    <a:pt x="2308" y="79"/>
                    <a:pt x="2318" y="63"/>
                    <a:pt x="2323" y="56"/>
                  </a:cubicBezTo>
                  <a:cubicBezTo>
                    <a:pt x="2329" y="48"/>
                    <a:pt x="2335" y="40"/>
                    <a:pt x="2340" y="32"/>
                  </a:cubicBezTo>
                  <a:cubicBezTo>
                    <a:pt x="2346" y="22"/>
                    <a:pt x="2352" y="11"/>
                    <a:pt x="2357" y="0"/>
                  </a:cubicBezTo>
                  <a:cubicBezTo>
                    <a:pt x="2323" y="0"/>
                    <a:pt x="2323" y="0"/>
                    <a:pt x="2323" y="0"/>
                  </a:cubicBezTo>
                  <a:cubicBezTo>
                    <a:pt x="2320" y="10"/>
                    <a:pt x="2317" y="20"/>
                    <a:pt x="2314" y="29"/>
                  </a:cubicBezTo>
                  <a:cubicBezTo>
                    <a:pt x="2310" y="44"/>
                    <a:pt x="2301" y="71"/>
                    <a:pt x="2305" y="75"/>
                  </a:cubicBezTo>
                  <a:close/>
                  <a:moveTo>
                    <a:pt x="2285" y="1535"/>
                  </a:moveTo>
                  <a:cubicBezTo>
                    <a:pt x="2287" y="1536"/>
                    <a:pt x="2289" y="1538"/>
                    <a:pt x="2291" y="1539"/>
                  </a:cubicBezTo>
                  <a:cubicBezTo>
                    <a:pt x="2292" y="1539"/>
                    <a:pt x="2293" y="1539"/>
                    <a:pt x="2293" y="1539"/>
                  </a:cubicBezTo>
                  <a:cubicBezTo>
                    <a:pt x="2295" y="1539"/>
                    <a:pt x="2296" y="1538"/>
                    <a:pt x="2297" y="1537"/>
                  </a:cubicBezTo>
                  <a:cubicBezTo>
                    <a:pt x="2301" y="1532"/>
                    <a:pt x="2295" y="1518"/>
                    <a:pt x="2294" y="1514"/>
                  </a:cubicBezTo>
                  <a:cubicBezTo>
                    <a:pt x="2290" y="1505"/>
                    <a:pt x="2286" y="1497"/>
                    <a:pt x="2282" y="1490"/>
                  </a:cubicBezTo>
                  <a:cubicBezTo>
                    <a:pt x="2276" y="1476"/>
                    <a:pt x="2269" y="1463"/>
                    <a:pt x="2260" y="1451"/>
                  </a:cubicBezTo>
                  <a:cubicBezTo>
                    <a:pt x="2257" y="1446"/>
                    <a:pt x="2253" y="1442"/>
                    <a:pt x="2248" y="1440"/>
                  </a:cubicBezTo>
                  <a:cubicBezTo>
                    <a:pt x="2243" y="1438"/>
                    <a:pt x="2237" y="1440"/>
                    <a:pt x="2234" y="1445"/>
                  </a:cubicBezTo>
                  <a:cubicBezTo>
                    <a:pt x="2232" y="1448"/>
                    <a:pt x="2231" y="1453"/>
                    <a:pt x="2232" y="1457"/>
                  </a:cubicBezTo>
                  <a:cubicBezTo>
                    <a:pt x="2232" y="1461"/>
                    <a:pt x="2233" y="1465"/>
                    <a:pt x="2234" y="1469"/>
                  </a:cubicBezTo>
                  <a:cubicBezTo>
                    <a:pt x="2245" y="1498"/>
                    <a:pt x="2265" y="1518"/>
                    <a:pt x="2285" y="1535"/>
                  </a:cubicBezTo>
                  <a:close/>
                  <a:moveTo>
                    <a:pt x="19" y="762"/>
                  </a:moveTo>
                  <a:cubicBezTo>
                    <a:pt x="25" y="754"/>
                    <a:pt x="31" y="746"/>
                    <a:pt x="36" y="737"/>
                  </a:cubicBezTo>
                  <a:cubicBezTo>
                    <a:pt x="43" y="726"/>
                    <a:pt x="49" y="714"/>
                    <a:pt x="55" y="701"/>
                  </a:cubicBezTo>
                  <a:cubicBezTo>
                    <a:pt x="60" y="689"/>
                    <a:pt x="66" y="677"/>
                    <a:pt x="64" y="662"/>
                  </a:cubicBezTo>
                  <a:cubicBezTo>
                    <a:pt x="64" y="659"/>
                    <a:pt x="63" y="655"/>
                    <a:pt x="62" y="653"/>
                  </a:cubicBezTo>
                  <a:cubicBezTo>
                    <a:pt x="59" y="650"/>
                    <a:pt x="56" y="650"/>
                    <a:pt x="53" y="651"/>
                  </a:cubicBezTo>
                  <a:cubicBezTo>
                    <a:pt x="46" y="653"/>
                    <a:pt x="42" y="659"/>
                    <a:pt x="38" y="666"/>
                  </a:cubicBezTo>
                  <a:cubicBezTo>
                    <a:pt x="33" y="673"/>
                    <a:pt x="28" y="681"/>
                    <a:pt x="25" y="690"/>
                  </a:cubicBezTo>
                  <a:cubicBezTo>
                    <a:pt x="19" y="705"/>
                    <a:pt x="15" y="720"/>
                    <a:pt x="10" y="735"/>
                  </a:cubicBezTo>
                  <a:cubicBezTo>
                    <a:pt x="8" y="743"/>
                    <a:pt x="4" y="755"/>
                    <a:pt x="2" y="765"/>
                  </a:cubicBezTo>
                  <a:cubicBezTo>
                    <a:pt x="2" y="781"/>
                    <a:pt x="2" y="781"/>
                    <a:pt x="2" y="781"/>
                  </a:cubicBezTo>
                  <a:cubicBezTo>
                    <a:pt x="6" y="782"/>
                    <a:pt x="14" y="768"/>
                    <a:pt x="19" y="762"/>
                  </a:cubicBezTo>
                  <a:close/>
                  <a:moveTo>
                    <a:pt x="2373" y="1443"/>
                  </a:moveTo>
                  <a:cubicBezTo>
                    <a:pt x="2373" y="1443"/>
                    <a:pt x="2372" y="1443"/>
                    <a:pt x="2372" y="1443"/>
                  </a:cubicBezTo>
                  <a:cubicBezTo>
                    <a:pt x="2370" y="1441"/>
                    <a:pt x="2367" y="1442"/>
                    <a:pt x="2364" y="1443"/>
                  </a:cubicBezTo>
                  <a:cubicBezTo>
                    <a:pt x="2351" y="1448"/>
                    <a:pt x="2340" y="1463"/>
                    <a:pt x="2331" y="1476"/>
                  </a:cubicBezTo>
                  <a:cubicBezTo>
                    <a:pt x="2319" y="1493"/>
                    <a:pt x="2304" y="1529"/>
                    <a:pt x="2307" y="1535"/>
                  </a:cubicBezTo>
                  <a:cubicBezTo>
                    <a:pt x="2310" y="1542"/>
                    <a:pt x="2348" y="1517"/>
                    <a:pt x="2363" y="1496"/>
                  </a:cubicBezTo>
                  <a:cubicBezTo>
                    <a:pt x="2371" y="1485"/>
                    <a:pt x="2386" y="1463"/>
                    <a:pt x="2377" y="1448"/>
                  </a:cubicBezTo>
                  <a:cubicBezTo>
                    <a:pt x="2376" y="1446"/>
                    <a:pt x="2375" y="1444"/>
                    <a:pt x="2373" y="1443"/>
                  </a:cubicBezTo>
                  <a:close/>
                  <a:moveTo>
                    <a:pt x="2368" y="2073"/>
                  </a:moveTo>
                  <a:cubicBezTo>
                    <a:pt x="2368" y="2070"/>
                    <a:pt x="2367" y="2067"/>
                    <a:pt x="2366" y="2064"/>
                  </a:cubicBezTo>
                  <a:cubicBezTo>
                    <a:pt x="2363" y="2062"/>
                    <a:pt x="2360" y="2061"/>
                    <a:pt x="2357" y="2062"/>
                  </a:cubicBezTo>
                  <a:cubicBezTo>
                    <a:pt x="2350" y="2064"/>
                    <a:pt x="2346" y="2070"/>
                    <a:pt x="2342" y="2077"/>
                  </a:cubicBezTo>
                  <a:cubicBezTo>
                    <a:pt x="2337" y="2085"/>
                    <a:pt x="2332" y="2092"/>
                    <a:pt x="2329" y="2101"/>
                  </a:cubicBezTo>
                  <a:cubicBezTo>
                    <a:pt x="2323" y="2116"/>
                    <a:pt x="2319" y="2131"/>
                    <a:pt x="2314" y="2146"/>
                  </a:cubicBezTo>
                  <a:cubicBezTo>
                    <a:pt x="2313" y="2150"/>
                    <a:pt x="2312" y="2154"/>
                    <a:pt x="2310" y="2158"/>
                  </a:cubicBezTo>
                  <a:cubicBezTo>
                    <a:pt x="2333" y="2158"/>
                    <a:pt x="2333" y="2158"/>
                    <a:pt x="2333" y="2158"/>
                  </a:cubicBezTo>
                  <a:cubicBezTo>
                    <a:pt x="2336" y="2155"/>
                    <a:pt x="2338" y="2152"/>
                    <a:pt x="2340" y="2149"/>
                  </a:cubicBezTo>
                  <a:cubicBezTo>
                    <a:pt x="2347" y="2137"/>
                    <a:pt x="2353" y="2125"/>
                    <a:pt x="2359" y="2112"/>
                  </a:cubicBezTo>
                  <a:cubicBezTo>
                    <a:pt x="2364" y="2100"/>
                    <a:pt x="2370" y="2088"/>
                    <a:pt x="2368" y="2073"/>
                  </a:cubicBezTo>
                  <a:close/>
                  <a:moveTo>
                    <a:pt x="2373" y="738"/>
                  </a:moveTo>
                  <a:cubicBezTo>
                    <a:pt x="2373" y="738"/>
                    <a:pt x="2372" y="737"/>
                    <a:pt x="2372" y="737"/>
                  </a:cubicBezTo>
                  <a:cubicBezTo>
                    <a:pt x="2370" y="736"/>
                    <a:pt x="2367" y="736"/>
                    <a:pt x="2364" y="737"/>
                  </a:cubicBezTo>
                  <a:cubicBezTo>
                    <a:pt x="2351" y="742"/>
                    <a:pt x="2340" y="757"/>
                    <a:pt x="2331" y="770"/>
                  </a:cubicBezTo>
                  <a:cubicBezTo>
                    <a:pt x="2319" y="787"/>
                    <a:pt x="2304" y="823"/>
                    <a:pt x="2307" y="830"/>
                  </a:cubicBezTo>
                  <a:cubicBezTo>
                    <a:pt x="2310" y="836"/>
                    <a:pt x="2348" y="811"/>
                    <a:pt x="2363" y="791"/>
                  </a:cubicBezTo>
                  <a:cubicBezTo>
                    <a:pt x="2371" y="780"/>
                    <a:pt x="2386" y="758"/>
                    <a:pt x="2377" y="742"/>
                  </a:cubicBezTo>
                  <a:cubicBezTo>
                    <a:pt x="2376" y="740"/>
                    <a:pt x="2375" y="739"/>
                    <a:pt x="2373" y="738"/>
                  </a:cubicBezTo>
                  <a:close/>
                  <a:moveTo>
                    <a:pt x="2318" y="2035"/>
                  </a:moveTo>
                  <a:cubicBezTo>
                    <a:pt x="2319" y="2021"/>
                    <a:pt x="2320" y="1998"/>
                    <a:pt x="2308" y="1991"/>
                  </a:cubicBezTo>
                  <a:cubicBezTo>
                    <a:pt x="2303" y="1988"/>
                    <a:pt x="2296" y="1990"/>
                    <a:pt x="2292" y="1995"/>
                  </a:cubicBezTo>
                  <a:cubicBezTo>
                    <a:pt x="2288" y="2000"/>
                    <a:pt x="2286" y="2007"/>
                    <a:pt x="2285" y="2015"/>
                  </a:cubicBezTo>
                  <a:cubicBezTo>
                    <a:pt x="2286" y="2040"/>
                    <a:pt x="2289" y="2065"/>
                    <a:pt x="2292" y="2089"/>
                  </a:cubicBezTo>
                  <a:cubicBezTo>
                    <a:pt x="2294" y="2099"/>
                    <a:pt x="2295" y="2109"/>
                    <a:pt x="2297" y="2119"/>
                  </a:cubicBezTo>
                  <a:cubicBezTo>
                    <a:pt x="2298" y="2122"/>
                    <a:pt x="2301" y="2140"/>
                    <a:pt x="2305" y="2132"/>
                  </a:cubicBezTo>
                  <a:cubicBezTo>
                    <a:pt x="2307" y="2128"/>
                    <a:pt x="2308" y="2122"/>
                    <a:pt x="2309" y="2117"/>
                  </a:cubicBezTo>
                  <a:cubicBezTo>
                    <a:pt x="2311" y="2106"/>
                    <a:pt x="2312" y="2096"/>
                    <a:pt x="2313" y="2086"/>
                  </a:cubicBezTo>
                  <a:cubicBezTo>
                    <a:pt x="2316" y="2069"/>
                    <a:pt x="2317" y="2052"/>
                    <a:pt x="2318" y="2035"/>
                  </a:cubicBezTo>
                  <a:close/>
                  <a:moveTo>
                    <a:pt x="2248" y="2146"/>
                  </a:moveTo>
                  <a:cubicBezTo>
                    <a:pt x="2243" y="2144"/>
                    <a:pt x="2237" y="2145"/>
                    <a:pt x="2234" y="2151"/>
                  </a:cubicBezTo>
                  <a:cubicBezTo>
                    <a:pt x="2233" y="2153"/>
                    <a:pt x="2232" y="2156"/>
                    <a:pt x="2232" y="2158"/>
                  </a:cubicBezTo>
                  <a:cubicBezTo>
                    <a:pt x="2262" y="2158"/>
                    <a:pt x="2262" y="2158"/>
                    <a:pt x="2262" y="2158"/>
                  </a:cubicBezTo>
                  <a:cubicBezTo>
                    <a:pt x="2261" y="2158"/>
                    <a:pt x="2261" y="2157"/>
                    <a:pt x="2260" y="2157"/>
                  </a:cubicBezTo>
                  <a:cubicBezTo>
                    <a:pt x="2257" y="2152"/>
                    <a:pt x="2253" y="2147"/>
                    <a:pt x="2248" y="2146"/>
                  </a:cubicBezTo>
                  <a:close/>
                  <a:moveTo>
                    <a:pt x="2280" y="2105"/>
                  </a:moveTo>
                  <a:cubicBezTo>
                    <a:pt x="2275" y="2091"/>
                    <a:pt x="2270" y="2067"/>
                    <a:pt x="2256" y="2063"/>
                  </a:cubicBezTo>
                  <a:cubicBezTo>
                    <a:pt x="2252" y="2061"/>
                    <a:pt x="2247" y="2062"/>
                    <a:pt x="2244" y="2067"/>
                  </a:cubicBezTo>
                  <a:cubicBezTo>
                    <a:pt x="2240" y="2072"/>
                    <a:pt x="2240" y="2080"/>
                    <a:pt x="2242" y="2087"/>
                  </a:cubicBezTo>
                  <a:cubicBezTo>
                    <a:pt x="2248" y="2108"/>
                    <a:pt x="2256" y="2129"/>
                    <a:pt x="2266" y="2147"/>
                  </a:cubicBezTo>
                  <a:cubicBezTo>
                    <a:pt x="2268" y="2151"/>
                    <a:pt x="2270" y="2155"/>
                    <a:pt x="2272" y="2158"/>
                  </a:cubicBezTo>
                  <a:cubicBezTo>
                    <a:pt x="2294" y="2158"/>
                    <a:pt x="2294" y="2158"/>
                    <a:pt x="2294" y="2158"/>
                  </a:cubicBezTo>
                  <a:cubicBezTo>
                    <a:pt x="2293" y="2158"/>
                    <a:pt x="2293" y="2157"/>
                    <a:pt x="2293" y="2156"/>
                  </a:cubicBezTo>
                  <a:cubicBezTo>
                    <a:pt x="2290" y="2139"/>
                    <a:pt x="2285" y="2122"/>
                    <a:pt x="2280" y="2105"/>
                  </a:cubicBezTo>
                  <a:close/>
                  <a:moveTo>
                    <a:pt x="2373" y="2149"/>
                  </a:moveTo>
                  <a:cubicBezTo>
                    <a:pt x="2373" y="2149"/>
                    <a:pt x="2372" y="2148"/>
                    <a:pt x="2372" y="2148"/>
                  </a:cubicBezTo>
                  <a:cubicBezTo>
                    <a:pt x="2370" y="2147"/>
                    <a:pt x="2367" y="2147"/>
                    <a:pt x="2364" y="2148"/>
                  </a:cubicBezTo>
                  <a:cubicBezTo>
                    <a:pt x="2359" y="2150"/>
                    <a:pt x="2354" y="2154"/>
                    <a:pt x="2349" y="2158"/>
                  </a:cubicBezTo>
                  <a:cubicBezTo>
                    <a:pt x="2379" y="2158"/>
                    <a:pt x="2379" y="2158"/>
                    <a:pt x="2379" y="2158"/>
                  </a:cubicBezTo>
                  <a:cubicBezTo>
                    <a:pt x="2378" y="2157"/>
                    <a:pt x="2378" y="2155"/>
                    <a:pt x="2377" y="2153"/>
                  </a:cubicBezTo>
                  <a:cubicBezTo>
                    <a:pt x="2376" y="2151"/>
                    <a:pt x="2375" y="2150"/>
                    <a:pt x="2373" y="2149"/>
                  </a:cubicBezTo>
                  <a:close/>
                  <a:moveTo>
                    <a:pt x="2373" y="32"/>
                  </a:moveTo>
                  <a:cubicBezTo>
                    <a:pt x="2373" y="32"/>
                    <a:pt x="2372" y="32"/>
                    <a:pt x="2372" y="32"/>
                  </a:cubicBezTo>
                  <a:cubicBezTo>
                    <a:pt x="2370" y="30"/>
                    <a:pt x="2367" y="31"/>
                    <a:pt x="2364" y="32"/>
                  </a:cubicBezTo>
                  <a:cubicBezTo>
                    <a:pt x="2351" y="37"/>
                    <a:pt x="2340" y="51"/>
                    <a:pt x="2331" y="65"/>
                  </a:cubicBezTo>
                  <a:cubicBezTo>
                    <a:pt x="2319" y="82"/>
                    <a:pt x="2304" y="118"/>
                    <a:pt x="2307" y="124"/>
                  </a:cubicBezTo>
                  <a:cubicBezTo>
                    <a:pt x="2310" y="130"/>
                    <a:pt x="2348" y="105"/>
                    <a:pt x="2363" y="85"/>
                  </a:cubicBezTo>
                  <a:cubicBezTo>
                    <a:pt x="2371" y="74"/>
                    <a:pt x="2386" y="52"/>
                    <a:pt x="2377" y="36"/>
                  </a:cubicBezTo>
                  <a:cubicBezTo>
                    <a:pt x="2376" y="35"/>
                    <a:pt x="2375" y="33"/>
                    <a:pt x="2373" y="32"/>
                  </a:cubicBezTo>
                  <a:close/>
                  <a:moveTo>
                    <a:pt x="3525" y="1794"/>
                  </a:moveTo>
                  <a:cubicBezTo>
                    <a:pt x="3525" y="1794"/>
                    <a:pt x="3524" y="1794"/>
                    <a:pt x="3524" y="1794"/>
                  </a:cubicBezTo>
                  <a:cubicBezTo>
                    <a:pt x="3522" y="1792"/>
                    <a:pt x="3519" y="1793"/>
                    <a:pt x="3516" y="1794"/>
                  </a:cubicBezTo>
                  <a:cubicBezTo>
                    <a:pt x="3503" y="1799"/>
                    <a:pt x="3492" y="1813"/>
                    <a:pt x="3483" y="1827"/>
                  </a:cubicBezTo>
                  <a:cubicBezTo>
                    <a:pt x="3471" y="1844"/>
                    <a:pt x="3456" y="1880"/>
                    <a:pt x="3459" y="1886"/>
                  </a:cubicBezTo>
                  <a:cubicBezTo>
                    <a:pt x="3462" y="1892"/>
                    <a:pt x="3500" y="1868"/>
                    <a:pt x="3515" y="1847"/>
                  </a:cubicBezTo>
                  <a:cubicBezTo>
                    <a:pt x="3523" y="1836"/>
                    <a:pt x="3538" y="1814"/>
                    <a:pt x="3529" y="1799"/>
                  </a:cubicBezTo>
                  <a:cubicBezTo>
                    <a:pt x="3528" y="1797"/>
                    <a:pt x="3527" y="1795"/>
                    <a:pt x="3525" y="1794"/>
                  </a:cubicBezTo>
                  <a:close/>
                  <a:moveTo>
                    <a:pt x="3525" y="1091"/>
                  </a:moveTo>
                  <a:cubicBezTo>
                    <a:pt x="3525" y="1090"/>
                    <a:pt x="3524" y="1090"/>
                    <a:pt x="3524" y="1090"/>
                  </a:cubicBezTo>
                  <a:cubicBezTo>
                    <a:pt x="3522" y="1089"/>
                    <a:pt x="3519" y="1089"/>
                    <a:pt x="3516" y="1090"/>
                  </a:cubicBezTo>
                  <a:cubicBezTo>
                    <a:pt x="3503" y="1095"/>
                    <a:pt x="3492" y="1110"/>
                    <a:pt x="3483" y="1123"/>
                  </a:cubicBezTo>
                  <a:cubicBezTo>
                    <a:pt x="3471" y="1140"/>
                    <a:pt x="3456" y="1176"/>
                    <a:pt x="3459" y="1182"/>
                  </a:cubicBezTo>
                  <a:cubicBezTo>
                    <a:pt x="3462" y="1189"/>
                    <a:pt x="3500" y="1164"/>
                    <a:pt x="3515" y="1143"/>
                  </a:cubicBezTo>
                  <a:cubicBezTo>
                    <a:pt x="3523" y="1132"/>
                    <a:pt x="3538" y="1111"/>
                    <a:pt x="3529" y="1095"/>
                  </a:cubicBezTo>
                  <a:cubicBezTo>
                    <a:pt x="3528" y="1093"/>
                    <a:pt x="3527" y="1092"/>
                    <a:pt x="3525" y="1091"/>
                  </a:cubicBezTo>
                  <a:close/>
                  <a:moveTo>
                    <a:pt x="3475" y="1818"/>
                  </a:moveTo>
                  <a:cubicBezTo>
                    <a:pt x="3481" y="1810"/>
                    <a:pt x="3487" y="1802"/>
                    <a:pt x="3492" y="1794"/>
                  </a:cubicBezTo>
                  <a:cubicBezTo>
                    <a:pt x="3499" y="1782"/>
                    <a:pt x="3505" y="1770"/>
                    <a:pt x="3511" y="1758"/>
                  </a:cubicBezTo>
                  <a:cubicBezTo>
                    <a:pt x="3516" y="1745"/>
                    <a:pt x="3522" y="1733"/>
                    <a:pt x="3520" y="1718"/>
                  </a:cubicBezTo>
                  <a:cubicBezTo>
                    <a:pt x="3520" y="1715"/>
                    <a:pt x="3519" y="1712"/>
                    <a:pt x="3517" y="1710"/>
                  </a:cubicBezTo>
                  <a:cubicBezTo>
                    <a:pt x="3515" y="1707"/>
                    <a:pt x="3512" y="1707"/>
                    <a:pt x="3509" y="1708"/>
                  </a:cubicBezTo>
                  <a:cubicBezTo>
                    <a:pt x="3502" y="1710"/>
                    <a:pt x="3498" y="1716"/>
                    <a:pt x="3494" y="1722"/>
                  </a:cubicBezTo>
                  <a:cubicBezTo>
                    <a:pt x="3489" y="1730"/>
                    <a:pt x="3484" y="1738"/>
                    <a:pt x="3481" y="1746"/>
                  </a:cubicBezTo>
                  <a:cubicBezTo>
                    <a:pt x="3475" y="1761"/>
                    <a:pt x="3471" y="1776"/>
                    <a:pt x="3466" y="1792"/>
                  </a:cubicBezTo>
                  <a:cubicBezTo>
                    <a:pt x="3462" y="1806"/>
                    <a:pt x="3453" y="1833"/>
                    <a:pt x="3457" y="1837"/>
                  </a:cubicBezTo>
                  <a:cubicBezTo>
                    <a:pt x="3460" y="1841"/>
                    <a:pt x="3470" y="1826"/>
                    <a:pt x="3475" y="1818"/>
                  </a:cubicBezTo>
                  <a:close/>
                  <a:moveTo>
                    <a:pt x="3434" y="1840"/>
                  </a:moveTo>
                  <a:cubicBezTo>
                    <a:pt x="3428" y="1827"/>
                    <a:pt x="3421" y="1814"/>
                    <a:pt x="3412" y="1802"/>
                  </a:cubicBezTo>
                  <a:cubicBezTo>
                    <a:pt x="3409" y="1797"/>
                    <a:pt x="3405" y="1793"/>
                    <a:pt x="3400" y="1791"/>
                  </a:cubicBezTo>
                  <a:cubicBezTo>
                    <a:pt x="3395" y="1789"/>
                    <a:pt x="3389" y="1791"/>
                    <a:pt x="3386" y="1796"/>
                  </a:cubicBezTo>
                  <a:cubicBezTo>
                    <a:pt x="3384" y="1799"/>
                    <a:pt x="3383" y="1804"/>
                    <a:pt x="3384" y="1808"/>
                  </a:cubicBezTo>
                  <a:cubicBezTo>
                    <a:pt x="3384" y="1812"/>
                    <a:pt x="3385" y="1816"/>
                    <a:pt x="3386" y="1820"/>
                  </a:cubicBezTo>
                  <a:cubicBezTo>
                    <a:pt x="3397" y="1849"/>
                    <a:pt x="3417" y="1869"/>
                    <a:pt x="3437" y="1886"/>
                  </a:cubicBezTo>
                  <a:cubicBezTo>
                    <a:pt x="3439" y="1887"/>
                    <a:pt x="3441" y="1889"/>
                    <a:pt x="3443" y="1889"/>
                  </a:cubicBezTo>
                  <a:cubicBezTo>
                    <a:pt x="3444" y="1890"/>
                    <a:pt x="3445" y="1890"/>
                    <a:pt x="3445" y="1890"/>
                  </a:cubicBezTo>
                  <a:cubicBezTo>
                    <a:pt x="3447" y="1889"/>
                    <a:pt x="3448" y="1889"/>
                    <a:pt x="3449" y="1888"/>
                  </a:cubicBezTo>
                  <a:cubicBezTo>
                    <a:pt x="3453" y="1883"/>
                    <a:pt x="3447" y="1869"/>
                    <a:pt x="3446" y="1865"/>
                  </a:cubicBezTo>
                  <a:cubicBezTo>
                    <a:pt x="3442" y="1856"/>
                    <a:pt x="3438" y="1848"/>
                    <a:pt x="3434" y="1840"/>
                  </a:cubicBezTo>
                  <a:close/>
                  <a:moveTo>
                    <a:pt x="3457" y="1778"/>
                  </a:moveTo>
                  <a:cubicBezTo>
                    <a:pt x="3459" y="1773"/>
                    <a:pt x="3460" y="1767"/>
                    <a:pt x="3461" y="1762"/>
                  </a:cubicBezTo>
                  <a:cubicBezTo>
                    <a:pt x="3463" y="1752"/>
                    <a:pt x="3464" y="1742"/>
                    <a:pt x="3465" y="1731"/>
                  </a:cubicBezTo>
                  <a:cubicBezTo>
                    <a:pt x="3468" y="1715"/>
                    <a:pt x="3469" y="1698"/>
                    <a:pt x="3470" y="1680"/>
                  </a:cubicBezTo>
                  <a:cubicBezTo>
                    <a:pt x="3471" y="1666"/>
                    <a:pt x="3472" y="1643"/>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4"/>
                  </a:cubicBezTo>
                  <a:cubicBezTo>
                    <a:pt x="3450" y="1767"/>
                    <a:pt x="3453" y="1786"/>
                    <a:pt x="3457" y="1778"/>
                  </a:cubicBezTo>
                  <a:close/>
                  <a:moveTo>
                    <a:pt x="3432" y="1751"/>
                  </a:moveTo>
                  <a:cubicBezTo>
                    <a:pt x="3427" y="1736"/>
                    <a:pt x="3422" y="1713"/>
                    <a:pt x="3408" y="1708"/>
                  </a:cubicBezTo>
                  <a:cubicBezTo>
                    <a:pt x="3404" y="1706"/>
                    <a:pt x="3399" y="1707"/>
                    <a:pt x="3396" y="1712"/>
                  </a:cubicBezTo>
                  <a:cubicBezTo>
                    <a:pt x="3392" y="1717"/>
                    <a:pt x="3392" y="1726"/>
                    <a:pt x="3394" y="1733"/>
                  </a:cubicBezTo>
                  <a:cubicBezTo>
                    <a:pt x="3400" y="1754"/>
                    <a:pt x="3408" y="1774"/>
                    <a:pt x="3418" y="1793"/>
                  </a:cubicBezTo>
                  <a:cubicBezTo>
                    <a:pt x="3423" y="1802"/>
                    <a:pt x="3428" y="1811"/>
                    <a:pt x="3434" y="1819"/>
                  </a:cubicBezTo>
                  <a:cubicBezTo>
                    <a:pt x="3437" y="1823"/>
                    <a:pt x="3451" y="1848"/>
                    <a:pt x="3451" y="1838"/>
                  </a:cubicBezTo>
                  <a:cubicBezTo>
                    <a:pt x="3451" y="1826"/>
                    <a:pt x="3448" y="1813"/>
                    <a:pt x="3445" y="1802"/>
                  </a:cubicBezTo>
                  <a:cubicBezTo>
                    <a:pt x="3442" y="1784"/>
                    <a:pt x="3437" y="1767"/>
                    <a:pt x="3432" y="1751"/>
                  </a:cubicBezTo>
                  <a:close/>
                  <a:moveTo>
                    <a:pt x="1221" y="382"/>
                  </a:moveTo>
                  <a:cubicBezTo>
                    <a:pt x="1221" y="382"/>
                    <a:pt x="1220" y="382"/>
                    <a:pt x="1220" y="381"/>
                  </a:cubicBezTo>
                  <a:cubicBezTo>
                    <a:pt x="1218" y="380"/>
                    <a:pt x="1215" y="380"/>
                    <a:pt x="1212" y="381"/>
                  </a:cubicBezTo>
                  <a:cubicBezTo>
                    <a:pt x="1199" y="387"/>
                    <a:pt x="1188" y="401"/>
                    <a:pt x="1179" y="415"/>
                  </a:cubicBezTo>
                  <a:cubicBezTo>
                    <a:pt x="1168" y="432"/>
                    <a:pt x="1152" y="468"/>
                    <a:pt x="1155" y="474"/>
                  </a:cubicBezTo>
                  <a:cubicBezTo>
                    <a:pt x="1158" y="480"/>
                    <a:pt x="1196" y="455"/>
                    <a:pt x="1211" y="435"/>
                  </a:cubicBezTo>
                  <a:cubicBezTo>
                    <a:pt x="1219" y="424"/>
                    <a:pt x="1234" y="402"/>
                    <a:pt x="1225" y="386"/>
                  </a:cubicBezTo>
                  <a:cubicBezTo>
                    <a:pt x="1224" y="385"/>
                    <a:pt x="1223" y="383"/>
                    <a:pt x="1221" y="382"/>
                  </a:cubicBezTo>
                  <a:close/>
                  <a:moveTo>
                    <a:pt x="69" y="2149"/>
                  </a:moveTo>
                  <a:cubicBezTo>
                    <a:pt x="69" y="2149"/>
                    <a:pt x="68" y="2148"/>
                    <a:pt x="68" y="2148"/>
                  </a:cubicBezTo>
                  <a:cubicBezTo>
                    <a:pt x="66" y="2147"/>
                    <a:pt x="63" y="2147"/>
                    <a:pt x="60" y="2148"/>
                  </a:cubicBezTo>
                  <a:cubicBezTo>
                    <a:pt x="55" y="2150"/>
                    <a:pt x="50" y="2154"/>
                    <a:pt x="45" y="2158"/>
                  </a:cubicBezTo>
                  <a:cubicBezTo>
                    <a:pt x="75" y="2158"/>
                    <a:pt x="75" y="2158"/>
                    <a:pt x="75" y="2158"/>
                  </a:cubicBezTo>
                  <a:cubicBezTo>
                    <a:pt x="74" y="2157"/>
                    <a:pt x="74" y="2155"/>
                    <a:pt x="73" y="2153"/>
                  </a:cubicBezTo>
                  <a:cubicBezTo>
                    <a:pt x="72" y="2151"/>
                    <a:pt x="71" y="2150"/>
                    <a:pt x="69" y="2149"/>
                  </a:cubicBezTo>
                  <a:close/>
                  <a:moveTo>
                    <a:pt x="69" y="1443"/>
                  </a:moveTo>
                  <a:cubicBezTo>
                    <a:pt x="69" y="1443"/>
                    <a:pt x="68" y="1443"/>
                    <a:pt x="68" y="1443"/>
                  </a:cubicBezTo>
                  <a:cubicBezTo>
                    <a:pt x="66" y="1441"/>
                    <a:pt x="63" y="1442"/>
                    <a:pt x="60" y="1443"/>
                  </a:cubicBezTo>
                  <a:cubicBezTo>
                    <a:pt x="47" y="1448"/>
                    <a:pt x="36" y="1463"/>
                    <a:pt x="27" y="1476"/>
                  </a:cubicBezTo>
                  <a:cubicBezTo>
                    <a:pt x="16" y="1493"/>
                    <a:pt x="0" y="1529"/>
                    <a:pt x="3" y="1535"/>
                  </a:cubicBezTo>
                  <a:cubicBezTo>
                    <a:pt x="6" y="1542"/>
                    <a:pt x="44" y="1517"/>
                    <a:pt x="59" y="1496"/>
                  </a:cubicBezTo>
                  <a:cubicBezTo>
                    <a:pt x="67" y="1485"/>
                    <a:pt x="82" y="1463"/>
                    <a:pt x="73" y="1448"/>
                  </a:cubicBezTo>
                  <a:cubicBezTo>
                    <a:pt x="72" y="1446"/>
                    <a:pt x="71" y="1444"/>
                    <a:pt x="69" y="1443"/>
                  </a:cubicBezTo>
                  <a:close/>
                  <a:moveTo>
                    <a:pt x="64" y="2073"/>
                  </a:moveTo>
                  <a:cubicBezTo>
                    <a:pt x="64" y="2070"/>
                    <a:pt x="63" y="2067"/>
                    <a:pt x="62" y="2064"/>
                  </a:cubicBezTo>
                  <a:cubicBezTo>
                    <a:pt x="59" y="2062"/>
                    <a:pt x="56" y="2061"/>
                    <a:pt x="53" y="2062"/>
                  </a:cubicBezTo>
                  <a:cubicBezTo>
                    <a:pt x="46" y="2064"/>
                    <a:pt x="42" y="2070"/>
                    <a:pt x="38" y="2077"/>
                  </a:cubicBezTo>
                  <a:cubicBezTo>
                    <a:pt x="33" y="2085"/>
                    <a:pt x="28" y="2092"/>
                    <a:pt x="25" y="2101"/>
                  </a:cubicBezTo>
                  <a:cubicBezTo>
                    <a:pt x="19" y="2116"/>
                    <a:pt x="15" y="2131"/>
                    <a:pt x="10" y="2146"/>
                  </a:cubicBezTo>
                  <a:cubicBezTo>
                    <a:pt x="9" y="2150"/>
                    <a:pt x="8" y="2154"/>
                    <a:pt x="6" y="2158"/>
                  </a:cubicBezTo>
                  <a:cubicBezTo>
                    <a:pt x="30" y="2158"/>
                    <a:pt x="30" y="2158"/>
                    <a:pt x="30" y="2158"/>
                  </a:cubicBezTo>
                  <a:cubicBezTo>
                    <a:pt x="32" y="2155"/>
                    <a:pt x="34" y="2152"/>
                    <a:pt x="36" y="2149"/>
                  </a:cubicBezTo>
                  <a:cubicBezTo>
                    <a:pt x="43" y="2137"/>
                    <a:pt x="49" y="2125"/>
                    <a:pt x="55" y="2112"/>
                  </a:cubicBezTo>
                  <a:cubicBezTo>
                    <a:pt x="60" y="2100"/>
                    <a:pt x="66" y="2088"/>
                    <a:pt x="64" y="2073"/>
                  </a:cubicBezTo>
                  <a:close/>
                  <a:moveTo>
                    <a:pt x="19" y="1467"/>
                  </a:moveTo>
                  <a:cubicBezTo>
                    <a:pt x="25" y="1460"/>
                    <a:pt x="31" y="1451"/>
                    <a:pt x="36" y="1443"/>
                  </a:cubicBezTo>
                  <a:cubicBezTo>
                    <a:pt x="43" y="1432"/>
                    <a:pt x="49" y="1420"/>
                    <a:pt x="55" y="1407"/>
                  </a:cubicBezTo>
                  <a:cubicBezTo>
                    <a:pt x="60" y="1395"/>
                    <a:pt x="66" y="1382"/>
                    <a:pt x="64" y="1367"/>
                  </a:cubicBezTo>
                  <a:cubicBezTo>
                    <a:pt x="64" y="1364"/>
                    <a:pt x="63" y="1361"/>
                    <a:pt x="62" y="1359"/>
                  </a:cubicBezTo>
                  <a:cubicBezTo>
                    <a:pt x="59" y="1356"/>
                    <a:pt x="56" y="1356"/>
                    <a:pt x="53" y="1357"/>
                  </a:cubicBezTo>
                  <a:cubicBezTo>
                    <a:pt x="46" y="1359"/>
                    <a:pt x="42" y="1365"/>
                    <a:pt x="38" y="1371"/>
                  </a:cubicBezTo>
                  <a:cubicBezTo>
                    <a:pt x="33" y="1379"/>
                    <a:pt x="28" y="1387"/>
                    <a:pt x="25" y="1396"/>
                  </a:cubicBezTo>
                  <a:cubicBezTo>
                    <a:pt x="19" y="1410"/>
                    <a:pt x="15" y="1425"/>
                    <a:pt x="10" y="1441"/>
                  </a:cubicBezTo>
                  <a:cubicBezTo>
                    <a:pt x="8" y="1449"/>
                    <a:pt x="4" y="1461"/>
                    <a:pt x="2" y="1470"/>
                  </a:cubicBezTo>
                  <a:cubicBezTo>
                    <a:pt x="2" y="1487"/>
                    <a:pt x="2" y="1487"/>
                    <a:pt x="2" y="1487"/>
                  </a:cubicBezTo>
                  <a:cubicBezTo>
                    <a:pt x="6" y="1488"/>
                    <a:pt x="14" y="1474"/>
                    <a:pt x="19" y="1467"/>
                  </a:cubicBezTo>
                  <a:close/>
                  <a:moveTo>
                    <a:pt x="9" y="1381"/>
                  </a:moveTo>
                  <a:cubicBezTo>
                    <a:pt x="12" y="1364"/>
                    <a:pt x="14" y="1347"/>
                    <a:pt x="14" y="1330"/>
                  </a:cubicBezTo>
                  <a:cubicBezTo>
                    <a:pt x="15" y="1315"/>
                    <a:pt x="16" y="1293"/>
                    <a:pt x="4" y="1285"/>
                  </a:cubicBezTo>
                  <a:cubicBezTo>
                    <a:pt x="3" y="1285"/>
                    <a:pt x="2" y="1285"/>
                    <a:pt x="2" y="1284"/>
                  </a:cubicBezTo>
                  <a:cubicBezTo>
                    <a:pt x="2" y="1425"/>
                    <a:pt x="2" y="1425"/>
                    <a:pt x="2" y="1425"/>
                  </a:cubicBezTo>
                  <a:cubicBezTo>
                    <a:pt x="3" y="1421"/>
                    <a:pt x="4" y="1415"/>
                    <a:pt x="5" y="1411"/>
                  </a:cubicBezTo>
                  <a:cubicBezTo>
                    <a:pt x="7" y="1401"/>
                    <a:pt x="8" y="1391"/>
                    <a:pt x="9" y="1381"/>
                  </a:cubicBezTo>
                  <a:close/>
                  <a:moveTo>
                    <a:pt x="69" y="738"/>
                  </a:moveTo>
                  <a:cubicBezTo>
                    <a:pt x="69" y="738"/>
                    <a:pt x="68" y="737"/>
                    <a:pt x="68" y="737"/>
                  </a:cubicBezTo>
                  <a:cubicBezTo>
                    <a:pt x="66" y="736"/>
                    <a:pt x="63" y="736"/>
                    <a:pt x="60" y="737"/>
                  </a:cubicBezTo>
                  <a:cubicBezTo>
                    <a:pt x="47" y="742"/>
                    <a:pt x="36" y="757"/>
                    <a:pt x="27" y="770"/>
                  </a:cubicBezTo>
                  <a:cubicBezTo>
                    <a:pt x="16" y="787"/>
                    <a:pt x="0" y="823"/>
                    <a:pt x="3" y="830"/>
                  </a:cubicBezTo>
                  <a:cubicBezTo>
                    <a:pt x="6" y="836"/>
                    <a:pt x="44" y="811"/>
                    <a:pt x="59" y="791"/>
                  </a:cubicBezTo>
                  <a:cubicBezTo>
                    <a:pt x="67" y="780"/>
                    <a:pt x="82" y="758"/>
                    <a:pt x="73" y="742"/>
                  </a:cubicBezTo>
                  <a:cubicBezTo>
                    <a:pt x="72" y="740"/>
                    <a:pt x="71" y="739"/>
                    <a:pt x="69" y="738"/>
                  </a:cubicBezTo>
                  <a:close/>
                  <a:moveTo>
                    <a:pt x="14" y="2035"/>
                  </a:moveTo>
                  <a:cubicBezTo>
                    <a:pt x="15" y="2021"/>
                    <a:pt x="16" y="1998"/>
                    <a:pt x="4" y="1991"/>
                  </a:cubicBezTo>
                  <a:cubicBezTo>
                    <a:pt x="3" y="1990"/>
                    <a:pt x="2" y="1990"/>
                    <a:pt x="2" y="1990"/>
                  </a:cubicBezTo>
                  <a:cubicBezTo>
                    <a:pt x="2" y="2131"/>
                    <a:pt x="2" y="2131"/>
                    <a:pt x="2" y="2131"/>
                  </a:cubicBezTo>
                  <a:cubicBezTo>
                    <a:pt x="3" y="2126"/>
                    <a:pt x="4" y="2121"/>
                    <a:pt x="5" y="2117"/>
                  </a:cubicBezTo>
                  <a:cubicBezTo>
                    <a:pt x="7" y="2106"/>
                    <a:pt x="8" y="2096"/>
                    <a:pt x="9" y="2086"/>
                  </a:cubicBezTo>
                  <a:cubicBezTo>
                    <a:pt x="12" y="2069"/>
                    <a:pt x="14" y="2052"/>
                    <a:pt x="14" y="2035"/>
                  </a:cubicBezTo>
                  <a:close/>
                  <a:moveTo>
                    <a:pt x="1153" y="1778"/>
                  </a:moveTo>
                  <a:cubicBezTo>
                    <a:pt x="1155" y="1773"/>
                    <a:pt x="1156" y="1767"/>
                    <a:pt x="1157" y="1762"/>
                  </a:cubicBezTo>
                  <a:cubicBezTo>
                    <a:pt x="1159" y="1752"/>
                    <a:pt x="1160" y="1742"/>
                    <a:pt x="1161" y="1731"/>
                  </a:cubicBezTo>
                  <a:cubicBezTo>
                    <a:pt x="1164" y="1715"/>
                    <a:pt x="1165" y="1698"/>
                    <a:pt x="1166" y="1680"/>
                  </a:cubicBezTo>
                  <a:cubicBezTo>
                    <a:pt x="1167" y="1666"/>
                    <a:pt x="1168" y="1643"/>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4"/>
                  </a:cubicBezTo>
                  <a:cubicBezTo>
                    <a:pt x="1146" y="1767"/>
                    <a:pt x="1149" y="1786"/>
                    <a:pt x="1153" y="1778"/>
                  </a:cubicBezTo>
                  <a:close/>
                  <a:moveTo>
                    <a:pt x="1171" y="1818"/>
                  </a:moveTo>
                  <a:cubicBezTo>
                    <a:pt x="1177" y="1810"/>
                    <a:pt x="1183" y="1802"/>
                    <a:pt x="1188" y="1794"/>
                  </a:cubicBezTo>
                  <a:cubicBezTo>
                    <a:pt x="1195" y="1782"/>
                    <a:pt x="1201" y="1770"/>
                    <a:pt x="1207" y="1758"/>
                  </a:cubicBezTo>
                  <a:cubicBezTo>
                    <a:pt x="1212" y="1745"/>
                    <a:pt x="1218" y="1733"/>
                    <a:pt x="1216" y="1718"/>
                  </a:cubicBezTo>
                  <a:cubicBezTo>
                    <a:pt x="1216" y="1715"/>
                    <a:pt x="1215" y="1712"/>
                    <a:pt x="1214" y="1710"/>
                  </a:cubicBezTo>
                  <a:cubicBezTo>
                    <a:pt x="1211" y="1707"/>
                    <a:pt x="1208" y="1707"/>
                    <a:pt x="1205" y="1708"/>
                  </a:cubicBezTo>
                  <a:cubicBezTo>
                    <a:pt x="1198" y="1710"/>
                    <a:pt x="1194" y="1716"/>
                    <a:pt x="1190" y="1722"/>
                  </a:cubicBezTo>
                  <a:cubicBezTo>
                    <a:pt x="1185" y="1730"/>
                    <a:pt x="1180" y="1738"/>
                    <a:pt x="1177" y="1746"/>
                  </a:cubicBezTo>
                  <a:cubicBezTo>
                    <a:pt x="1171" y="1761"/>
                    <a:pt x="1167" y="1776"/>
                    <a:pt x="1162" y="1792"/>
                  </a:cubicBezTo>
                  <a:cubicBezTo>
                    <a:pt x="1158" y="1806"/>
                    <a:pt x="1149" y="1833"/>
                    <a:pt x="1153" y="1837"/>
                  </a:cubicBezTo>
                  <a:cubicBezTo>
                    <a:pt x="1156" y="1841"/>
                    <a:pt x="1166" y="1826"/>
                    <a:pt x="1171" y="1818"/>
                  </a:cubicBezTo>
                  <a:close/>
                  <a:moveTo>
                    <a:pt x="1221" y="1091"/>
                  </a:moveTo>
                  <a:cubicBezTo>
                    <a:pt x="1221" y="1090"/>
                    <a:pt x="1220" y="1090"/>
                    <a:pt x="1220" y="1090"/>
                  </a:cubicBezTo>
                  <a:cubicBezTo>
                    <a:pt x="1218" y="1089"/>
                    <a:pt x="1215" y="1089"/>
                    <a:pt x="1212" y="1090"/>
                  </a:cubicBezTo>
                  <a:cubicBezTo>
                    <a:pt x="1199" y="1095"/>
                    <a:pt x="1188" y="1110"/>
                    <a:pt x="1179" y="1123"/>
                  </a:cubicBezTo>
                  <a:cubicBezTo>
                    <a:pt x="1168" y="1140"/>
                    <a:pt x="1152" y="1176"/>
                    <a:pt x="1155" y="1182"/>
                  </a:cubicBezTo>
                  <a:cubicBezTo>
                    <a:pt x="1158" y="1189"/>
                    <a:pt x="1196" y="1164"/>
                    <a:pt x="1211" y="1143"/>
                  </a:cubicBezTo>
                  <a:cubicBezTo>
                    <a:pt x="1219" y="1132"/>
                    <a:pt x="1234" y="1111"/>
                    <a:pt x="1225" y="1095"/>
                  </a:cubicBezTo>
                  <a:cubicBezTo>
                    <a:pt x="1224" y="1093"/>
                    <a:pt x="1223" y="1092"/>
                    <a:pt x="1221" y="1091"/>
                  </a:cubicBezTo>
                  <a:close/>
                  <a:moveTo>
                    <a:pt x="69" y="32"/>
                  </a:moveTo>
                  <a:cubicBezTo>
                    <a:pt x="69" y="32"/>
                    <a:pt x="68" y="32"/>
                    <a:pt x="68" y="32"/>
                  </a:cubicBezTo>
                  <a:cubicBezTo>
                    <a:pt x="66" y="30"/>
                    <a:pt x="63" y="31"/>
                    <a:pt x="60" y="32"/>
                  </a:cubicBezTo>
                  <a:cubicBezTo>
                    <a:pt x="47" y="37"/>
                    <a:pt x="36" y="51"/>
                    <a:pt x="27" y="65"/>
                  </a:cubicBezTo>
                  <a:cubicBezTo>
                    <a:pt x="16" y="82"/>
                    <a:pt x="0" y="118"/>
                    <a:pt x="3" y="124"/>
                  </a:cubicBezTo>
                  <a:cubicBezTo>
                    <a:pt x="6" y="130"/>
                    <a:pt x="44" y="105"/>
                    <a:pt x="59" y="85"/>
                  </a:cubicBezTo>
                  <a:cubicBezTo>
                    <a:pt x="67" y="74"/>
                    <a:pt x="82" y="52"/>
                    <a:pt x="73" y="36"/>
                  </a:cubicBezTo>
                  <a:cubicBezTo>
                    <a:pt x="72" y="35"/>
                    <a:pt x="71" y="33"/>
                    <a:pt x="69" y="32"/>
                  </a:cubicBezTo>
                  <a:close/>
                  <a:moveTo>
                    <a:pt x="1221" y="1794"/>
                  </a:moveTo>
                  <a:cubicBezTo>
                    <a:pt x="1221" y="1794"/>
                    <a:pt x="1220" y="1794"/>
                    <a:pt x="1220" y="1794"/>
                  </a:cubicBezTo>
                  <a:cubicBezTo>
                    <a:pt x="1218" y="1792"/>
                    <a:pt x="1215" y="1793"/>
                    <a:pt x="1212" y="1794"/>
                  </a:cubicBezTo>
                  <a:cubicBezTo>
                    <a:pt x="1199" y="1799"/>
                    <a:pt x="1188" y="1813"/>
                    <a:pt x="1179" y="1827"/>
                  </a:cubicBezTo>
                  <a:cubicBezTo>
                    <a:pt x="1168" y="1844"/>
                    <a:pt x="1152" y="1880"/>
                    <a:pt x="1155" y="1886"/>
                  </a:cubicBezTo>
                  <a:cubicBezTo>
                    <a:pt x="1158" y="1892"/>
                    <a:pt x="1196" y="1868"/>
                    <a:pt x="1211" y="1847"/>
                  </a:cubicBezTo>
                  <a:cubicBezTo>
                    <a:pt x="1219" y="1836"/>
                    <a:pt x="1234" y="1814"/>
                    <a:pt x="1225" y="1799"/>
                  </a:cubicBezTo>
                  <a:cubicBezTo>
                    <a:pt x="1224" y="1797"/>
                    <a:pt x="1223" y="1795"/>
                    <a:pt x="1221" y="1794"/>
                  </a:cubicBezTo>
                  <a:close/>
                  <a:moveTo>
                    <a:pt x="1130" y="1840"/>
                  </a:moveTo>
                  <a:cubicBezTo>
                    <a:pt x="1124" y="1827"/>
                    <a:pt x="1117" y="1814"/>
                    <a:pt x="1108" y="1802"/>
                  </a:cubicBezTo>
                  <a:cubicBezTo>
                    <a:pt x="1105" y="1797"/>
                    <a:pt x="1101" y="1793"/>
                    <a:pt x="1096" y="1791"/>
                  </a:cubicBezTo>
                  <a:cubicBezTo>
                    <a:pt x="1091" y="1789"/>
                    <a:pt x="1085" y="1791"/>
                    <a:pt x="1082" y="1796"/>
                  </a:cubicBezTo>
                  <a:cubicBezTo>
                    <a:pt x="1080" y="1799"/>
                    <a:pt x="1079" y="1804"/>
                    <a:pt x="1080" y="1808"/>
                  </a:cubicBezTo>
                  <a:cubicBezTo>
                    <a:pt x="1080" y="1812"/>
                    <a:pt x="1081" y="1816"/>
                    <a:pt x="1082" y="1820"/>
                  </a:cubicBezTo>
                  <a:cubicBezTo>
                    <a:pt x="1093" y="1849"/>
                    <a:pt x="1113" y="1869"/>
                    <a:pt x="1133" y="1886"/>
                  </a:cubicBezTo>
                  <a:cubicBezTo>
                    <a:pt x="1135" y="1887"/>
                    <a:pt x="1137" y="1889"/>
                    <a:pt x="1139" y="1889"/>
                  </a:cubicBezTo>
                  <a:cubicBezTo>
                    <a:pt x="1140" y="1890"/>
                    <a:pt x="1141" y="1890"/>
                    <a:pt x="1142" y="1890"/>
                  </a:cubicBezTo>
                  <a:cubicBezTo>
                    <a:pt x="1143" y="1889"/>
                    <a:pt x="1144" y="1889"/>
                    <a:pt x="1145" y="1888"/>
                  </a:cubicBezTo>
                  <a:cubicBezTo>
                    <a:pt x="1149" y="1883"/>
                    <a:pt x="1143" y="1869"/>
                    <a:pt x="1142" y="1865"/>
                  </a:cubicBezTo>
                  <a:cubicBezTo>
                    <a:pt x="1138" y="1856"/>
                    <a:pt x="1134" y="1848"/>
                    <a:pt x="1130" y="1840"/>
                  </a:cubicBezTo>
                  <a:close/>
                  <a:moveTo>
                    <a:pt x="1128" y="1751"/>
                  </a:moveTo>
                  <a:cubicBezTo>
                    <a:pt x="1124" y="1736"/>
                    <a:pt x="1118" y="1713"/>
                    <a:pt x="1104" y="1708"/>
                  </a:cubicBezTo>
                  <a:cubicBezTo>
                    <a:pt x="1100" y="1706"/>
                    <a:pt x="1095" y="1707"/>
                    <a:pt x="1092" y="1712"/>
                  </a:cubicBezTo>
                  <a:cubicBezTo>
                    <a:pt x="1088" y="1717"/>
                    <a:pt x="1088" y="1726"/>
                    <a:pt x="1090" y="1733"/>
                  </a:cubicBezTo>
                  <a:cubicBezTo>
                    <a:pt x="1096" y="1754"/>
                    <a:pt x="1104" y="1774"/>
                    <a:pt x="1114" y="1793"/>
                  </a:cubicBezTo>
                  <a:cubicBezTo>
                    <a:pt x="1119" y="1802"/>
                    <a:pt x="1125" y="1811"/>
                    <a:pt x="1130" y="1819"/>
                  </a:cubicBezTo>
                  <a:cubicBezTo>
                    <a:pt x="1133" y="1823"/>
                    <a:pt x="1147" y="1848"/>
                    <a:pt x="1147" y="1838"/>
                  </a:cubicBezTo>
                  <a:cubicBezTo>
                    <a:pt x="1147" y="1826"/>
                    <a:pt x="1144" y="1813"/>
                    <a:pt x="1141" y="1802"/>
                  </a:cubicBezTo>
                  <a:cubicBezTo>
                    <a:pt x="1138" y="1784"/>
                    <a:pt x="1133" y="1767"/>
                    <a:pt x="1128" y="1751"/>
                  </a:cubicBezTo>
                  <a:close/>
                </a:path>
              </a:pathLst>
            </a:custGeom>
            <a:solidFill>
              <a:schemeClr val="accent1"/>
            </a:solidFill>
            <a:ln w="9525">
              <a:noFill/>
              <a:round/>
              <a:headEnd/>
              <a:tailEnd/>
            </a:ln>
          </p:spPr>
        </p:sp>
        <p:sp>
          <p:nvSpPr>
            <p:cNvPr id="19" name="Freeform 9"/>
            <p:cNvSpPr>
              <a:spLocks noEditPoints="1"/>
            </p:cNvSpPr>
            <p:nvPr/>
          </p:nvSpPr>
          <p:spPr bwMode="auto">
            <a:xfrm>
              <a:off x="982493" y="3378"/>
              <a:ext cx="11205925" cy="6851347"/>
            </a:xfrm>
            <a:custGeom>
              <a:avLst/>
              <a:gdLst/>
              <a:ahLst/>
              <a:cxnLst/>
              <a:rect l="0" t="0" r="r" b="b"/>
              <a:pathLst>
                <a:path w="3531" h="2158">
                  <a:moveTo>
                    <a:pt x="1203" y="57"/>
                  </a:moveTo>
                  <a:cubicBezTo>
                    <a:pt x="1206" y="61"/>
                    <a:pt x="1220" y="86"/>
                    <a:pt x="1220" y="75"/>
                  </a:cubicBezTo>
                  <a:cubicBezTo>
                    <a:pt x="1220" y="64"/>
                    <a:pt x="1217" y="51"/>
                    <a:pt x="1214" y="40"/>
                  </a:cubicBezTo>
                  <a:cubicBezTo>
                    <a:pt x="1211" y="26"/>
                    <a:pt x="1208" y="13"/>
                    <a:pt x="1205" y="0"/>
                  </a:cubicBezTo>
                  <a:cubicBezTo>
                    <a:pt x="1173" y="0"/>
                    <a:pt x="1173" y="0"/>
                    <a:pt x="1173" y="0"/>
                  </a:cubicBezTo>
                  <a:cubicBezTo>
                    <a:pt x="1177" y="11"/>
                    <a:pt x="1182" y="21"/>
                    <a:pt x="1187" y="31"/>
                  </a:cubicBezTo>
                  <a:cubicBezTo>
                    <a:pt x="1192" y="40"/>
                    <a:pt x="1198" y="49"/>
                    <a:pt x="1203" y="57"/>
                  </a:cubicBezTo>
                  <a:close/>
                  <a:moveTo>
                    <a:pt x="1226" y="16"/>
                  </a:moveTo>
                  <a:cubicBezTo>
                    <a:pt x="1228" y="11"/>
                    <a:pt x="1229" y="5"/>
                    <a:pt x="1230" y="0"/>
                  </a:cubicBezTo>
                  <a:cubicBezTo>
                    <a:pt x="1218" y="0"/>
                    <a:pt x="1218" y="0"/>
                    <a:pt x="1218" y="0"/>
                  </a:cubicBezTo>
                  <a:cubicBezTo>
                    <a:pt x="1218" y="1"/>
                    <a:pt x="1218" y="2"/>
                    <a:pt x="1218" y="2"/>
                  </a:cubicBezTo>
                  <a:cubicBezTo>
                    <a:pt x="1219" y="5"/>
                    <a:pt x="1222" y="24"/>
                    <a:pt x="1226" y="16"/>
                  </a:cubicBezTo>
                  <a:close/>
                  <a:moveTo>
                    <a:pt x="1155" y="58"/>
                  </a:moveTo>
                  <a:cubicBezTo>
                    <a:pt x="1166" y="87"/>
                    <a:pt x="1186" y="107"/>
                    <a:pt x="1206" y="124"/>
                  </a:cubicBezTo>
                  <a:cubicBezTo>
                    <a:pt x="1208" y="125"/>
                    <a:pt x="1210" y="127"/>
                    <a:pt x="1212" y="127"/>
                  </a:cubicBezTo>
                  <a:cubicBezTo>
                    <a:pt x="1213" y="128"/>
                    <a:pt x="1214" y="128"/>
                    <a:pt x="1215" y="128"/>
                  </a:cubicBezTo>
                  <a:cubicBezTo>
                    <a:pt x="1216" y="127"/>
                    <a:pt x="1217" y="127"/>
                    <a:pt x="1218" y="125"/>
                  </a:cubicBezTo>
                  <a:cubicBezTo>
                    <a:pt x="1222" y="121"/>
                    <a:pt x="1216" y="107"/>
                    <a:pt x="1215" y="102"/>
                  </a:cubicBezTo>
                  <a:cubicBezTo>
                    <a:pt x="1211" y="94"/>
                    <a:pt x="1207" y="86"/>
                    <a:pt x="1203" y="78"/>
                  </a:cubicBezTo>
                  <a:cubicBezTo>
                    <a:pt x="1197" y="65"/>
                    <a:pt x="1190" y="52"/>
                    <a:pt x="1181" y="40"/>
                  </a:cubicBezTo>
                  <a:cubicBezTo>
                    <a:pt x="1178" y="35"/>
                    <a:pt x="1174" y="31"/>
                    <a:pt x="1169" y="29"/>
                  </a:cubicBezTo>
                  <a:cubicBezTo>
                    <a:pt x="1164" y="27"/>
                    <a:pt x="1158" y="29"/>
                    <a:pt x="1155" y="34"/>
                  </a:cubicBezTo>
                  <a:cubicBezTo>
                    <a:pt x="1153" y="37"/>
                    <a:pt x="1152" y="42"/>
                    <a:pt x="1153" y="46"/>
                  </a:cubicBezTo>
                  <a:cubicBezTo>
                    <a:pt x="1153" y="50"/>
                    <a:pt x="1154" y="54"/>
                    <a:pt x="1155" y="58"/>
                  </a:cubicBezTo>
                  <a:close/>
                  <a:moveTo>
                    <a:pt x="1229" y="580"/>
                  </a:moveTo>
                  <a:cubicBezTo>
                    <a:pt x="1224" y="577"/>
                    <a:pt x="1217" y="579"/>
                    <a:pt x="1213" y="584"/>
                  </a:cubicBezTo>
                  <a:cubicBezTo>
                    <a:pt x="1209" y="589"/>
                    <a:pt x="1207" y="596"/>
                    <a:pt x="1206" y="603"/>
                  </a:cubicBezTo>
                  <a:cubicBezTo>
                    <a:pt x="1207" y="629"/>
                    <a:pt x="1210" y="653"/>
                    <a:pt x="1213" y="678"/>
                  </a:cubicBezTo>
                  <a:cubicBezTo>
                    <a:pt x="1215" y="688"/>
                    <a:pt x="1216" y="698"/>
                    <a:pt x="1218" y="708"/>
                  </a:cubicBezTo>
                  <a:cubicBezTo>
                    <a:pt x="1219" y="711"/>
                    <a:pt x="1222" y="729"/>
                    <a:pt x="1226" y="721"/>
                  </a:cubicBezTo>
                  <a:cubicBezTo>
                    <a:pt x="1228" y="717"/>
                    <a:pt x="1229" y="710"/>
                    <a:pt x="1230" y="705"/>
                  </a:cubicBezTo>
                  <a:cubicBezTo>
                    <a:pt x="1232" y="695"/>
                    <a:pt x="1233" y="685"/>
                    <a:pt x="1234" y="675"/>
                  </a:cubicBezTo>
                  <a:cubicBezTo>
                    <a:pt x="1237" y="658"/>
                    <a:pt x="1238" y="641"/>
                    <a:pt x="1239" y="624"/>
                  </a:cubicBezTo>
                  <a:cubicBezTo>
                    <a:pt x="1240" y="610"/>
                    <a:pt x="1241" y="587"/>
                    <a:pt x="1229" y="580"/>
                  </a:cubicBezTo>
                  <a:close/>
                  <a:moveTo>
                    <a:pt x="1201" y="694"/>
                  </a:moveTo>
                  <a:cubicBezTo>
                    <a:pt x="1197" y="680"/>
                    <a:pt x="1191" y="656"/>
                    <a:pt x="1177" y="651"/>
                  </a:cubicBezTo>
                  <a:cubicBezTo>
                    <a:pt x="1173" y="650"/>
                    <a:pt x="1168" y="651"/>
                    <a:pt x="1165" y="655"/>
                  </a:cubicBezTo>
                  <a:cubicBezTo>
                    <a:pt x="1161" y="661"/>
                    <a:pt x="1161" y="669"/>
                    <a:pt x="1163" y="676"/>
                  </a:cubicBezTo>
                  <a:cubicBezTo>
                    <a:pt x="1169" y="697"/>
                    <a:pt x="1177" y="718"/>
                    <a:pt x="1187" y="736"/>
                  </a:cubicBezTo>
                  <a:cubicBezTo>
                    <a:pt x="1192" y="745"/>
                    <a:pt x="1198" y="754"/>
                    <a:pt x="1203" y="763"/>
                  </a:cubicBezTo>
                  <a:cubicBezTo>
                    <a:pt x="1206" y="767"/>
                    <a:pt x="1220" y="791"/>
                    <a:pt x="1220" y="781"/>
                  </a:cubicBezTo>
                  <a:cubicBezTo>
                    <a:pt x="1220" y="769"/>
                    <a:pt x="1217" y="757"/>
                    <a:pt x="1214" y="745"/>
                  </a:cubicBezTo>
                  <a:cubicBezTo>
                    <a:pt x="1211" y="728"/>
                    <a:pt x="1206" y="711"/>
                    <a:pt x="1201" y="694"/>
                  </a:cubicBezTo>
                  <a:close/>
                  <a:moveTo>
                    <a:pt x="1244" y="762"/>
                  </a:moveTo>
                  <a:cubicBezTo>
                    <a:pt x="1250" y="754"/>
                    <a:pt x="1256" y="746"/>
                    <a:pt x="1261" y="737"/>
                  </a:cubicBezTo>
                  <a:cubicBezTo>
                    <a:pt x="1268" y="726"/>
                    <a:pt x="1274" y="714"/>
                    <a:pt x="1280" y="701"/>
                  </a:cubicBezTo>
                  <a:cubicBezTo>
                    <a:pt x="1285" y="689"/>
                    <a:pt x="1291" y="677"/>
                    <a:pt x="1289" y="662"/>
                  </a:cubicBezTo>
                  <a:cubicBezTo>
                    <a:pt x="1289" y="659"/>
                    <a:pt x="1288" y="655"/>
                    <a:pt x="1287" y="653"/>
                  </a:cubicBezTo>
                  <a:cubicBezTo>
                    <a:pt x="1284" y="650"/>
                    <a:pt x="1281" y="650"/>
                    <a:pt x="1278" y="651"/>
                  </a:cubicBezTo>
                  <a:cubicBezTo>
                    <a:pt x="1271" y="653"/>
                    <a:pt x="1267" y="659"/>
                    <a:pt x="1263" y="666"/>
                  </a:cubicBezTo>
                  <a:cubicBezTo>
                    <a:pt x="1258" y="673"/>
                    <a:pt x="1253" y="681"/>
                    <a:pt x="1250" y="690"/>
                  </a:cubicBezTo>
                  <a:cubicBezTo>
                    <a:pt x="1244" y="705"/>
                    <a:pt x="1240" y="720"/>
                    <a:pt x="1235" y="735"/>
                  </a:cubicBezTo>
                  <a:cubicBezTo>
                    <a:pt x="1231" y="750"/>
                    <a:pt x="1222" y="776"/>
                    <a:pt x="1226" y="780"/>
                  </a:cubicBezTo>
                  <a:cubicBezTo>
                    <a:pt x="1229" y="784"/>
                    <a:pt x="1239" y="769"/>
                    <a:pt x="1244" y="762"/>
                  </a:cubicBezTo>
                  <a:close/>
                  <a:moveTo>
                    <a:pt x="3" y="408"/>
                  </a:moveTo>
                  <a:cubicBezTo>
                    <a:pt x="14" y="437"/>
                    <a:pt x="34" y="457"/>
                    <a:pt x="54" y="474"/>
                  </a:cubicBezTo>
                  <a:cubicBezTo>
                    <a:pt x="56" y="475"/>
                    <a:pt x="58" y="477"/>
                    <a:pt x="60" y="477"/>
                  </a:cubicBezTo>
                  <a:cubicBezTo>
                    <a:pt x="61" y="478"/>
                    <a:pt x="62" y="478"/>
                    <a:pt x="63" y="477"/>
                  </a:cubicBezTo>
                  <a:cubicBezTo>
                    <a:pt x="64" y="477"/>
                    <a:pt x="65" y="477"/>
                    <a:pt x="66" y="475"/>
                  </a:cubicBezTo>
                  <a:cubicBezTo>
                    <a:pt x="70" y="470"/>
                    <a:pt x="64" y="457"/>
                    <a:pt x="63" y="452"/>
                  </a:cubicBezTo>
                  <a:cubicBezTo>
                    <a:pt x="59" y="444"/>
                    <a:pt x="55" y="436"/>
                    <a:pt x="51" y="428"/>
                  </a:cubicBezTo>
                  <a:cubicBezTo>
                    <a:pt x="45" y="415"/>
                    <a:pt x="38" y="402"/>
                    <a:pt x="29" y="390"/>
                  </a:cubicBezTo>
                  <a:cubicBezTo>
                    <a:pt x="26" y="385"/>
                    <a:pt x="22" y="380"/>
                    <a:pt x="17" y="379"/>
                  </a:cubicBezTo>
                  <a:cubicBezTo>
                    <a:pt x="12" y="377"/>
                    <a:pt x="6" y="379"/>
                    <a:pt x="3" y="384"/>
                  </a:cubicBezTo>
                  <a:cubicBezTo>
                    <a:pt x="1" y="387"/>
                    <a:pt x="0" y="392"/>
                    <a:pt x="1" y="396"/>
                  </a:cubicBezTo>
                  <a:cubicBezTo>
                    <a:pt x="1" y="400"/>
                    <a:pt x="2" y="404"/>
                    <a:pt x="3" y="408"/>
                  </a:cubicBezTo>
                  <a:close/>
                  <a:moveTo>
                    <a:pt x="1155" y="763"/>
                  </a:moveTo>
                  <a:cubicBezTo>
                    <a:pt x="1166" y="793"/>
                    <a:pt x="1186" y="812"/>
                    <a:pt x="1206" y="829"/>
                  </a:cubicBezTo>
                  <a:cubicBezTo>
                    <a:pt x="1208" y="831"/>
                    <a:pt x="1210" y="832"/>
                    <a:pt x="1212" y="833"/>
                  </a:cubicBezTo>
                  <a:cubicBezTo>
                    <a:pt x="1213" y="833"/>
                    <a:pt x="1214" y="833"/>
                    <a:pt x="1215" y="833"/>
                  </a:cubicBezTo>
                  <a:cubicBezTo>
                    <a:pt x="1216" y="833"/>
                    <a:pt x="1217" y="832"/>
                    <a:pt x="1218" y="831"/>
                  </a:cubicBezTo>
                  <a:cubicBezTo>
                    <a:pt x="1222" y="826"/>
                    <a:pt x="1216" y="813"/>
                    <a:pt x="1215" y="808"/>
                  </a:cubicBezTo>
                  <a:cubicBezTo>
                    <a:pt x="1211" y="800"/>
                    <a:pt x="1207" y="792"/>
                    <a:pt x="1203" y="784"/>
                  </a:cubicBezTo>
                  <a:cubicBezTo>
                    <a:pt x="1197" y="771"/>
                    <a:pt x="1190" y="757"/>
                    <a:pt x="1181" y="746"/>
                  </a:cubicBezTo>
                  <a:cubicBezTo>
                    <a:pt x="1178" y="741"/>
                    <a:pt x="1174" y="736"/>
                    <a:pt x="1169" y="734"/>
                  </a:cubicBezTo>
                  <a:cubicBezTo>
                    <a:pt x="1164" y="733"/>
                    <a:pt x="1158" y="734"/>
                    <a:pt x="1155" y="740"/>
                  </a:cubicBezTo>
                  <a:cubicBezTo>
                    <a:pt x="1153" y="743"/>
                    <a:pt x="1152" y="747"/>
                    <a:pt x="1153" y="751"/>
                  </a:cubicBezTo>
                  <a:cubicBezTo>
                    <a:pt x="1153" y="756"/>
                    <a:pt x="1154" y="759"/>
                    <a:pt x="1155" y="763"/>
                  </a:cubicBezTo>
                  <a:close/>
                  <a:moveTo>
                    <a:pt x="49" y="1047"/>
                  </a:moveTo>
                  <a:cubicBezTo>
                    <a:pt x="45" y="1032"/>
                    <a:pt x="39" y="1009"/>
                    <a:pt x="26" y="1004"/>
                  </a:cubicBezTo>
                  <a:cubicBezTo>
                    <a:pt x="21" y="1003"/>
                    <a:pt x="16" y="1004"/>
                    <a:pt x="13" y="1008"/>
                  </a:cubicBezTo>
                  <a:cubicBezTo>
                    <a:pt x="9" y="1014"/>
                    <a:pt x="9" y="1022"/>
                    <a:pt x="11" y="1029"/>
                  </a:cubicBezTo>
                  <a:cubicBezTo>
                    <a:pt x="17" y="1050"/>
                    <a:pt x="25" y="1070"/>
                    <a:pt x="35" y="1089"/>
                  </a:cubicBezTo>
                  <a:cubicBezTo>
                    <a:pt x="40" y="1098"/>
                    <a:pt x="46" y="1107"/>
                    <a:pt x="51" y="1116"/>
                  </a:cubicBezTo>
                  <a:cubicBezTo>
                    <a:pt x="54" y="1120"/>
                    <a:pt x="68" y="1144"/>
                    <a:pt x="68" y="1134"/>
                  </a:cubicBezTo>
                  <a:cubicBezTo>
                    <a:pt x="68" y="1122"/>
                    <a:pt x="65" y="1109"/>
                    <a:pt x="62" y="1098"/>
                  </a:cubicBezTo>
                  <a:cubicBezTo>
                    <a:pt x="59" y="1081"/>
                    <a:pt x="54" y="1064"/>
                    <a:pt x="49" y="1047"/>
                  </a:cubicBezTo>
                  <a:close/>
                  <a:moveTo>
                    <a:pt x="74" y="425"/>
                  </a:moveTo>
                  <a:cubicBezTo>
                    <a:pt x="77" y="429"/>
                    <a:pt x="87" y="413"/>
                    <a:pt x="92" y="406"/>
                  </a:cubicBezTo>
                  <a:cubicBezTo>
                    <a:pt x="98" y="398"/>
                    <a:pt x="104" y="390"/>
                    <a:pt x="109" y="382"/>
                  </a:cubicBezTo>
                  <a:cubicBezTo>
                    <a:pt x="116" y="370"/>
                    <a:pt x="122" y="358"/>
                    <a:pt x="128" y="346"/>
                  </a:cubicBezTo>
                  <a:cubicBezTo>
                    <a:pt x="133" y="333"/>
                    <a:pt x="139" y="321"/>
                    <a:pt x="137" y="306"/>
                  </a:cubicBezTo>
                  <a:cubicBezTo>
                    <a:pt x="137" y="303"/>
                    <a:pt x="136" y="300"/>
                    <a:pt x="135" y="298"/>
                  </a:cubicBezTo>
                  <a:cubicBezTo>
                    <a:pt x="132" y="295"/>
                    <a:pt x="129" y="295"/>
                    <a:pt x="126" y="295"/>
                  </a:cubicBezTo>
                  <a:cubicBezTo>
                    <a:pt x="119" y="297"/>
                    <a:pt x="115" y="303"/>
                    <a:pt x="111" y="310"/>
                  </a:cubicBezTo>
                  <a:cubicBezTo>
                    <a:pt x="106" y="318"/>
                    <a:pt x="101" y="325"/>
                    <a:pt x="98" y="334"/>
                  </a:cubicBezTo>
                  <a:cubicBezTo>
                    <a:pt x="92" y="349"/>
                    <a:pt x="88" y="364"/>
                    <a:pt x="83" y="379"/>
                  </a:cubicBezTo>
                  <a:cubicBezTo>
                    <a:pt x="79" y="394"/>
                    <a:pt x="70" y="420"/>
                    <a:pt x="74" y="425"/>
                  </a:cubicBezTo>
                  <a:close/>
                  <a:moveTo>
                    <a:pt x="35" y="380"/>
                  </a:moveTo>
                  <a:cubicBezTo>
                    <a:pt x="40" y="390"/>
                    <a:pt x="46" y="399"/>
                    <a:pt x="51" y="407"/>
                  </a:cubicBezTo>
                  <a:cubicBezTo>
                    <a:pt x="54" y="411"/>
                    <a:pt x="68" y="435"/>
                    <a:pt x="68" y="425"/>
                  </a:cubicBezTo>
                  <a:cubicBezTo>
                    <a:pt x="68" y="414"/>
                    <a:pt x="65" y="401"/>
                    <a:pt x="62" y="390"/>
                  </a:cubicBezTo>
                  <a:cubicBezTo>
                    <a:pt x="59" y="372"/>
                    <a:pt x="54" y="355"/>
                    <a:pt x="49" y="338"/>
                  </a:cubicBezTo>
                  <a:cubicBezTo>
                    <a:pt x="45" y="324"/>
                    <a:pt x="39" y="300"/>
                    <a:pt x="26" y="296"/>
                  </a:cubicBezTo>
                  <a:cubicBezTo>
                    <a:pt x="21" y="294"/>
                    <a:pt x="16" y="295"/>
                    <a:pt x="13" y="300"/>
                  </a:cubicBezTo>
                  <a:cubicBezTo>
                    <a:pt x="9" y="305"/>
                    <a:pt x="9" y="314"/>
                    <a:pt x="11" y="320"/>
                  </a:cubicBezTo>
                  <a:cubicBezTo>
                    <a:pt x="17" y="342"/>
                    <a:pt x="25" y="362"/>
                    <a:pt x="35" y="380"/>
                  </a:cubicBezTo>
                  <a:close/>
                  <a:moveTo>
                    <a:pt x="66" y="352"/>
                  </a:moveTo>
                  <a:cubicBezTo>
                    <a:pt x="67" y="355"/>
                    <a:pt x="70" y="374"/>
                    <a:pt x="74" y="366"/>
                  </a:cubicBezTo>
                  <a:cubicBezTo>
                    <a:pt x="76" y="361"/>
                    <a:pt x="77" y="355"/>
                    <a:pt x="78" y="350"/>
                  </a:cubicBezTo>
                  <a:cubicBezTo>
                    <a:pt x="80" y="340"/>
                    <a:pt x="81" y="329"/>
                    <a:pt x="82" y="319"/>
                  </a:cubicBezTo>
                  <a:cubicBezTo>
                    <a:pt x="85" y="302"/>
                    <a:pt x="87" y="285"/>
                    <a:pt x="87" y="268"/>
                  </a:cubicBezTo>
                  <a:cubicBezTo>
                    <a:pt x="88" y="254"/>
                    <a:pt x="89" y="231"/>
                    <a:pt x="77" y="224"/>
                  </a:cubicBezTo>
                  <a:cubicBezTo>
                    <a:pt x="72" y="221"/>
                    <a:pt x="65" y="223"/>
                    <a:pt x="61" y="228"/>
                  </a:cubicBezTo>
                  <a:cubicBezTo>
                    <a:pt x="57" y="233"/>
                    <a:pt x="55" y="240"/>
                    <a:pt x="54" y="248"/>
                  </a:cubicBezTo>
                  <a:cubicBezTo>
                    <a:pt x="55" y="273"/>
                    <a:pt x="58" y="298"/>
                    <a:pt x="61" y="323"/>
                  </a:cubicBezTo>
                  <a:cubicBezTo>
                    <a:pt x="63" y="333"/>
                    <a:pt x="64" y="342"/>
                    <a:pt x="66" y="352"/>
                  </a:cubicBezTo>
                  <a:close/>
                  <a:moveTo>
                    <a:pt x="77" y="932"/>
                  </a:moveTo>
                  <a:cubicBezTo>
                    <a:pt x="72" y="929"/>
                    <a:pt x="65" y="931"/>
                    <a:pt x="61" y="937"/>
                  </a:cubicBezTo>
                  <a:cubicBezTo>
                    <a:pt x="57" y="942"/>
                    <a:pt x="55" y="949"/>
                    <a:pt x="54" y="956"/>
                  </a:cubicBezTo>
                  <a:cubicBezTo>
                    <a:pt x="55" y="981"/>
                    <a:pt x="58" y="1006"/>
                    <a:pt x="61" y="1031"/>
                  </a:cubicBezTo>
                  <a:cubicBezTo>
                    <a:pt x="63" y="1041"/>
                    <a:pt x="64" y="1051"/>
                    <a:pt x="66" y="1061"/>
                  </a:cubicBezTo>
                  <a:cubicBezTo>
                    <a:pt x="67" y="1064"/>
                    <a:pt x="70" y="1082"/>
                    <a:pt x="74" y="1074"/>
                  </a:cubicBezTo>
                  <a:cubicBezTo>
                    <a:pt x="76" y="1069"/>
                    <a:pt x="77" y="1063"/>
                    <a:pt x="78" y="1058"/>
                  </a:cubicBezTo>
                  <a:cubicBezTo>
                    <a:pt x="80" y="1048"/>
                    <a:pt x="81" y="1038"/>
                    <a:pt x="82" y="1028"/>
                  </a:cubicBezTo>
                  <a:cubicBezTo>
                    <a:pt x="85" y="1011"/>
                    <a:pt x="87" y="994"/>
                    <a:pt x="87" y="977"/>
                  </a:cubicBezTo>
                  <a:cubicBezTo>
                    <a:pt x="88" y="963"/>
                    <a:pt x="89" y="940"/>
                    <a:pt x="77" y="932"/>
                  </a:cubicBezTo>
                  <a:close/>
                  <a:moveTo>
                    <a:pt x="74" y="1133"/>
                  </a:moveTo>
                  <a:cubicBezTo>
                    <a:pt x="77" y="1137"/>
                    <a:pt x="87" y="1122"/>
                    <a:pt x="92" y="1115"/>
                  </a:cubicBezTo>
                  <a:cubicBezTo>
                    <a:pt x="98" y="1107"/>
                    <a:pt x="104" y="1099"/>
                    <a:pt x="109" y="1090"/>
                  </a:cubicBezTo>
                  <a:cubicBezTo>
                    <a:pt x="116" y="1079"/>
                    <a:pt x="122" y="1067"/>
                    <a:pt x="128" y="1054"/>
                  </a:cubicBezTo>
                  <a:cubicBezTo>
                    <a:pt x="133" y="1042"/>
                    <a:pt x="139" y="1029"/>
                    <a:pt x="137" y="1015"/>
                  </a:cubicBezTo>
                  <a:cubicBezTo>
                    <a:pt x="137" y="1011"/>
                    <a:pt x="136" y="1008"/>
                    <a:pt x="135" y="1006"/>
                  </a:cubicBezTo>
                  <a:cubicBezTo>
                    <a:pt x="132" y="1003"/>
                    <a:pt x="129" y="1003"/>
                    <a:pt x="126" y="1004"/>
                  </a:cubicBezTo>
                  <a:cubicBezTo>
                    <a:pt x="119" y="1006"/>
                    <a:pt x="115" y="1012"/>
                    <a:pt x="111" y="1019"/>
                  </a:cubicBezTo>
                  <a:cubicBezTo>
                    <a:pt x="106" y="1026"/>
                    <a:pt x="101" y="1034"/>
                    <a:pt x="98" y="1043"/>
                  </a:cubicBezTo>
                  <a:cubicBezTo>
                    <a:pt x="92" y="1058"/>
                    <a:pt x="88" y="1073"/>
                    <a:pt x="83" y="1088"/>
                  </a:cubicBezTo>
                  <a:cubicBezTo>
                    <a:pt x="79" y="1103"/>
                    <a:pt x="70" y="1129"/>
                    <a:pt x="74" y="1133"/>
                  </a:cubicBezTo>
                  <a:close/>
                  <a:moveTo>
                    <a:pt x="1201" y="1400"/>
                  </a:moveTo>
                  <a:cubicBezTo>
                    <a:pt x="1197" y="1385"/>
                    <a:pt x="1191" y="1362"/>
                    <a:pt x="1177" y="1357"/>
                  </a:cubicBezTo>
                  <a:cubicBezTo>
                    <a:pt x="1173" y="1355"/>
                    <a:pt x="1168" y="1357"/>
                    <a:pt x="1165" y="1361"/>
                  </a:cubicBezTo>
                  <a:cubicBezTo>
                    <a:pt x="1161" y="1366"/>
                    <a:pt x="1161" y="1375"/>
                    <a:pt x="1163" y="1382"/>
                  </a:cubicBezTo>
                  <a:cubicBezTo>
                    <a:pt x="1169" y="1403"/>
                    <a:pt x="1177" y="1423"/>
                    <a:pt x="1187" y="1442"/>
                  </a:cubicBezTo>
                  <a:cubicBezTo>
                    <a:pt x="1192" y="1451"/>
                    <a:pt x="1198" y="1460"/>
                    <a:pt x="1203" y="1468"/>
                  </a:cubicBezTo>
                  <a:cubicBezTo>
                    <a:pt x="1206" y="1473"/>
                    <a:pt x="1220" y="1497"/>
                    <a:pt x="1220" y="1487"/>
                  </a:cubicBezTo>
                  <a:cubicBezTo>
                    <a:pt x="1220" y="1475"/>
                    <a:pt x="1217" y="1462"/>
                    <a:pt x="1214" y="1451"/>
                  </a:cubicBezTo>
                  <a:cubicBezTo>
                    <a:pt x="1211" y="1434"/>
                    <a:pt x="1206" y="1416"/>
                    <a:pt x="1201" y="1400"/>
                  </a:cubicBezTo>
                  <a:close/>
                  <a:moveTo>
                    <a:pt x="2339" y="380"/>
                  </a:moveTo>
                  <a:cubicBezTo>
                    <a:pt x="2344" y="390"/>
                    <a:pt x="2349" y="399"/>
                    <a:pt x="2355" y="407"/>
                  </a:cubicBezTo>
                  <a:cubicBezTo>
                    <a:pt x="2358" y="411"/>
                    <a:pt x="2372" y="435"/>
                    <a:pt x="2372" y="425"/>
                  </a:cubicBezTo>
                  <a:cubicBezTo>
                    <a:pt x="2372" y="414"/>
                    <a:pt x="2369" y="401"/>
                    <a:pt x="2366" y="390"/>
                  </a:cubicBezTo>
                  <a:cubicBezTo>
                    <a:pt x="2363" y="372"/>
                    <a:pt x="2358" y="355"/>
                    <a:pt x="2353" y="338"/>
                  </a:cubicBezTo>
                  <a:cubicBezTo>
                    <a:pt x="2348" y="324"/>
                    <a:pt x="2343" y="300"/>
                    <a:pt x="2329" y="296"/>
                  </a:cubicBezTo>
                  <a:cubicBezTo>
                    <a:pt x="2325" y="294"/>
                    <a:pt x="2320" y="295"/>
                    <a:pt x="2317" y="300"/>
                  </a:cubicBezTo>
                  <a:cubicBezTo>
                    <a:pt x="2313" y="305"/>
                    <a:pt x="2313" y="314"/>
                    <a:pt x="2315" y="320"/>
                  </a:cubicBezTo>
                  <a:cubicBezTo>
                    <a:pt x="2321" y="342"/>
                    <a:pt x="2329" y="362"/>
                    <a:pt x="2339" y="380"/>
                  </a:cubicBezTo>
                  <a:close/>
                  <a:moveTo>
                    <a:pt x="2378" y="425"/>
                  </a:moveTo>
                  <a:cubicBezTo>
                    <a:pt x="2381" y="429"/>
                    <a:pt x="2391" y="413"/>
                    <a:pt x="2396" y="406"/>
                  </a:cubicBezTo>
                  <a:cubicBezTo>
                    <a:pt x="2402" y="398"/>
                    <a:pt x="2408" y="390"/>
                    <a:pt x="2413" y="382"/>
                  </a:cubicBezTo>
                  <a:cubicBezTo>
                    <a:pt x="2420" y="370"/>
                    <a:pt x="2426" y="358"/>
                    <a:pt x="2432" y="346"/>
                  </a:cubicBezTo>
                  <a:cubicBezTo>
                    <a:pt x="2437" y="333"/>
                    <a:pt x="2443" y="321"/>
                    <a:pt x="2441" y="306"/>
                  </a:cubicBezTo>
                  <a:cubicBezTo>
                    <a:pt x="2441" y="303"/>
                    <a:pt x="2440" y="300"/>
                    <a:pt x="2439" y="298"/>
                  </a:cubicBezTo>
                  <a:cubicBezTo>
                    <a:pt x="2436" y="295"/>
                    <a:pt x="2433" y="295"/>
                    <a:pt x="2430" y="295"/>
                  </a:cubicBezTo>
                  <a:cubicBezTo>
                    <a:pt x="2423" y="297"/>
                    <a:pt x="2419" y="303"/>
                    <a:pt x="2415" y="310"/>
                  </a:cubicBezTo>
                  <a:cubicBezTo>
                    <a:pt x="2410" y="318"/>
                    <a:pt x="2405" y="325"/>
                    <a:pt x="2402" y="334"/>
                  </a:cubicBezTo>
                  <a:cubicBezTo>
                    <a:pt x="2396" y="349"/>
                    <a:pt x="2392" y="364"/>
                    <a:pt x="2387" y="379"/>
                  </a:cubicBezTo>
                  <a:cubicBezTo>
                    <a:pt x="2383" y="394"/>
                    <a:pt x="2374" y="420"/>
                    <a:pt x="2378" y="425"/>
                  </a:cubicBezTo>
                  <a:close/>
                  <a:moveTo>
                    <a:pt x="3481" y="1357"/>
                  </a:moveTo>
                  <a:cubicBezTo>
                    <a:pt x="3477" y="1355"/>
                    <a:pt x="3472" y="1357"/>
                    <a:pt x="3469" y="1361"/>
                  </a:cubicBezTo>
                  <a:cubicBezTo>
                    <a:pt x="3465" y="1366"/>
                    <a:pt x="3465" y="1375"/>
                    <a:pt x="3467" y="1382"/>
                  </a:cubicBezTo>
                  <a:cubicBezTo>
                    <a:pt x="3473" y="1403"/>
                    <a:pt x="3481" y="1423"/>
                    <a:pt x="3491" y="1442"/>
                  </a:cubicBezTo>
                  <a:cubicBezTo>
                    <a:pt x="3496" y="1451"/>
                    <a:pt x="3501" y="1460"/>
                    <a:pt x="3507" y="1468"/>
                  </a:cubicBezTo>
                  <a:cubicBezTo>
                    <a:pt x="3510" y="1473"/>
                    <a:pt x="3524" y="1497"/>
                    <a:pt x="3524" y="1487"/>
                  </a:cubicBezTo>
                  <a:cubicBezTo>
                    <a:pt x="3524" y="1475"/>
                    <a:pt x="3521" y="1462"/>
                    <a:pt x="3518" y="1451"/>
                  </a:cubicBezTo>
                  <a:cubicBezTo>
                    <a:pt x="3515" y="1434"/>
                    <a:pt x="3510" y="1416"/>
                    <a:pt x="3505" y="1400"/>
                  </a:cubicBezTo>
                  <a:cubicBezTo>
                    <a:pt x="3500" y="1385"/>
                    <a:pt x="3495" y="1362"/>
                    <a:pt x="3481" y="1357"/>
                  </a:cubicBezTo>
                  <a:close/>
                  <a:moveTo>
                    <a:pt x="1226" y="1486"/>
                  </a:moveTo>
                  <a:cubicBezTo>
                    <a:pt x="1229" y="1490"/>
                    <a:pt x="1239" y="1475"/>
                    <a:pt x="1244" y="1467"/>
                  </a:cubicBezTo>
                  <a:cubicBezTo>
                    <a:pt x="1250" y="1460"/>
                    <a:pt x="1256" y="1451"/>
                    <a:pt x="1261" y="1443"/>
                  </a:cubicBezTo>
                  <a:cubicBezTo>
                    <a:pt x="1268" y="1432"/>
                    <a:pt x="1274" y="1420"/>
                    <a:pt x="1280" y="1407"/>
                  </a:cubicBezTo>
                  <a:cubicBezTo>
                    <a:pt x="1285" y="1395"/>
                    <a:pt x="1291" y="1382"/>
                    <a:pt x="1289" y="1367"/>
                  </a:cubicBezTo>
                  <a:cubicBezTo>
                    <a:pt x="1289" y="1364"/>
                    <a:pt x="1288" y="1361"/>
                    <a:pt x="1287" y="1359"/>
                  </a:cubicBezTo>
                  <a:cubicBezTo>
                    <a:pt x="1284" y="1356"/>
                    <a:pt x="1281" y="1356"/>
                    <a:pt x="1278" y="1357"/>
                  </a:cubicBezTo>
                  <a:cubicBezTo>
                    <a:pt x="1271" y="1359"/>
                    <a:pt x="1267" y="1365"/>
                    <a:pt x="1263" y="1371"/>
                  </a:cubicBezTo>
                  <a:cubicBezTo>
                    <a:pt x="1258" y="1379"/>
                    <a:pt x="1253" y="1387"/>
                    <a:pt x="1250" y="1396"/>
                  </a:cubicBezTo>
                  <a:cubicBezTo>
                    <a:pt x="1244" y="1410"/>
                    <a:pt x="1240" y="1425"/>
                    <a:pt x="1235" y="1441"/>
                  </a:cubicBezTo>
                  <a:cubicBezTo>
                    <a:pt x="1231" y="1455"/>
                    <a:pt x="1222" y="1482"/>
                    <a:pt x="1226" y="1486"/>
                  </a:cubicBezTo>
                  <a:close/>
                  <a:moveTo>
                    <a:pt x="3459" y="763"/>
                  </a:moveTo>
                  <a:cubicBezTo>
                    <a:pt x="3470" y="793"/>
                    <a:pt x="3490" y="812"/>
                    <a:pt x="3510" y="829"/>
                  </a:cubicBezTo>
                  <a:cubicBezTo>
                    <a:pt x="3512" y="831"/>
                    <a:pt x="3514" y="832"/>
                    <a:pt x="3516" y="833"/>
                  </a:cubicBezTo>
                  <a:cubicBezTo>
                    <a:pt x="3517" y="833"/>
                    <a:pt x="3518" y="833"/>
                    <a:pt x="3518" y="833"/>
                  </a:cubicBezTo>
                  <a:cubicBezTo>
                    <a:pt x="3520" y="833"/>
                    <a:pt x="3521" y="832"/>
                    <a:pt x="3522" y="831"/>
                  </a:cubicBezTo>
                  <a:cubicBezTo>
                    <a:pt x="3526" y="826"/>
                    <a:pt x="3520" y="813"/>
                    <a:pt x="3519" y="808"/>
                  </a:cubicBezTo>
                  <a:cubicBezTo>
                    <a:pt x="3515" y="800"/>
                    <a:pt x="3511" y="792"/>
                    <a:pt x="3507" y="784"/>
                  </a:cubicBezTo>
                  <a:cubicBezTo>
                    <a:pt x="3501" y="771"/>
                    <a:pt x="3494" y="757"/>
                    <a:pt x="3485" y="746"/>
                  </a:cubicBezTo>
                  <a:cubicBezTo>
                    <a:pt x="3482" y="741"/>
                    <a:pt x="3478" y="736"/>
                    <a:pt x="3473" y="734"/>
                  </a:cubicBezTo>
                  <a:cubicBezTo>
                    <a:pt x="3468" y="733"/>
                    <a:pt x="3462" y="734"/>
                    <a:pt x="3459" y="740"/>
                  </a:cubicBezTo>
                  <a:cubicBezTo>
                    <a:pt x="3457" y="743"/>
                    <a:pt x="3456" y="747"/>
                    <a:pt x="3457" y="751"/>
                  </a:cubicBezTo>
                  <a:cubicBezTo>
                    <a:pt x="3457" y="756"/>
                    <a:pt x="3458" y="759"/>
                    <a:pt x="3459" y="763"/>
                  </a:cubicBezTo>
                  <a:close/>
                  <a:moveTo>
                    <a:pt x="3507" y="57"/>
                  </a:moveTo>
                  <a:cubicBezTo>
                    <a:pt x="3510" y="61"/>
                    <a:pt x="3524" y="86"/>
                    <a:pt x="3524" y="75"/>
                  </a:cubicBezTo>
                  <a:cubicBezTo>
                    <a:pt x="3524" y="64"/>
                    <a:pt x="3521" y="51"/>
                    <a:pt x="3518" y="40"/>
                  </a:cubicBezTo>
                  <a:cubicBezTo>
                    <a:pt x="3515" y="26"/>
                    <a:pt x="3512" y="13"/>
                    <a:pt x="3508" y="0"/>
                  </a:cubicBezTo>
                  <a:cubicBezTo>
                    <a:pt x="3477" y="0"/>
                    <a:pt x="3477" y="0"/>
                    <a:pt x="3477" y="0"/>
                  </a:cubicBezTo>
                  <a:cubicBezTo>
                    <a:pt x="3481" y="11"/>
                    <a:pt x="3486" y="21"/>
                    <a:pt x="3491" y="31"/>
                  </a:cubicBezTo>
                  <a:cubicBezTo>
                    <a:pt x="3496" y="40"/>
                    <a:pt x="3501" y="49"/>
                    <a:pt x="3507" y="57"/>
                  </a:cubicBezTo>
                  <a:close/>
                  <a:moveTo>
                    <a:pt x="2378" y="1133"/>
                  </a:moveTo>
                  <a:cubicBezTo>
                    <a:pt x="2381" y="1137"/>
                    <a:pt x="2391" y="1122"/>
                    <a:pt x="2396" y="1115"/>
                  </a:cubicBezTo>
                  <a:cubicBezTo>
                    <a:pt x="2402" y="1107"/>
                    <a:pt x="2408" y="1099"/>
                    <a:pt x="2413" y="1090"/>
                  </a:cubicBezTo>
                  <a:cubicBezTo>
                    <a:pt x="2420" y="1079"/>
                    <a:pt x="2426" y="1067"/>
                    <a:pt x="2432" y="1054"/>
                  </a:cubicBezTo>
                  <a:cubicBezTo>
                    <a:pt x="2437" y="1042"/>
                    <a:pt x="2443" y="1029"/>
                    <a:pt x="2441" y="1015"/>
                  </a:cubicBezTo>
                  <a:cubicBezTo>
                    <a:pt x="2441" y="1011"/>
                    <a:pt x="2440" y="1008"/>
                    <a:pt x="2439" y="1006"/>
                  </a:cubicBezTo>
                  <a:cubicBezTo>
                    <a:pt x="2436" y="1003"/>
                    <a:pt x="2433" y="1003"/>
                    <a:pt x="2430" y="1004"/>
                  </a:cubicBezTo>
                  <a:cubicBezTo>
                    <a:pt x="2423" y="1006"/>
                    <a:pt x="2419" y="1012"/>
                    <a:pt x="2415" y="1019"/>
                  </a:cubicBezTo>
                  <a:cubicBezTo>
                    <a:pt x="2410" y="1026"/>
                    <a:pt x="2405" y="1034"/>
                    <a:pt x="2402" y="1043"/>
                  </a:cubicBezTo>
                  <a:cubicBezTo>
                    <a:pt x="2396" y="1058"/>
                    <a:pt x="2392" y="1073"/>
                    <a:pt x="2387" y="1088"/>
                  </a:cubicBezTo>
                  <a:cubicBezTo>
                    <a:pt x="2383" y="1103"/>
                    <a:pt x="2374" y="1129"/>
                    <a:pt x="2378" y="1133"/>
                  </a:cubicBezTo>
                  <a:close/>
                  <a:moveTo>
                    <a:pt x="3481" y="651"/>
                  </a:moveTo>
                  <a:cubicBezTo>
                    <a:pt x="3477" y="650"/>
                    <a:pt x="3472" y="651"/>
                    <a:pt x="3469" y="655"/>
                  </a:cubicBezTo>
                  <a:cubicBezTo>
                    <a:pt x="3465" y="661"/>
                    <a:pt x="3465" y="669"/>
                    <a:pt x="3467" y="676"/>
                  </a:cubicBezTo>
                  <a:cubicBezTo>
                    <a:pt x="3473" y="697"/>
                    <a:pt x="3481" y="718"/>
                    <a:pt x="3491" y="736"/>
                  </a:cubicBezTo>
                  <a:cubicBezTo>
                    <a:pt x="3496" y="745"/>
                    <a:pt x="3501" y="754"/>
                    <a:pt x="3507" y="763"/>
                  </a:cubicBezTo>
                  <a:cubicBezTo>
                    <a:pt x="3510" y="767"/>
                    <a:pt x="3524" y="791"/>
                    <a:pt x="3524" y="781"/>
                  </a:cubicBezTo>
                  <a:cubicBezTo>
                    <a:pt x="3524" y="769"/>
                    <a:pt x="3521" y="757"/>
                    <a:pt x="3518" y="745"/>
                  </a:cubicBezTo>
                  <a:cubicBezTo>
                    <a:pt x="3515" y="728"/>
                    <a:pt x="3510" y="711"/>
                    <a:pt x="3505" y="694"/>
                  </a:cubicBezTo>
                  <a:cubicBezTo>
                    <a:pt x="3500" y="680"/>
                    <a:pt x="3495" y="656"/>
                    <a:pt x="3481" y="651"/>
                  </a:cubicBezTo>
                  <a:close/>
                  <a:moveTo>
                    <a:pt x="3459" y="58"/>
                  </a:moveTo>
                  <a:cubicBezTo>
                    <a:pt x="3470" y="87"/>
                    <a:pt x="3490" y="107"/>
                    <a:pt x="3510" y="124"/>
                  </a:cubicBezTo>
                  <a:cubicBezTo>
                    <a:pt x="3512" y="125"/>
                    <a:pt x="3514" y="127"/>
                    <a:pt x="3516" y="127"/>
                  </a:cubicBezTo>
                  <a:cubicBezTo>
                    <a:pt x="3517" y="128"/>
                    <a:pt x="3518" y="128"/>
                    <a:pt x="3518" y="128"/>
                  </a:cubicBezTo>
                  <a:cubicBezTo>
                    <a:pt x="3520" y="127"/>
                    <a:pt x="3521" y="127"/>
                    <a:pt x="3522" y="125"/>
                  </a:cubicBezTo>
                  <a:cubicBezTo>
                    <a:pt x="3526" y="121"/>
                    <a:pt x="3520" y="107"/>
                    <a:pt x="3519" y="102"/>
                  </a:cubicBezTo>
                  <a:cubicBezTo>
                    <a:pt x="3515" y="94"/>
                    <a:pt x="3511" y="86"/>
                    <a:pt x="3507" y="78"/>
                  </a:cubicBezTo>
                  <a:cubicBezTo>
                    <a:pt x="3501" y="65"/>
                    <a:pt x="3494" y="52"/>
                    <a:pt x="3485" y="40"/>
                  </a:cubicBezTo>
                  <a:cubicBezTo>
                    <a:pt x="3482" y="35"/>
                    <a:pt x="3478" y="31"/>
                    <a:pt x="3473" y="29"/>
                  </a:cubicBezTo>
                  <a:cubicBezTo>
                    <a:pt x="3468" y="27"/>
                    <a:pt x="3462" y="29"/>
                    <a:pt x="3459" y="34"/>
                  </a:cubicBezTo>
                  <a:cubicBezTo>
                    <a:pt x="3457" y="37"/>
                    <a:pt x="3456" y="42"/>
                    <a:pt x="3457" y="46"/>
                  </a:cubicBezTo>
                  <a:cubicBezTo>
                    <a:pt x="3457" y="50"/>
                    <a:pt x="3458" y="54"/>
                    <a:pt x="3459" y="58"/>
                  </a:cubicBezTo>
                  <a:close/>
                  <a:moveTo>
                    <a:pt x="2381" y="932"/>
                  </a:moveTo>
                  <a:cubicBezTo>
                    <a:pt x="2376" y="929"/>
                    <a:pt x="2369" y="931"/>
                    <a:pt x="2365" y="937"/>
                  </a:cubicBezTo>
                  <a:cubicBezTo>
                    <a:pt x="2361" y="942"/>
                    <a:pt x="2359" y="949"/>
                    <a:pt x="2358" y="956"/>
                  </a:cubicBezTo>
                  <a:cubicBezTo>
                    <a:pt x="2359" y="981"/>
                    <a:pt x="2362" y="1006"/>
                    <a:pt x="2365" y="1031"/>
                  </a:cubicBezTo>
                  <a:cubicBezTo>
                    <a:pt x="2367" y="1041"/>
                    <a:pt x="2368" y="1051"/>
                    <a:pt x="2370" y="1061"/>
                  </a:cubicBezTo>
                  <a:cubicBezTo>
                    <a:pt x="2371" y="1064"/>
                    <a:pt x="2374" y="1082"/>
                    <a:pt x="2378" y="1074"/>
                  </a:cubicBezTo>
                  <a:cubicBezTo>
                    <a:pt x="2380" y="1069"/>
                    <a:pt x="2381" y="1063"/>
                    <a:pt x="2382" y="1058"/>
                  </a:cubicBezTo>
                  <a:cubicBezTo>
                    <a:pt x="2384" y="1048"/>
                    <a:pt x="2385" y="1038"/>
                    <a:pt x="2386" y="1028"/>
                  </a:cubicBezTo>
                  <a:cubicBezTo>
                    <a:pt x="2389" y="1011"/>
                    <a:pt x="2390" y="994"/>
                    <a:pt x="2391" y="977"/>
                  </a:cubicBezTo>
                  <a:cubicBezTo>
                    <a:pt x="2392" y="963"/>
                    <a:pt x="2393" y="940"/>
                    <a:pt x="2381" y="932"/>
                  </a:cubicBezTo>
                  <a:close/>
                  <a:moveTo>
                    <a:pt x="2307" y="1116"/>
                  </a:moveTo>
                  <a:cubicBezTo>
                    <a:pt x="2318" y="1145"/>
                    <a:pt x="2338" y="1165"/>
                    <a:pt x="2358" y="1182"/>
                  </a:cubicBezTo>
                  <a:cubicBezTo>
                    <a:pt x="2360" y="1184"/>
                    <a:pt x="2362" y="1185"/>
                    <a:pt x="2364" y="1186"/>
                  </a:cubicBezTo>
                  <a:cubicBezTo>
                    <a:pt x="2365" y="1186"/>
                    <a:pt x="2366" y="1186"/>
                    <a:pt x="2366" y="1186"/>
                  </a:cubicBezTo>
                  <a:cubicBezTo>
                    <a:pt x="2368" y="1186"/>
                    <a:pt x="2369" y="1185"/>
                    <a:pt x="2370" y="1184"/>
                  </a:cubicBezTo>
                  <a:cubicBezTo>
                    <a:pt x="2374" y="1179"/>
                    <a:pt x="2368" y="1166"/>
                    <a:pt x="2367" y="1161"/>
                  </a:cubicBezTo>
                  <a:cubicBezTo>
                    <a:pt x="2363" y="1152"/>
                    <a:pt x="2359" y="1145"/>
                    <a:pt x="2355" y="1137"/>
                  </a:cubicBezTo>
                  <a:cubicBezTo>
                    <a:pt x="2349" y="1123"/>
                    <a:pt x="2342" y="1110"/>
                    <a:pt x="2333" y="1098"/>
                  </a:cubicBezTo>
                  <a:cubicBezTo>
                    <a:pt x="2330" y="1093"/>
                    <a:pt x="2326" y="1089"/>
                    <a:pt x="2321" y="1087"/>
                  </a:cubicBezTo>
                  <a:cubicBezTo>
                    <a:pt x="2316" y="1085"/>
                    <a:pt x="2310" y="1087"/>
                    <a:pt x="2307" y="1092"/>
                  </a:cubicBezTo>
                  <a:cubicBezTo>
                    <a:pt x="2305" y="1096"/>
                    <a:pt x="2304" y="1100"/>
                    <a:pt x="2305" y="1104"/>
                  </a:cubicBezTo>
                  <a:cubicBezTo>
                    <a:pt x="2305" y="1108"/>
                    <a:pt x="2306" y="1112"/>
                    <a:pt x="2307" y="1116"/>
                  </a:cubicBezTo>
                  <a:close/>
                  <a:moveTo>
                    <a:pt x="1226" y="75"/>
                  </a:moveTo>
                  <a:cubicBezTo>
                    <a:pt x="1229" y="79"/>
                    <a:pt x="1239" y="63"/>
                    <a:pt x="1244" y="56"/>
                  </a:cubicBezTo>
                  <a:cubicBezTo>
                    <a:pt x="1250" y="48"/>
                    <a:pt x="1256" y="40"/>
                    <a:pt x="1261" y="32"/>
                  </a:cubicBezTo>
                  <a:cubicBezTo>
                    <a:pt x="1267" y="22"/>
                    <a:pt x="1273" y="11"/>
                    <a:pt x="1278" y="0"/>
                  </a:cubicBezTo>
                  <a:cubicBezTo>
                    <a:pt x="1244" y="0"/>
                    <a:pt x="1244" y="0"/>
                    <a:pt x="1244" y="0"/>
                  </a:cubicBezTo>
                  <a:cubicBezTo>
                    <a:pt x="1241" y="10"/>
                    <a:pt x="1238" y="20"/>
                    <a:pt x="1235" y="29"/>
                  </a:cubicBezTo>
                  <a:cubicBezTo>
                    <a:pt x="1231" y="44"/>
                    <a:pt x="1222" y="71"/>
                    <a:pt x="1226" y="75"/>
                  </a:cubicBezTo>
                  <a:close/>
                  <a:moveTo>
                    <a:pt x="1229" y="1285"/>
                  </a:moveTo>
                  <a:cubicBezTo>
                    <a:pt x="1224" y="1282"/>
                    <a:pt x="1217" y="1284"/>
                    <a:pt x="1213" y="1289"/>
                  </a:cubicBezTo>
                  <a:cubicBezTo>
                    <a:pt x="1209" y="1294"/>
                    <a:pt x="1207" y="1302"/>
                    <a:pt x="1206" y="1309"/>
                  </a:cubicBezTo>
                  <a:cubicBezTo>
                    <a:pt x="1207" y="1334"/>
                    <a:pt x="1210" y="1359"/>
                    <a:pt x="1213" y="1384"/>
                  </a:cubicBezTo>
                  <a:cubicBezTo>
                    <a:pt x="1215" y="1394"/>
                    <a:pt x="1216" y="1404"/>
                    <a:pt x="1218" y="1413"/>
                  </a:cubicBezTo>
                  <a:cubicBezTo>
                    <a:pt x="1219" y="1416"/>
                    <a:pt x="1222" y="1435"/>
                    <a:pt x="1226" y="1427"/>
                  </a:cubicBezTo>
                  <a:cubicBezTo>
                    <a:pt x="1228" y="1422"/>
                    <a:pt x="1229" y="1416"/>
                    <a:pt x="1230" y="1411"/>
                  </a:cubicBezTo>
                  <a:cubicBezTo>
                    <a:pt x="1232" y="1401"/>
                    <a:pt x="1233" y="1391"/>
                    <a:pt x="1234" y="1381"/>
                  </a:cubicBezTo>
                  <a:cubicBezTo>
                    <a:pt x="1237" y="1364"/>
                    <a:pt x="1238" y="1347"/>
                    <a:pt x="1239" y="1330"/>
                  </a:cubicBezTo>
                  <a:cubicBezTo>
                    <a:pt x="1240" y="1315"/>
                    <a:pt x="1241" y="1293"/>
                    <a:pt x="1229" y="1285"/>
                  </a:cubicBezTo>
                  <a:close/>
                  <a:moveTo>
                    <a:pt x="2307" y="408"/>
                  </a:moveTo>
                  <a:cubicBezTo>
                    <a:pt x="2318" y="437"/>
                    <a:pt x="2338" y="457"/>
                    <a:pt x="2358" y="474"/>
                  </a:cubicBezTo>
                  <a:cubicBezTo>
                    <a:pt x="2360" y="475"/>
                    <a:pt x="2362" y="477"/>
                    <a:pt x="2364" y="477"/>
                  </a:cubicBezTo>
                  <a:cubicBezTo>
                    <a:pt x="2365" y="478"/>
                    <a:pt x="2366" y="478"/>
                    <a:pt x="2366" y="477"/>
                  </a:cubicBezTo>
                  <a:cubicBezTo>
                    <a:pt x="2368" y="477"/>
                    <a:pt x="2369" y="477"/>
                    <a:pt x="2370" y="475"/>
                  </a:cubicBezTo>
                  <a:cubicBezTo>
                    <a:pt x="2374" y="470"/>
                    <a:pt x="2368" y="457"/>
                    <a:pt x="2367" y="452"/>
                  </a:cubicBezTo>
                  <a:cubicBezTo>
                    <a:pt x="2363" y="444"/>
                    <a:pt x="2359" y="436"/>
                    <a:pt x="2355" y="428"/>
                  </a:cubicBezTo>
                  <a:cubicBezTo>
                    <a:pt x="2349" y="415"/>
                    <a:pt x="2342" y="402"/>
                    <a:pt x="2333" y="390"/>
                  </a:cubicBezTo>
                  <a:cubicBezTo>
                    <a:pt x="2330" y="385"/>
                    <a:pt x="2326" y="380"/>
                    <a:pt x="2321" y="379"/>
                  </a:cubicBezTo>
                  <a:cubicBezTo>
                    <a:pt x="2316" y="377"/>
                    <a:pt x="2310" y="379"/>
                    <a:pt x="2307" y="384"/>
                  </a:cubicBezTo>
                  <a:cubicBezTo>
                    <a:pt x="2305" y="387"/>
                    <a:pt x="2304" y="392"/>
                    <a:pt x="2305" y="396"/>
                  </a:cubicBezTo>
                  <a:cubicBezTo>
                    <a:pt x="2305" y="400"/>
                    <a:pt x="2306" y="404"/>
                    <a:pt x="2307" y="408"/>
                  </a:cubicBezTo>
                  <a:close/>
                  <a:moveTo>
                    <a:pt x="2370" y="352"/>
                  </a:moveTo>
                  <a:cubicBezTo>
                    <a:pt x="2371" y="355"/>
                    <a:pt x="2374" y="374"/>
                    <a:pt x="2378" y="366"/>
                  </a:cubicBezTo>
                  <a:cubicBezTo>
                    <a:pt x="2380" y="361"/>
                    <a:pt x="2381" y="355"/>
                    <a:pt x="2382" y="350"/>
                  </a:cubicBezTo>
                  <a:cubicBezTo>
                    <a:pt x="2384" y="340"/>
                    <a:pt x="2385" y="329"/>
                    <a:pt x="2386" y="319"/>
                  </a:cubicBezTo>
                  <a:cubicBezTo>
                    <a:pt x="2389" y="302"/>
                    <a:pt x="2390" y="285"/>
                    <a:pt x="2391" y="268"/>
                  </a:cubicBezTo>
                  <a:cubicBezTo>
                    <a:pt x="2392" y="254"/>
                    <a:pt x="2393" y="231"/>
                    <a:pt x="2381" y="224"/>
                  </a:cubicBezTo>
                  <a:cubicBezTo>
                    <a:pt x="2376" y="221"/>
                    <a:pt x="2369" y="223"/>
                    <a:pt x="2365" y="228"/>
                  </a:cubicBezTo>
                  <a:cubicBezTo>
                    <a:pt x="2361" y="233"/>
                    <a:pt x="2359" y="240"/>
                    <a:pt x="2358" y="248"/>
                  </a:cubicBezTo>
                  <a:cubicBezTo>
                    <a:pt x="2359" y="273"/>
                    <a:pt x="2362" y="298"/>
                    <a:pt x="2365" y="323"/>
                  </a:cubicBezTo>
                  <a:cubicBezTo>
                    <a:pt x="2367" y="333"/>
                    <a:pt x="2368" y="342"/>
                    <a:pt x="2370" y="352"/>
                  </a:cubicBezTo>
                  <a:close/>
                  <a:moveTo>
                    <a:pt x="3" y="1116"/>
                  </a:moveTo>
                  <a:cubicBezTo>
                    <a:pt x="14" y="1145"/>
                    <a:pt x="34" y="1165"/>
                    <a:pt x="54" y="1182"/>
                  </a:cubicBezTo>
                  <a:cubicBezTo>
                    <a:pt x="56" y="1184"/>
                    <a:pt x="58" y="1185"/>
                    <a:pt x="60" y="1186"/>
                  </a:cubicBezTo>
                  <a:cubicBezTo>
                    <a:pt x="61" y="1186"/>
                    <a:pt x="62" y="1186"/>
                    <a:pt x="63" y="1186"/>
                  </a:cubicBezTo>
                  <a:cubicBezTo>
                    <a:pt x="64" y="1186"/>
                    <a:pt x="65" y="1185"/>
                    <a:pt x="66" y="1184"/>
                  </a:cubicBezTo>
                  <a:cubicBezTo>
                    <a:pt x="70" y="1179"/>
                    <a:pt x="64" y="1166"/>
                    <a:pt x="63" y="1161"/>
                  </a:cubicBezTo>
                  <a:cubicBezTo>
                    <a:pt x="59" y="1152"/>
                    <a:pt x="55" y="1145"/>
                    <a:pt x="51" y="1137"/>
                  </a:cubicBezTo>
                  <a:cubicBezTo>
                    <a:pt x="45" y="1123"/>
                    <a:pt x="38" y="1110"/>
                    <a:pt x="29" y="1098"/>
                  </a:cubicBezTo>
                  <a:cubicBezTo>
                    <a:pt x="26" y="1093"/>
                    <a:pt x="22" y="1089"/>
                    <a:pt x="17" y="1087"/>
                  </a:cubicBezTo>
                  <a:cubicBezTo>
                    <a:pt x="12" y="1085"/>
                    <a:pt x="6" y="1087"/>
                    <a:pt x="3" y="1092"/>
                  </a:cubicBezTo>
                  <a:cubicBezTo>
                    <a:pt x="1" y="1096"/>
                    <a:pt x="0" y="1100"/>
                    <a:pt x="1" y="1104"/>
                  </a:cubicBezTo>
                  <a:cubicBezTo>
                    <a:pt x="1" y="1108"/>
                    <a:pt x="2" y="1112"/>
                    <a:pt x="3" y="1116"/>
                  </a:cubicBezTo>
                  <a:close/>
                  <a:moveTo>
                    <a:pt x="2353" y="1047"/>
                  </a:moveTo>
                  <a:cubicBezTo>
                    <a:pt x="2348" y="1032"/>
                    <a:pt x="2343" y="1009"/>
                    <a:pt x="2329" y="1004"/>
                  </a:cubicBezTo>
                  <a:cubicBezTo>
                    <a:pt x="2325" y="1003"/>
                    <a:pt x="2320" y="1004"/>
                    <a:pt x="2317" y="1008"/>
                  </a:cubicBezTo>
                  <a:cubicBezTo>
                    <a:pt x="2313" y="1014"/>
                    <a:pt x="2313" y="1022"/>
                    <a:pt x="2315" y="1029"/>
                  </a:cubicBezTo>
                  <a:cubicBezTo>
                    <a:pt x="2321" y="1050"/>
                    <a:pt x="2329" y="1070"/>
                    <a:pt x="2339" y="1089"/>
                  </a:cubicBezTo>
                  <a:cubicBezTo>
                    <a:pt x="2344" y="1098"/>
                    <a:pt x="2349" y="1107"/>
                    <a:pt x="2355" y="1116"/>
                  </a:cubicBezTo>
                  <a:cubicBezTo>
                    <a:pt x="2358" y="1120"/>
                    <a:pt x="2372" y="1144"/>
                    <a:pt x="2372" y="1134"/>
                  </a:cubicBezTo>
                  <a:cubicBezTo>
                    <a:pt x="2372" y="1122"/>
                    <a:pt x="2369" y="1109"/>
                    <a:pt x="2366" y="1098"/>
                  </a:cubicBezTo>
                  <a:cubicBezTo>
                    <a:pt x="2363" y="1081"/>
                    <a:pt x="2358" y="1064"/>
                    <a:pt x="2353" y="1047"/>
                  </a:cubicBezTo>
                  <a:close/>
                  <a:moveTo>
                    <a:pt x="142" y="1091"/>
                  </a:moveTo>
                  <a:cubicBezTo>
                    <a:pt x="142" y="1090"/>
                    <a:pt x="141" y="1090"/>
                    <a:pt x="141" y="1090"/>
                  </a:cubicBezTo>
                  <a:cubicBezTo>
                    <a:pt x="139" y="1089"/>
                    <a:pt x="136" y="1089"/>
                    <a:pt x="133" y="1090"/>
                  </a:cubicBezTo>
                  <a:cubicBezTo>
                    <a:pt x="120" y="1095"/>
                    <a:pt x="109" y="1110"/>
                    <a:pt x="100" y="1123"/>
                  </a:cubicBezTo>
                  <a:cubicBezTo>
                    <a:pt x="89" y="1140"/>
                    <a:pt x="73" y="1176"/>
                    <a:pt x="76" y="1182"/>
                  </a:cubicBezTo>
                  <a:cubicBezTo>
                    <a:pt x="79" y="1189"/>
                    <a:pt x="117" y="1164"/>
                    <a:pt x="132" y="1143"/>
                  </a:cubicBezTo>
                  <a:cubicBezTo>
                    <a:pt x="140" y="1132"/>
                    <a:pt x="155" y="1111"/>
                    <a:pt x="146" y="1095"/>
                  </a:cubicBezTo>
                  <a:cubicBezTo>
                    <a:pt x="145" y="1093"/>
                    <a:pt x="144" y="1092"/>
                    <a:pt x="142" y="1091"/>
                  </a:cubicBezTo>
                  <a:close/>
                  <a:moveTo>
                    <a:pt x="3510" y="1535"/>
                  </a:moveTo>
                  <a:cubicBezTo>
                    <a:pt x="3512" y="1536"/>
                    <a:pt x="3514" y="1538"/>
                    <a:pt x="3516" y="1539"/>
                  </a:cubicBezTo>
                  <a:cubicBezTo>
                    <a:pt x="3517" y="1539"/>
                    <a:pt x="3518" y="1539"/>
                    <a:pt x="3518" y="1539"/>
                  </a:cubicBezTo>
                  <a:cubicBezTo>
                    <a:pt x="3520" y="1539"/>
                    <a:pt x="3521" y="1538"/>
                    <a:pt x="3522" y="1537"/>
                  </a:cubicBezTo>
                  <a:cubicBezTo>
                    <a:pt x="3526" y="1532"/>
                    <a:pt x="3520" y="1518"/>
                    <a:pt x="3519" y="1514"/>
                  </a:cubicBezTo>
                  <a:cubicBezTo>
                    <a:pt x="3515" y="1505"/>
                    <a:pt x="3511" y="1497"/>
                    <a:pt x="3507" y="1490"/>
                  </a:cubicBezTo>
                  <a:cubicBezTo>
                    <a:pt x="3501" y="1476"/>
                    <a:pt x="3494" y="1463"/>
                    <a:pt x="3485" y="1451"/>
                  </a:cubicBezTo>
                  <a:cubicBezTo>
                    <a:pt x="3482" y="1446"/>
                    <a:pt x="3478" y="1442"/>
                    <a:pt x="3473" y="1440"/>
                  </a:cubicBezTo>
                  <a:cubicBezTo>
                    <a:pt x="3468" y="1438"/>
                    <a:pt x="3462" y="1440"/>
                    <a:pt x="3459" y="1445"/>
                  </a:cubicBezTo>
                  <a:cubicBezTo>
                    <a:pt x="3457" y="1448"/>
                    <a:pt x="3456" y="1453"/>
                    <a:pt x="3457" y="1457"/>
                  </a:cubicBezTo>
                  <a:cubicBezTo>
                    <a:pt x="3457" y="1461"/>
                    <a:pt x="3458" y="1465"/>
                    <a:pt x="3459" y="1469"/>
                  </a:cubicBezTo>
                  <a:cubicBezTo>
                    <a:pt x="3470" y="1498"/>
                    <a:pt x="3490" y="1518"/>
                    <a:pt x="3510" y="1535"/>
                  </a:cubicBezTo>
                  <a:close/>
                  <a:moveTo>
                    <a:pt x="2446" y="382"/>
                  </a:moveTo>
                  <a:cubicBezTo>
                    <a:pt x="2446" y="382"/>
                    <a:pt x="2445" y="382"/>
                    <a:pt x="2445" y="381"/>
                  </a:cubicBezTo>
                  <a:cubicBezTo>
                    <a:pt x="2443" y="380"/>
                    <a:pt x="2440" y="380"/>
                    <a:pt x="2437" y="381"/>
                  </a:cubicBezTo>
                  <a:cubicBezTo>
                    <a:pt x="2424" y="387"/>
                    <a:pt x="2413" y="401"/>
                    <a:pt x="2404" y="415"/>
                  </a:cubicBezTo>
                  <a:cubicBezTo>
                    <a:pt x="2392" y="432"/>
                    <a:pt x="2377" y="468"/>
                    <a:pt x="2380" y="474"/>
                  </a:cubicBezTo>
                  <a:cubicBezTo>
                    <a:pt x="2383" y="480"/>
                    <a:pt x="2421" y="455"/>
                    <a:pt x="2436" y="435"/>
                  </a:cubicBezTo>
                  <a:cubicBezTo>
                    <a:pt x="2444" y="424"/>
                    <a:pt x="2459" y="402"/>
                    <a:pt x="2450" y="386"/>
                  </a:cubicBezTo>
                  <a:cubicBezTo>
                    <a:pt x="2449" y="385"/>
                    <a:pt x="2448" y="383"/>
                    <a:pt x="2446" y="382"/>
                  </a:cubicBezTo>
                  <a:close/>
                  <a:moveTo>
                    <a:pt x="3473" y="2146"/>
                  </a:moveTo>
                  <a:cubicBezTo>
                    <a:pt x="3468" y="2144"/>
                    <a:pt x="3462" y="2145"/>
                    <a:pt x="3459" y="2151"/>
                  </a:cubicBezTo>
                  <a:cubicBezTo>
                    <a:pt x="3458" y="2153"/>
                    <a:pt x="3457" y="2156"/>
                    <a:pt x="3457" y="2158"/>
                  </a:cubicBezTo>
                  <a:cubicBezTo>
                    <a:pt x="3487" y="2158"/>
                    <a:pt x="3487" y="2158"/>
                    <a:pt x="3487" y="2158"/>
                  </a:cubicBezTo>
                  <a:cubicBezTo>
                    <a:pt x="3486" y="2158"/>
                    <a:pt x="3486" y="2157"/>
                    <a:pt x="3485" y="2157"/>
                  </a:cubicBezTo>
                  <a:cubicBezTo>
                    <a:pt x="3482" y="2152"/>
                    <a:pt x="3478" y="2147"/>
                    <a:pt x="3473" y="2146"/>
                  </a:cubicBezTo>
                  <a:close/>
                  <a:moveTo>
                    <a:pt x="2446" y="1091"/>
                  </a:moveTo>
                  <a:cubicBezTo>
                    <a:pt x="2446" y="1090"/>
                    <a:pt x="2445" y="1090"/>
                    <a:pt x="2445" y="1090"/>
                  </a:cubicBezTo>
                  <a:cubicBezTo>
                    <a:pt x="2443" y="1089"/>
                    <a:pt x="2440" y="1089"/>
                    <a:pt x="2437" y="1090"/>
                  </a:cubicBezTo>
                  <a:cubicBezTo>
                    <a:pt x="2424" y="1095"/>
                    <a:pt x="2413" y="1110"/>
                    <a:pt x="2404" y="1123"/>
                  </a:cubicBezTo>
                  <a:cubicBezTo>
                    <a:pt x="2392" y="1140"/>
                    <a:pt x="2377" y="1176"/>
                    <a:pt x="2380" y="1182"/>
                  </a:cubicBezTo>
                  <a:cubicBezTo>
                    <a:pt x="2383" y="1189"/>
                    <a:pt x="2421" y="1164"/>
                    <a:pt x="2436" y="1143"/>
                  </a:cubicBezTo>
                  <a:cubicBezTo>
                    <a:pt x="2444" y="1132"/>
                    <a:pt x="2459" y="1111"/>
                    <a:pt x="2450" y="1095"/>
                  </a:cubicBezTo>
                  <a:cubicBezTo>
                    <a:pt x="2449" y="1093"/>
                    <a:pt x="2448" y="1092"/>
                    <a:pt x="2446" y="1091"/>
                  </a:cubicBezTo>
                  <a:close/>
                  <a:moveTo>
                    <a:pt x="3505" y="2105"/>
                  </a:moveTo>
                  <a:cubicBezTo>
                    <a:pt x="3500" y="2091"/>
                    <a:pt x="3495" y="2067"/>
                    <a:pt x="3481" y="2063"/>
                  </a:cubicBezTo>
                  <a:cubicBezTo>
                    <a:pt x="3477" y="2061"/>
                    <a:pt x="3472" y="2062"/>
                    <a:pt x="3469" y="2067"/>
                  </a:cubicBezTo>
                  <a:cubicBezTo>
                    <a:pt x="3465" y="2072"/>
                    <a:pt x="3465" y="2080"/>
                    <a:pt x="3467" y="2087"/>
                  </a:cubicBezTo>
                  <a:cubicBezTo>
                    <a:pt x="3473" y="2108"/>
                    <a:pt x="3481" y="2129"/>
                    <a:pt x="3491" y="2147"/>
                  </a:cubicBezTo>
                  <a:cubicBezTo>
                    <a:pt x="3493" y="2151"/>
                    <a:pt x="3495" y="2155"/>
                    <a:pt x="3497" y="2158"/>
                  </a:cubicBezTo>
                  <a:cubicBezTo>
                    <a:pt x="3519" y="2158"/>
                    <a:pt x="3519" y="2158"/>
                    <a:pt x="3519" y="2158"/>
                  </a:cubicBezTo>
                  <a:cubicBezTo>
                    <a:pt x="3518" y="2158"/>
                    <a:pt x="3518" y="2157"/>
                    <a:pt x="3518" y="2156"/>
                  </a:cubicBezTo>
                  <a:cubicBezTo>
                    <a:pt x="3515" y="2139"/>
                    <a:pt x="3510" y="2122"/>
                    <a:pt x="3505" y="2105"/>
                  </a:cubicBezTo>
                  <a:close/>
                  <a:moveTo>
                    <a:pt x="2378" y="1778"/>
                  </a:moveTo>
                  <a:cubicBezTo>
                    <a:pt x="2380" y="1773"/>
                    <a:pt x="2381" y="1767"/>
                    <a:pt x="2382" y="1762"/>
                  </a:cubicBezTo>
                  <a:cubicBezTo>
                    <a:pt x="2384" y="1752"/>
                    <a:pt x="2385" y="1742"/>
                    <a:pt x="2386" y="1731"/>
                  </a:cubicBezTo>
                  <a:cubicBezTo>
                    <a:pt x="2389" y="1715"/>
                    <a:pt x="2390" y="1698"/>
                    <a:pt x="2391" y="1680"/>
                  </a:cubicBezTo>
                  <a:cubicBezTo>
                    <a:pt x="2392" y="1666"/>
                    <a:pt x="2393" y="1643"/>
                    <a:pt x="2381" y="1636"/>
                  </a:cubicBezTo>
                  <a:cubicBezTo>
                    <a:pt x="2376" y="1633"/>
                    <a:pt x="2369" y="1635"/>
                    <a:pt x="2365" y="1640"/>
                  </a:cubicBezTo>
                  <a:cubicBezTo>
                    <a:pt x="2361" y="1645"/>
                    <a:pt x="2359" y="1653"/>
                    <a:pt x="2358" y="1660"/>
                  </a:cubicBezTo>
                  <a:cubicBezTo>
                    <a:pt x="2359" y="1685"/>
                    <a:pt x="2362" y="1710"/>
                    <a:pt x="2365" y="1735"/>
                  </a:cubicBezTo>
                  <a:cubicBezTo>
                    <a:pt x="2367" y="1745"/>
                    <a:pt x="2368" y="1755"/>
                    <a:pt x="2370" y="1764"/>
                  </a:cubicBezTo>
                  <a:cubicBezTo>
                    <a:pt x="2371" y="1767"/>
                    <a:pt x="2374" y="1786"/>
                    <a:pt x="2378" y="1778"/>
                  </a:cubicBezTo>
                  <a:close/>
                  <a:moveTo>
                    <a:pt x="2446" y="1794"/>
                  </a:moveTo>
                  <a:cubicBezTo>
                    <a:pt x="2446" y="1794"/>
                    <a:pt x="2445" y="1794"/>
                    <a:pt x="2445" y="1794"/>
                  </a:cubicBezTo>
                  <a:cubicBezTo>
                    <a:pt x="2443" y="1792"/>
                    <a:pt x="2440" y="1793"/>
                    <a:pt x="2437" y="1794"/>
                  </a:cubicBezTo>
                  <a:cubicBezTo>
                    <a:pt x="2424" y="1799"/>
                    <a:pt x="2413" y="1813"/>
                    <a:pt x="2404" y="1827"/>
                  </a:cubicBezTo>
                  <a:cubicBezTo>
                    <a:pt x="2392" y="1844"/>
                    <a:pt x="2377" y="1880"/>
                    <a:pt x="2380" y="1886"/>
                  </a:cubicBezTo>
                  <a:cubicBezTo>
                    <a:pt x="2383" y="1892"/>
                    <a:pt x="2421" y="1868"/>
                    <a:pt x="2436" y="1847"/>
                  </a:cubicBezTo>
                  <a:cubicBezTo>
                    <a:pt x="2444" y="1836"/>
                    <a:pt x="2459" y="1814"/>
                    <a:pt x="2450" y="1799"/>
                  </a:cubicBezTo>
                  <a:cubicBezTo>
                    <a:pt x="2449" y="1797"/>
                    <a:pt x="2448" y="1795"/>
                    <a:pt x="2446" y="1794"/>
                  </a:cubicBezTo>
                  <a:close/>
                  <a:moveTo>
                    <a:pt x="2396" y="1818"/>
                  </a:moveTo>
                  <a:cubicBezTo>
                    <a:pt x="2402" y="1810"/>
                    <a:pt x="2408" y="1802"/>
                    <a:pt x="2413" y="1794"/>
                  </a:cubicBezTo>
                  <a:cubicBezTo>
                    <a:pt x="2420" y="1782"/>
                    <a:pt x="2426" y="1770"/>
                    <a:pt x="2432" y="1758"/>
                  </a:cubicBezTo>
                  <a:cubicBezTo>
                    <a:pt x="2437" y="1745"/>
                    <a:pt x="2443" y="1733"/>
                    <a:pt x="2441" y="1718"/>
                  </a:cubicBezTo>
                  <a:cubicBezTo>
                    <a:pt x="2441" y="1715"/>
                    <a:pt x="2440" y="1712"/>
                    <a:pt x="2439" y="1710"/>
                  </a:cubicBezTo>
                  <a:cubicBezTo>
                    <a:pt x="2436" y="1707"/>
                    <a:pt x="2433" y="1707"/>
                    <a:pt x="2430" y="1708"/>
                  </a:cubicBezTo>
                  <a:cubicBezTo>
                    <a:pt x="2423" y="1710"/>
                    <a:pt x="2419" y="1716"/>
                    <a:pt x="2415" y="1722"/>
                  </a:cubicBezTo>
                  <a:cubicBezTo>
                    <a:pt x="2410" y="1730"/>
                    <a:pt x="2405" y="1738"/>
                    <a:pt x="2402" y="1746"/>
                  </a:cubicBezTo>
                  <a:cubicBezTo>
                    <a:pt x="2396" y="1761"/>
                    <a:pt x="2392" y="1776"/>
                    <a:pt x="2387" y="1792"/>
                  </a:cubicBezTo>
                  <a:cubicBezTo>
                    <a:pt x="2383" y="1806"/>
                    <a:pt x="2374" y="1833"/>
                    <a:pt x="2378" y="1837"/>
                  </a:cubicBezTo>
                  <a:cubicBezTo>
                    <a:pt x="2381" y="1841"/>
                    <a:pt x="2391" y="1826"/>
                    <a:pt x="2396" y="1818"/>
                  </a:cubicBezTo>
                  <a:close/>
                  <a:moveTo>
                    <a:pt x="3517" y="584"/>
                  </a:moveTo>
                  <a:cubicBezTo>
                    <a:pt x="3513" y="589"/>
                    <a:pt x="3511" y="596"/>
                    <a:pt x="3510" y="603"/>
                  </a:cubicBezTo>
                  <a:cubicBezTo>
                    <a:pt x="3511" y="629"/>
                    <a:pt x="3514" y="653"/>
                    <a:pt x="3517" y="678"/>
                  </a:cubicBezTo>
                  <a:cubicBezTo>
                    <a:pt x="3519" y="688"/>
                    <a:pt x="3520" y="698"/>
                    <a:pt x="3522" y="708"/>
                  </a:cubicBezTo>
                  <a:cubicBezTo>
                    <a:pt x="3523" y="711"/>
                    <a:pt x="3526" y="729"/>
                    <a:pt x="3530" y="721"/>
                  </a:cubicBezTo>
                  <a:cubicBezTo>
                    <a:pt x="3530" y="721"/>
                    <a:pt x="3530" y="720"/>
                    <a:pt x="3531" y="719"/>
                  </a:cubicBezTo>
                  <a:cubicBezTo>
                    <a:pt x="3531" y="579"/>
                    <a:pt x="3531" y="579"/>
                    <a:pt x="3531" y="579"/>
                  </a:cubicBezTo>
                  <a:cubicBezTo>
                    <a:pt x="3526" y="577"/>
                    <a:pt x="3521" y="579"/>
                    <a:pt x="3517" y="584"/>
                  </a:cubicBezTo>
                  <a:close/>
                  <a:moveTo>
                    <a:pt x="3517" y="1995"/>
                  </a:moveTo>
                  <a:cubicBezTo>
                    <a:pt x="3513" y="2000"/>
                    <a:pt x="3511" y="2007"/>
                    <a:pt x="3510" y="2015"/>
                  </a:cubicBezTo>
                  <a:cubicBezTo>
                    <a:pt x="3511" y="2040"/>
                    <a:pt x="3514" y="2065"/>
                    <a:pt x="3517" y="2089"/>
                  </a:cubicBezTo>
                  <a:cubicBezTo>
                    <a:pt x="3519" y="2099"/>
                    <a:pt x="3520" y="2109"/>
                    <a:pt x="3522" y="2119"/>
                  </a:cubicBezTo>
                  <a:cubicBezTo>
                    <a:pt x="3523" y="2122"/>
                    <a:pt x="3526" y="2140"/>
                    <a:pt x="3530" y="2132"/>
                  </a:cubicBezTo>
                  <a:cubicBezTo>
                    <a:pt x="3530" y="2132"/>
                    <a:pt x="3530" y="2131"/>
                    <a:pt x="3531" y="2131"/>
                  </a:cubicBezTo>
                  <a:cubicBezTo>
                    <a:pt x="3531" y="1990"/>
                    <a:pt x="3531" y="1990"/>
                    <a:pt x="3531" y="1990"/>
                  </a:cubicBezTo>
                  <a:cubicBezTo>
                    <a:pt x="3526" y="1988"/>
                    <a:pt x="3521" y="1991"/>
                    <a:pt x="3517" y="1995"/>
                  </a:cubicBezTo>
                  <a:close/>
                  <a:moveTo>
                    <a:pt x="3522" y="0"/>
                  </a:moveTo>
                  <a:cubicBezTo>
                    <a:pt x="3522" y="1"/>
                    <a:pt x="3522" y="2"/>
                    <a:pt x="3522" y="2"/>
                  </a:cubicBezTo>
                  <a:cubicBezTo>
                    <a:pt x="3523" y="5"/>
                    <a:pt x="3526" y="24"/>
                    <a:pt x="3530" y="16"/>
                  </a:cubicBezTo>
                  <a:cubicBezTo>
                    <a:pt x="3530" y="15"/>
                    <a:pt x="3530" y="14"/>
                    <a:pt x="3531" y="14"/>
                  </a:cubicBezTo>
                  <a:cubicBezTo>
                    <a:pt x="3531" y="0"/>
                    <a:pt x="3531" y="0"/>
                    <a:pt x="3531" y="0"/>
                  </a:cubicBezTo>
                  <a:lnTo>
                    <a:pt x="3522" y="0"/>
                  </a:lnTo>
                  <a:close/>
                  <a:moveTo>
                    <a:pt x="51" y="1840"/>
                  </a:moveTo>
                  <a:cubicBezTo>
                    <a:pt x="45" y="1827"/>
                    <a:pt x="38" y="1814"/>
                    <a:pt x="29" y="1802"/>
                  </a:cubicBezTo>
                  <a:cubicBezTo>
                    <a:pt x="26" y="1797"/>
                    <a:pt x="22" y="1793"/>
                    <a:pt x="17" y="1791"/>
                  </a:cubicBezTo>
                  <a:cubicBezTo>
                    <a:pt x="12" y="1789"/>
                    <a:pt x="6" y="1791"/>
                    <a:pt x="3" y="1796"/>
                  </a:cubicBezTo>
                  <a:cubicBezTo>
                    <a:pt x="1" y="1799"/>
                    <a:pt x="0" y="1804"/>
                    <a:pt x="1" y="1808"/>
                  </a:cubicBezTo>
                  <a:cubicBezTo>
                    <a:pt x="1" y="1812"/>
                    <a:pt x="2" y="1816"/>
                    <a:pt x="3" y="1820"/>
                  </a:cubicBezTo>
                  <a:cubicBezTo>
                    <a:pt x="14" y="1849"/>
                    <a:pt x="34" y="1869"/>
                    <a:pt x="54" y="1886"/>
                  </a:cubicBezTo>
                  <a:cubicBezTo>
                    <a:pt x="56" y="1887"/>
                    <a:pt x="58" y="1889"/>
                    <a:pt x="60" y="1889"/>
                  </a:cubicBezTo>
                  <a:cubicBezTo>
                    <a:pt x="61" y="1890"/>
                    <a:pt x="62" y="1890"/>
                    <a:pt x="63" y="1890"/>
                  </a:cubicBezTo>
                  <a:cubicBezTo>
                    <a:pt x="64" y="1889"/>
                    <a:pt x="65" y="1889"/>
                    <a:pt x="66" y="1888"/>
                  </a:cubicBezTo>
                  <a:cubicBezTo>
                    <a:pt x="70" y="1883"/>
                    <a:pt x="64" y="1869"/>
                    <a:pt x="63" y="1865"/>
                  </a:cubicBezTo>
                  <a:cubicBezTo>
                    <a:pt x="59" y="1856"/>
                    <a:pt x="55" y="1848"/>
                    <a:pt x="51" y="1840"/>
                  </a:cubicBezTo>
                  <a:close/>
                  <a:moveTo>
                    <a:pt x="3530" y="75"/>
                  </a:moveTo>
                  <a:cubicBezTo>
                    <a:pt x="3530" y="75"/>
                    <a:pt x="3530" y="75"/>
                    <a:pt x="3531" y="75"/>
                  </a:cubicBezTo>
                  <a:cubicBezTo>
                    <a:pt x="3531" y="59"/>
                    <a:pt x="3531" y="59"/>
                    <a:pt x="3531" y="59"/>
                  </a:cubicBezTo>
                  <a:cubicBezTo>
                    <a:pt x="3529" y="67"/>
                    <a:pt x="3528" y="73"/>
                    <a:pt x="3530" y="75"/>
                  </a:cubicBezTo>
                  <a:close/>
                  <a:moveTo>
                    <a:pt x="3530" y="1486"/>
                  </a:moveTo>
                  <a:cubicBezTo>
                    <a:pt x="3530" y="1486"/>
                    <a:pt x="3530" y="1486"/>
                    <a:pt x="3531" y="1487"/>
                  </a:cubicBezTo>
                  <a:cubicBezTo>
                    <a:pt x="3531" y="1470"/>
                    <a:pt x="3531" y="1470"/>
                    <a:pt x="3531" y="1470"/>
                  </a:cubicBezTo>
                  <a:cubicBezTo>
                    <a:pt x="3529" y="1478"/>
                    <a:pt x="3528" y="1484"/>
                    <a:pt x="3530" y="1486"/>
                  </a:cubicBezTo>
                  <a:close/>
                  <a:moveTo>
                    <a:pt x="3517" y="1289"/>
                  </a:moveTo>
                  <a:cubicBezTo>
                    <a:pt x="3513" y="1294"/>
                    <a:pt x="3511" y="1302"/>
                    <a:pt x="3510" y="1309"/>
                  </a:cubicBezTo>
                  <a:cubicBezTo>
                    <a:pt x="3511" y="1334"/>
                    <a:pt x="3514" y="1359"/>
                    <a:pt x="3517" y="1384"/>
                  </a:cubicBezTo>
                  <a:cubicBezTo>
                    <a:pt x="3519" y="1394"/>
                    <a:pt x="3520" y="1404"/>
                    <a:pt x="3522" y="1413"/>
                  </a:cubicBezTo>
                  <a:cubicBezTo>
                    <a:pt x="3523" y="1416"/>
                    <a:pt x="3526" y="1435"/>
                    <a:pt x="3530" y="1427"/>
                  </a:cubicBezTo>
                  <a:cubicBezTo>
                    <a:pt x="3530" y="1426"/>
                    <a:pt x="3530" y="1426"/>
                    <a:pt x="3531" y="1425"/>
                  </a:cubicBezTo>
                  <a:cubicBezTo>
                    <a:pt x="3531" y="1284"/>
                    <a:pt x="3531" y="1284"/>
                    <a:pt x="3531" y="1284"/>
                  </a:cubicBezTo>
                  <a:cubicBezTo>
                    <a:pt x="3526" y="1283"/>
                    <a:pt x="3521" y="1285"/>
                    <a:pt x="3517" y="1289"/>
                  </a:cubicBezTo>
                  <a:close/>
                  <a:moveTo>
                    <a:pt x="3530" y="780"/>
                  </a:moveTo>
                  <a:cubicBezTo>
                    <a:pt x="3530" y="781"/>
                    <a:pt x="3530" y="781"/>
                    <a:pt x="3531" y="781"/>
                  </a:cubicBezTo>
                  <a:cubicBezTo>
                    <a:pt x="3531" y="765"/>
                    <a:pt x="3531" y="765"/>
                    <a:pt x="3531" y="765"/>
                  </a:cubicBezTo>
                  <a:cubicBezTo>
                    <a:pt x="3529" y="772"/>
                    <a:pt x="3528" y="778"/>
                    <a:pt x="3530" y="780"/>
                  </a:cubicBezTo>
                  <a:close/>
                  <a:moveTo>
                    <a:pt x="2353" y="1751"/>
                  </a:moveTo>
                  <a:cubicBezTo>
                    <a:pt x="2348" y="1736"/>
                    <a:pt x="2343" y="1713"/>
                    <a:pt x="2329" y="1708"/>
                  </a:cubicBezTo>
                  <a:cubicBezTo>
                    <a:pt x="2325" y="1706"/>
                    <a:pt x="2320" y="1707"/>
                    <a:pt x="2317" y="1712"/>
                  </a:cubicBezTo>
                  <a:cubicBezTo>
                    <a:pt x="2313" y="1717"/>
                    <a:pt x="2313" y="1726"/>
                    <a:pt x="2315" y="1733"/>
                  </a:cubicBezTo>
                  <a:cubicBezTo>
                    <a:pt x="2321" y="1754"/>
                    <a:pt x="2329" y="1774"/>
                    <a:pt x="2339" y="1793"/>
                  </a:cubicBezTo>
                  <a:cubicBezTo>
                    <a:pt x="2344" y="1802"/>
                    <a:pt x="2349" y="1811"/>
                    <a:pt x="2355" y="1819"/>
                  </a:cubicBezTo>
                  <a:cubicBezTo>
                    <a:pt x="2358" y="1823"/>
                    <a:pt x="2372" y="1848"/>
                    <a:pt x="2372" y="1838"/>
                  </a:cubicBezTo>
                  <a:cubicBezTo>
                    <a:pt x="2372" y="1826"/>
                    <a:pt x="2369" y="1813"/>
                    <a:pt x="2366" y="1802"/>
                  </a:cubicBezTo>
                  <a:cubicBezTo>
                    <a:pt x="2363" y="1784"/>
                    <a:pt x="2358" y="1767"/>
                    <a:pt x="2353" y="1751"/>
                  </a:cubicBezTo>
                  <a:close/>
                  <a:moveTo>
                    <a:pt x="142" y="382"/>
                  </a:moveTo>
                  <a:cubicBezTo>
                    <a:pt x="142" y="382"/>
                    <a:pt x="141" y="382"/>
                    <a:pt x="141" y="381"/>
                  </a:cubicBezTo>
                  <a:cubicBezTo>
                    <a:pt x="139" y="380"/>
                    <a:pt x="136" y="380"/>
                    <a:pt x="133" y="381"/>
                  </a:cubicBezTo>
                  <a:cubicBezTo>
                    <a:pt x="120" y="387"/>
                    <a:pt x="109" y="401"/>
                    <a:pt x="100" y="415"/>
                  </a:cubicBezTo>
                  <a:cubicBezTo>
                    <a:pt x="89" y="432"/>
                    <a:pt x="73" y="468"/>
                    <a:pt x="76" y="474"/>
                  </a:cubicBezTo>
                  <a:cubicBezTo>
                    <a:pt x="79" y="480"/>
                    <a:pt x="117" y="455"/>
                    <a:pt x="132" y="435"/>
                  </a:cubicBezTo>
                  <a:cubicBezTo>
                    <a:pt x="140" y="424"/>
                    <a:pt x="155" y="402"/>
                    <a:pt x="146" y="386"/>
                  </a:cubicBezTo>
                  <a:cubicBezTo>
                    <a:pt x="145" y="385"/>
                    <a:pt x="144" y="383"/>
                    <a:pt x="142" y="382"/>
                  </a:cubicBezTo>
                  <a:close/>
                  <a:moveTo>
                    <a:pt x="1169" y="2146"/>
                  </a:moveTo>
                  <a:cubicBezTo>
                    <a:pt x="1164" y="2144"/>
                    <a:pt x="1158" y="2145"/>
                    <a:pt x="1155" y="2151"/>
                  </a:cubicBezTo>
                  <a:cubicBezTo>
                    <a:pt x="1154" y="2153"/>
                    <a:pt x="1153" y="2156"/>
                    <a:pt x="1153" y="2158"/>
                  </a:cubicBezTo>
                  <a:cubicBezTo>
                    <a:pt x="1183" y="2158"/>
                    <a:pt x="1183" y="2158"/>
                    <a:pt x="1183" y="2158"/>
                  </a:cubicBezTo>
                  <a:cubicBezTo>
                    <a:pt x="1182" y="2158"/>
                    <a:pt x="1182" y="2157"/>
                    <a:pt x="1181" y="2157"/>
                  </a:cubicBezTo>
                  <a:cubicBezTo>
                    <a:pt x="1178" y="2152"/>
                    <a:pt x="1174" y="2147"/>
                    <a:pt x="1169" y="2146"/>
                  </a:cubicBezTo>
                  <a:close/>
                  <a:moveTo>
                    <a:pt x="1206" y="1535"/>
                  </a:moveTo>
                  <a:cubicBezTo>
                    <a:pt x="1208" y="1536"/>
                    <a:pt x="1210" y="1538"/>
                    <a:pt x="1212" y="1539"/>
                  </a:cubicBezTo>
                  <a:cubicBezTo>
                    <a:pt x="1213" y="1539"/>
                    <a:pt x="1214" y="1539"/>
                    <a:pt x="1215" y="1539"/>
                  </a:cubicBezTo>
                  <a:cubicBezTo>
                    <a:pt x="1216" y="1539"/>
                    <a:pt x="1217" y="1538"/>
                    <a:pt x="1218" y="1537"/>
                  </a:cubicBezTo>
                  <a:cubicBezTo>
                    <a:pt x="1222" y="1532"/>
                    <a:pt x="1216" y="1518"/>
                    <a:pt x="1215" y="1514"/>
                  </a:cubicBezTo>
                  <a:cubicBezTo>
                    <a:pt x="1211" y="1505"/>
                    <a:pt x="1207" y="1497"/>
                    <a:pt x="1203" y="1490"/>
                  </a:cubicBezTo>
                  <a:cubicBezTo>
                    <a:pt x="1197" y="1476"/>
                    <a:pt x="1190" y="1463"/>
                    <a:pt x="1181" y="1451"/>
                  </a:cubicBezTo>
                  <a:cubicBezTo>
                    <a:pt x="1178" y="1446"/>
                    <a:pt x="1174" y="1442"/>
                    <a:pt x="1169" y="1440"/>
                  </a:cubicBezTo>
                  <a:cubicBezTo>
                    <a:pt x="1164" y="1438"/>
                    <a:pt x="1158" y="1440"/>
                    <a:pt x="1155" y="1445"/>
                  </a:cubicBezTo>
                  <a:cubicBezTo>
                    <a:pt x="1153" y="1448"/>
                    <a:pt x="1152" y="1453"/>
                    <a:pt x="1153" y="1457"/>
                  </a:cubicBezTo>
                  <a:cubicBezTo>
                    <a:pt x="1153" y="1461"/>
                    <a:pt x="1154" y="1465"/>
                    <a:pt x="1155" y="1469"/>
                  </a:cubicBezTo>
                  <a:cubicBezTo>
                    <a:pt x="1166" y="1498"/>
                    <a:pt x="1186" y="1518"/>
                    <a:pt x="1206" y="1535"/>
                  </a:cubicBezTo>
                  <a:close/>
                  <a:moveTo>
                    <a:pt x="2355" y="1840"/>
                  </a:moveTo>
                  <a:cubicBezTo>
                    <a:pt x="2349" y="1827"/>
                    <a:pt x="2342" y="1814"/>
                    <a:pt x="2333" y="1802"/>
                  </a:cubicBezTo>
                  <a:cubicBezTo>
                    <a:pt x="2330" y="1797"/>
                    <a:pt x="2326" y="1793"/>
                    <a:pt x="2321" y="1791"/>
                  </a:cubicBezTo>
                  <a:cubicBezTo>
                    <a:pt x="2316" y="1789"/>
                    <a:pt x="2310" y="1791"/>
                    <a:pt x="2307" y="1796"/>
                  </a:cubicBezTo>
                  <a:cubicBezTo>
                    <a:pt x="2305" y="1799"/>
                    <a:pt x="2304" y="1804"/>
                    <a:pt x="2305" y="1808"/>
                  </a:cubicBezTo>
                  <a:cubicBezTo>
                    <a:pt x="2305" y="1812"/>
                    <a:pt x="2306" y="1816"/>
                    <a:pt x="2307" y="1820"/>
                  </a:cubicBezTo>
                  <a:cubicBezTo>
                    <a:pt x="2318" y="1849"/>
                    <a:pt x="2338" y="1869"/>
                    <a:pt x="2358" y="1886"/>
                  </a:cubicBezTo>
                  <a:cubicBezTo>
                    <a:pt x="2360" y="1887"/>
                    <a:pt x="2362" y="1889"/>
                    <a:pt x="2364" y="1889"/>
                  </a:cubicBezTo>
                  <a:cubicBezTo>
                    <a:pt x="2365" y="1890"/>
                    <a:pt x="2366" y="1890"/>
                    <a:pt x="2366" y="1890"/>
                  </a:cubicBezTo>
                  <a:cubicBezTo>
                    <a:pt x="2368" y="1889"/>
                    <a:pt x="2369" y="1889"/>
                    <a:pt x="2370" y="1888"/>
                  </a:cubicBezTo>
                  <a:cubicBezTo>
                    <a:pt x="2374" y="1883"/>
                    <a:pt x="2368" y="1869"/>
                    <a:pt x="2367" y="1865"/>
                  </a:cubicBezTo>
                  <a:cubicBezTo>
                    <a:pt x="2363" y="1856"/>
                    <a:pt x="2359" y="1848"/>
                    <a:pt x="2355" y="1840"/>
                  </a:cubicBezTo>
                  <a:close/>
                  <a:moveTo>
                    <a:pt x="92" y="1818"/>
                  </a:moveTo>
                  <a:cubicBezTo>
                    <a:pt x="98" y="1810"/>
                    <a:pt x="104" y="1802"/>
                    <a:pt x="109" y="1794"/>
                  </a:cubicBezTo>
                  <a:cubicBezTo>
                    <a:pt x="116" y="1782"/>
                    <a:pt x="122" y="1770"/>
                    <a:pt x="128" y="1758"/>
                  </a:cubicBezTo>
                  <a:cubicBezTo>
                    <a:pt x="133" y="1745"/>
                    <a:pt x="139" y="1733"/>
                    <a:pt x="137" y="1718"/>
                  </a:cubicBezTo>
                  <a:cubicBezTo>
                    <a:pt x="137" y="1715"/>
                    <a:pt x="136" y="1712"/>
                    <a:pt x="135" y="1710"/>
                  </a:cubicBezTo>
                  <a:cubicBezTo>
                    <a:pt x="132" y="1707"/>
                    <a:pt x="129" y="1707"/>
                    <a:pt x="126" y="1708"/>
                  </a:cubicBezTo>
                  <a:cubicBezTo>
                    <a:pt x="119" y="1710"/>
                    <a:pt x="115" y="1716"/>
                    <a:pt x="111" y="1722"/>
                  </a:cubicBezTo>
                  <a:cubicBezTo>
                    <a:pt x="106" y="1730"/>
                    <a:pt x="101" y="1738"/>
                    <a:pt x="98" y="1746"/>
                  </a:cubicBezTo>
                  <a:cubicBezTo>
                    <a:pt x="92" y="1761"/>
                    <a:pt x="88" y="1776"/>
                    <a:pt x="83" y="1792"/>
                  </a:cubicBezTo>
                  <a:cubicBezTo>
                    <a:pt x="79" y="1806"/>
                    <a:pt x="70" y="1833"/>
                    <a:pt x="74" y="1837"/>
                  </a:cubicBezTo>
                  <a:cubicBezTo>
                    <a:pt x="77" y="1841"/>
                    <a:pt x="87" y="1826"/>
                    <a:pt x="92" y="1818"/>
                  </a:cubicBezTo>
                  <a:close/>
                  <a:moveTo>
                    <a:pt x="49" y="1751"/>
                  </a:moveTo>
                  <a:cubicBezTo>
                    <a:pt x="45" y="1736"/>
                    <a:pt x="39" y="1713"/>
                    <a:pt x="26" y="1708"/>
                  </a:cubicBezTo>
                  <a:cubicBezTo>
                    <a:pt x="21" y="1706"/>
                    <a:pt x="16" y="1707"/>
                    <a:pt x="13" y="1712"/>
                  </a:cubicBezTo>
                  <a:cubicBezTo>
                    <a:pt x="9" y="1717"/>
                    <a:pt x="9" y="1726"/>
                    <a:pt x="11" y="1733"/>
                  </a:cubicBezTo>
                  <a:cubicBezTo>
                    <a:pt x="17" y="1754"/>
                    <a:pt x="25" y="1774"/>
                    <a:pt x="35" y="1793"/>
                  </a:cubicBezTo>
                  <a:cubicBezTo>
                    <a:pt x="40" y="1802"/>
                    <a:pt x="46" y="1811"/>
                    <a:pt x="51" y="1819"/>
                  </a:cubicBezTo>
                  <a:cubicBezTo>
                    <a:pt x="54" y="1823"/>
                    <a:pt x="68" y="1848"/>
                    <a:pt x="68" y="1838"/>
                  </a:cubicBezTo>
                  <a:cubicBezTo>
                    <a:pt x="68" y="1826"/>
                    <a:pt x="65" y="1813"/>
                    <a:pt x="62" y="1802"/>
                  </a:cubicBezTo>
                  <a:cubicBezTo>
                    <a:pt x="59" y="1784"/>
                    <a:pt x="54" y="1767"/>
                    <a:pt x="49" y="1751"/>
                  </a:cubicBezTo>
                  <a:close/>
                  <a:moveTo>
                    <a:pt x="74" y="1778"/>
                  </a:moveTo>
                  <a:cubicBezTo>
                    <a:pt x="76" y="1773"/>
                    <a:pt x="77" y="1767"/>
                    <a:pt x="78" y="1762"/>
                  </a:cubicBezTo>
                  <a:cubicBezTo>
                    <a:pt x="80" y="1752"/>
                    <a:pt x="81" y="1742"/>
                    <a:pt x="82" y="1731"/>
                  </a:cubicBezTo>
                  <a:cubicBezTo>
                    <a:pt x="85" y="1715"/>
                    <a:pt x="87" y="1698"/>
                    <a:pt x="87" y="1680"/>
                  </a:cubicBezTo>
                  <a:cubicBezTo>
                    <a:pt x="88" y="1666"/>
                    <a:pt x="89" y="1643"/>
                    <a:pt x="77" y="1636"/>
                  </a:cubicBezTo>
                  <a:cubicBezTo>
                    <a:pt x="72" y="1633"/>
                    <a:pt x="65" y="1635"/>
                    <a:pt x="61" y="1640"/>
                  </a:cubicBezTo>
                  <a:cubicBezTo>
                    <a:pt x="57" y="1645"/>
                    <a:pt x="55" y="1653"/>
                    <a:pt x="54" y="1660"/>
                  </a:cubicBezTo>
                  <a:cubicBezTo>
                    <a:pt x="55" y="1685"/>
                    <a:pt x="58" y="1710"/>
                    <a:pt x="61" y="1735"/>
                  </a:cubicBezTo>
                  <a:cubicBezTo>
                    <a:pt x="63" y="1745"/>
                    <a:pt x="64" y="1755"/>
                    <a:pt x="66" y="1764"/>
                  </a:cubicBezTo>
                  <a:cubicBezTo>
                    <a:pt x="67" y="1767"/>
                    <a:pt x="70" y="1786"/>
                    <a:pt x="74" y="1778"/>
                  </a:cubicBezTo>
                  <a:close/>
                  <a:moveTo>
                    <a:pt x="142" y="1794"/>
                  </a:moveTo>
                  <a:cubicBezTo>
                    <a:pt x="142" y="1794"/>
                    <a:pt x="141" y="1794"/>
                    <a:pt x="141" y="1794"/>
                  </a:cubicBezTo>
                  <a:cubicBezTo>
                    <a:pt x="139" y="1792"/>
                    <a:pt x="136" y="1793"/>
                    <a:pt x="133" y="1794"/>
                  </a:cubicBezTo>
                  <a:cubicBezTo>
                    <a:pt x="120" y="1799"/>
                    <a:pt x="109" y="1813"/>
                    <a:pt x="100" y="1827"/>
                  </a:cubicBezTo>
                  <a:cubicBezTo>
                    <a:pt x="89" y="1844"/>
                    <a:pt x="73" y="1880"/>
                    <a:pt x="76" y="1886"/>
                  </a:cubicBezTo>
                  <a:cubicBezTo>
                    <a:pt x="79" y="1892"/>
                    <a:pt x="117" y="1868"/>
                    <a:pt x="132" y="1847"/>
                  </a:cubicBezTo>
                  <a:cubicBezTo>
                    <a:pt x="140" y="1836"/>
                    <a:pt x="155" y="1814"/>
                    <a:pt x="146" y="1799"/>
                  </a:cubicBezTo>
                  <a:cubicBezTo>
                    <a:pt x="145" y="1797"/>
                    <a:pt x="144" y="1795"/>
                    <a:pt x="142" y="1794"/>
                  </a:cubicBezTo>
                  <a:close/>
                  <a:moveTo>
                    <a:pt x="1294" y="738"/>
                  </a:moveTo>
                  <a:cubicBezTo>
                    <a:pt x="1294" y="738"/>
                    <a:pt x="1293" y="737"/>
                    <a:pt x="1293" y="737"/>
                  </a:cubicBezTo>
                  <a:cubicBezTo>
                    <a:pt x="1291" y="736"/>
                    <a:pt x="1288" y="736"/>
                    <a:pt x="1285" y="737"/>
                  </a:cubicBezTo>
                  <a:cubicBezTo>
                    <a:pt x="1272" y="742"/>
                    <a:pt x="1261" y="757"/>
                    <a:pt x="1252" y="770"/>
                  </a:cubicBezTo>
                  <a:cubicBezTo>
                    <a:pt x="1241" y="787"/>
                    <a:pt x="1225" y="823"/>
                    <a:pt x="1228" y="830"/>
                  </a:cubicBezTo>
                  <a:cubicBezTo>
                    <a:pt x="1231" y="836"/>
                    <a:pt x="1269" y="811"/>
                    <a:pt x="1284" y="791"/>
                  </a:cubicBezTo>
                  <a:cubicBezTo>
                    <a:pt x="1292" y="780"/>
                    <a:pt x="1307" y="758"/>
                    <a:pt x="1298" y="742"/>
                  </a:cubicBezTo>
                  <a:cubicBezTo>
                    <a:pt x="1297" y="740"/>
                    <a:pt x="1296" y="739"/>
                    <a:pt x="1294" y="738"/>
                  </a:cubicBezTo>
                  <a:close/>
                  <a:moveTo>
                    <a:pt x="1294" y="32"/>
                  </a:moveTo>
                  <a:cubicBezTo>
                    <a:pt x="1294" y="32"/>
                    <a:pt x="1293" y="32"/>
                    <a:pt x="1293" y="32"/>
                  </a:cubicBezTo>
                  <a:cubicBezTo>
                    <a:pt x="1291" y="30"/>
                    <a:pt x="1288" y="31"/>
                    <a:pt x="1285" y="32"/>
                  </a:cubicBezTo>
                  <a:cubicBezTo>
                    <a:pt x="1272" y="37"/>
                    <a:pt x="1261" y="51"/>
                    <a:pt x="1252" y="65"/>
                  </a:cubicBezTo>
                  <a:cubicBezTo>
                    <a:pt x="1241" y="82"/>
                    <a:pt x="1225" y="118"/>
                    <a:pt x="1228" y="124"/>
                  </a:cubicBezTo>
                  <a:cubicBezTo>
                    <a:pt x="1231" y="130"/>
                    <a:pt x="1269" y="105"/>
                    <a:pt x="1284" y="85"/>
                  </a:cubicBezTo>
                  <a:cubicBezTo>
                    <a:pt x="1292" y="74"/>
                    <a:pt x="1307" y="52"/>
                    <a:pt x="1298" y="36"/>
                  </a:cubicBezTo>
                  <a:cubicBezTo>
                    <a:pt x="1297" y="35"/>
                    <a:pt x="1296" y="33"/>
                    <a:pt x="1294" y="32"/>
                  </a:cubicBezTo>
                  <a:close/>
                  <a:moveTo>
                    <a:pt x="1294" y="1443"/>
                  </a:moveTo>
                  <a:cubicBezTo>
                    <a:pt x="1294" y="1443"/>
                    <a:pt x="1293" y="1443"/>
                    <a:pt x="1293" y="1443"/>
                  </a:cubicBezTo>
                  <a:cubicBezTo>
                    <a:pt x="1291" y="1441"/>
                    <a:pt x="1288" y="1442"/>
                    <a:pt x="1285" y="1443"/>
                  </a:cubicBezTo>
                  <a:cubicBezTo>
                    <a:pt x="1272" y="1448"/>
                    <a:pt x="1261" y="1463"/>
                    <a:pt x="1252" y="1476"/>
                  </a:cubicBezTo>
                  <a:cubicBezTo>
                    <a:pt x="1241" y="1493"/>
                    <a:pt x="1225" y="1529"/>
                    <a:pt x="1228" y="1535"/>
                  </a:cubicBezTo>
                  <a:cubicBezTo>
                    <a:pt x="1231" y="1542"/>
                    <a:pt x="1269" y="1517"/>
                    <a:pt x="1284" y="1496"/>
                  </a:cubicBezTo>
                  <a:cubicBezTo>
                    <a:pt x="1292" y="1485"/>
                    <a:pt x="1307" y="1463"/>
                    <a:pt x="1298" y="1448"/>
                  </a:cubicBezTo>
                  <a:cubicBezTo>
                    <a:pt x="1297" y="1446"/>
                    <a:pt x="1296" y="1444"/>
                    <a:pt x="1294" y="1443"/>
                  </a:cubicBezTo>
                  <a:close/>
                  <a:moveTo>
                    <a:pt x="1294" y="2149"/>
                  </a:moveTo>
                  <a:cubicBezTo>
                    <a:pt x="1294" y="2149"/>
                    <a:pt x="1293" y="2148"/>
                    <a:pt x="1293" y="2148"/>
                  </a:cubicBezTo>
                  <a:cubicBezTo>
                    <a:pt x="1291" y="2147"/>
                    <a:pt x="1288" y="2147"/>
                    <a:pt x="1285" y="2148"/>
                  </a:cubicBezTo>
                  <a:cubicBezTo>
                    <a:pt x="1280" y="2150"/>
                    <a:pt x="1275" y="2154"/>
                    <a:pt x="1270" y="2158"/>
                  </a:cubicBezTo>
                  <a:cubicBezTo>
                    <a:pt x="1300" y="2158"/>
                    <a:pt x="1300" y="2158"/>
                    <a:pt x="1300" y="2158"/>
                  </a:cubicBezTo>
                  <a:cubicBezTo>
                    <a:pt x="1299" y="2157"/>
                    <a:pt x="1299" y="2155"/>
                    <a:pt x="1298" y="2153"/>
                  </a:cubicBezTo>
                  <a:cubicBezTo>
                    <a:pt x="1297" y="2151"/>
                    <a:pt x="1296" y="2150"/>
                    <a:pt x="1294" y="2149"/>
                  </a:cubicBezTo>
                  <a:close/>
                  <a:moveTo>
                    <a:pt x="1239" y="2035"/>
                  </a:moveTo>
                  <a:cubicBezTo>
                    <a:pt x="1240" y="2021"/>
                    <a:pt x="1241" y="1998"/>
                    <a:pt x="1229" y="1991"/>
                  </a:cubicBezTo>
                  <a:cubicBezTo>
                    <a:pt x="1224" y="1988"/>
                    <a:pt x="1217" y="1990"/>
                    <a:pt x="1213" y="1995"/>
                  </a:cubicBezTo>
                  <a:cubicBezTo>
                    <a:pt x="1209" y="2000"/>
                    <a:pt x="1207" y="2007"/>
                    <a:pt x="1206" y="2015"/>
                  </a:cubicBezTo>
                  <a:cubicBezTo>
                    <a:pt x="1207" y="2040"/>
                    <a:pt x="1210" y="2065"/>
                    <a:pt x="1213" y="2089"/>
                  </a:cubicBezTo>
                  <a:cubicBezTo>
                    <a:pt x="1215" y="2099"/>
                    <a:pt x="1216" y="2109"/>
                    <a:pt x="1218" y="2119"/>
                  </a:cubicBezTo>
                  <a:cubicBezTo>
                    <a:pt x="1219" y="2122"/>
                    <a:pt x="1222" y="2140"/>
                    <a:pt x="1226" y="2132"/>
                  </a:cubicBezTo>
                  <a:cubicBezTo>
                    <a:pt x="1228" y="2128"/>
                    <a:pt x="1229" y="2122"/>
                    <a:pt x="1230" y="2117"/>
                  </a:cubicBezTo>
                  <a:cubicBezTo>
                    <a:pt x="1232" y="2106"/>
                    <a:pt x="1233" y="2096"/>
                    <a:pt x="1234" y="2086"/>
                  </a:cubicBezTo>
                  <a:cubicBezTo>
                    <a:pt x="1237" y="2069"/>
                    <a:pt x="1238" y="2052"/>
                    <a:pt x="1239" y="2035"/>
                  </a:cubicBezTo>
                  <a:close/>
                  <a:moveTo>
                    <a:pt x="1289" y="2073"/>
                  </a:moveTo>
                  <a:cubicBezTo>
                    <a:pt x="1289" y="2070"/>
                    <a:pt x="1288" y="2067"/>
                    <a:pt x="1287" y="2064"/>
                  </a:cubicBezTo>
                  <a:cubicBezTo>
                    <a:pt x="1284" y="2062"/>
                    <a:pt x="1281" y="2061"/>
                    <a:pt x="1278" y="2062"/>
                  </a:cubicBezTo>
                  <a:cubicBezTo>
                    <a:pt x="1271" y="2064"/>
                    <a:pt x="1267" y="2070"/>
                    <a:pt x="1263" y="2077"/>
                  </a:cubicBezTo>
                  <a:cubicBezTo>
                    <a:pt x="1258" y="2085"/>
                    <a:pt x="1253" y="2092"/>
                    <a:pt x="1250" y="2101"/>
                  </a:cubicBezTo>
                  <a:cubicBezTo>
                    <a:pt x="1244" y="2116"/>
                    <a:pt x="1240" y="2131"/>
                    <a:pt x="1235" y="2146"/>
                  </a:cubicBezTo>
                  <a:cubicBezTo>
                    <a:pt x="1234" y="2150"/>
                    <a:pt x="1233" y="2154"/>
                    <a:pt x="1231" y="2158"/>
                  </a:cubicBezTo>
                  <a:cubicBezTo>
                    <a:pt x="1254" y="2158"/>
                    <a:pt x="1254" y="2158"/>
                    <a:pt x="1254" y="2158"/>
                  </a:cubicBezTo>
                  <a:cubicBezTo>
                    <a:pt x="1257" y="2155"/>
                    <a:pt x="1259" y="2152"/>
                    <a:pt x="1261" y="2149"/>
                  </a:cubicBezTo>
                  <a:cubicBezTo>
                    <a:pt x="1268" y="2137"/>
                    <a:pt x="1274" y="2125"/>
                    <a:pt x="1280" y="2112"/>
                  </a:cubicBezTo>
                  <a:cubicBezTo>
                    <a:pt x="1285" y="2100"/>
                    <a:pt x="1291" y="2088"/>
                    <a:pt x="1289" y="2073"/>
                  </a:cubicBezTo>
                  <a:close/>
                  <a:moveTo>
                    <a:pt x="1201" y="2105"/>
                  </a:moveTo>
                  <a:cubicBezTo>
                    <a:pt x="1197" y="2091"/>
                    <a:pt x="1191" y="2067"/>
                    <a:pt x="1177" y="2063"/>
                  </a:cubicBezTo>
                  <a:cubicBezTo>
                    <a:pt x="1173" y="2061"/>
                    <a:pt x="1168" y="2062"/>
                    <a:pt x="1165" y="2067"/>
                  </a:cubicBezTo>
                  <a:cubicBezTo>
                    <a:pt x="1161" y="2072"/>
                    <a:pt x="1161" y="2080"/>
                    <a:pt x="1163" y="2087"/>
                  </a:cubicBezTo>
                  <a:cubicBezTo>
                    <a:pt x="1169" y="2108"/>
                    <a:pt x="1177" y="2129"/>
                    <a:pt x="1187" y="2147"/>
                  </a:cubicBezTo>
                  <a:cubicBezTo>
                    <a:pt x="1189" y="2151"/>
                    <a:pt x="1191" y="2155"/>
                    <a:pt x="1194" y="2158"/>
                  </a:cubicBezTo>
                  <a:cubicBezTo>
                    <a:pt x="1215" y="2158"/>
                    <a:pt x="1215" y="2158"/>
                    <a:pt x="1215" y="2158"/>
                  </a:cubicBezTo>
                  <a:cubicBezTo>
                    <a:pt x="1215" y="2158"/>
                    <a:pt x="1214" y="2157"/>
                    <a:pt x="1214" y="2156"/>
                  </a:cubicBezTo>
                  <a:cubicBezTo>
                    <a:pt x="1211" y="2139"/>
                    <a:pt x="1206" y="2122"/>
                    <a:pt x="1201" y="2105"/>
                  </a:cubicBezTo>
                  <a:close/>
                </a:path>
              </a:pathLst>
            </a:custGeom>
            <a:solidFill>
              <a:schemeClr val="accent3"/>
            </a:solidFill>
            <a:ln>
              <a:noFill/>
            </a:ln>
          </p:spPr>
        </p:sp>
        <p:sp>
          <p:nvSpPr>
            <p:cNvPr id="24" name="Freeform 13"/>
            <p:cNvSpPr>
              <a:spLocks noEditPoints="1"/>
            </p:cNvSpPr>
            <p:nvPr/>
          </p:nvSpPr>
          <p:spPr bwMode="auto">
            <a:xfrm>
              <a:off x="2135956" y="3379"/>
              <a:ext cx="7809487" cy="6854622"/>
            </a:xfrm>
            <a:custGeom>
              <a:avLst/>
              <a:gdLst/>
              <a:ahLst/>
              <a:cxnLst/>
              <a:rect l="0" t="0" r="r" b="b"/>
              <a:pathLst>
                <a:path w="2459" h="2158">
                  <a:moveTo>
                    <a:pt x="1155" y="408"/>
                  </a:moveTo>
                  <a:cubicBezTo>
                    <a:pt x="1166" y="437"/>
                    <a:pt x="1186" y="457"/>
                    <a:pt x="1206" y="474"/>
                  </a:cubicBezTo>
                  <a:cubicBezTo>
                    <a:pt x="1208" y="475"/>
                    <a:pt x="1210" y="477"/>
                    <a:pt x="1212" y="477"/>
                  </a:cubicBezTo>
                  <a:cubicBezTo>
                    <a:pt x="1213" y="478"/>
                    <a:pt x="1214" y="478"/>
                    <a:pt x="1215" y="477"/>
                  </a:cubicBezTo>
                  <a:cubicBezTo>
                    <a:pt x="1216" y="477"/>
                    <a:pt x="1217" y="477"/>
                    <a:pt x="1218" y="475"/>
                  </a:cubicBezTo>
                  <a:cubicBezTo>
                    <a:pt x="1222" y="470"/>
                    <a:pt x="1216" y="457"/>
                    <a:pt x="1215" y="452"/>
                  </a:cubicBezTo>
                  <a:cubicBezTo>
                    <a:pt x="1211" y="444"/>
                    <a:pt x="1207" y="436"/>
                    <a:pt x="1203" y="428"/>
                  </a:cubicBezTo>
                  <a:cubicBezTo>
                    <a:pt x="1197" y="415"/>
                    <a:pt x="1190" y="402"/>
                    <a:pt x="1181" y="390"/>
                  </a:cubicBezTo>
                  <a:cubicBezTo>
                    <a:pt x="1178" y="385"/>
                    <a:pt x="1174" y="380"/>
                    <a:pt x="1169" y="379"/>
                  </a:cubicBezTo>
                  <a:cubicBezTo>
                    <a:pt x="1164" y="377"/>
                    <a:pt x="1158" y="379"/>
                    <a:pt x="1155" y="384"/>
                  </a:cubicBezTo>
                  <a:cubicBezTo>
                    <a:pt x="1153" y="387"/>
                    <a:pt x="1152" y="392"/>
                    <a:pt x="1153" y="396"/>
                  </a:cubicBezTo>
                  <a:cubicBezTo>
                    <a:pt x="1153" y="400"/>
                    <a:pt x="1154" y="404"/>
                    <a:pt x="1155" y="408"/>
                  </a:cubicBezTo>
                  <a:close/>
                  <a:moveTo>
                    <a:pt x="1187" y="380"/>
                  </a:moveTo>
                  <a:cubicBezTo>
                    <a:pt x="1192" y="390"/>
                    <a:pt x="1197" y="399"/>
                    <a:pt x="1203" y="407"/>
                  </a:cubicBezTo>
                  <a:cubicBezTo>
                    <a:pt x="1206" y="411"/>
                    <a:pt x="1220" y="435"/>
                    <a:pt x="1220" y="425"/>
                  </a:cubicBezTo>
                  <a:cubicBezTo>
                    <a:pt x="1220" y="414"/>
                    <a:pt x="1217" y="401"/>
                    <a:pt x="1214" y="390"/>
                  </a:cubicBezTo>
                  <a:cubicBezTo>
                    <a:pt x="1211" y="372"/>
                    <a:pt x="1206" y="355"/>
                    <a:pt x="1201" y="338"/>
                  </a:cubicBezTo>
                  <a:cubicBezTo>
                    <a:pt x="1197" y="324"/>
                    <a:pt x="1191" y="300"/>
                    <a:pt x="1177" y="296"/>
                  </a:cubicBezTo>
                  <a:cubicBezTo>
                    <a:pt x="1173" y="294"/>
                    <a:pt x="1168" y="295"/>
                    <a:pt x="1165" y="300"/>
                  </a:cubicBezTo>
                  <a:cubicBezTo>
                    <a:pt x="1161" y="305"/>
                    <a:pt x="1161" y="314"/>
                    <a:pt x="1163" y="320"/>
                  </a:cubicBezTo>
                  <a:cubicBezTo>
                    <a:pt x="1169" y="342"/>
                    <a:pt x="1177" y="362"/>
                    <a:pt x="1187" y="380"/>
                  </a:cubicBezTo>
                  <a:close/>
                  <a:moveTo>
                    <a:pt x="1155" y="1116"/>
                  </a:moveTo>
                  <a:cubicBezTo>
                    <a:pt x="1166" y="1145"/>
                    <a:pt x="1186" y="1165"/>
                    <a:pt x="1206" y="1182"/>
                  </a:cubicBezTo>
                  <a:cubicBezTo>
                    <a:pt x="1208" y="1184"/>
                    <a:pt x="1210" y="1185"/>
                    <a:pt x="1212" y="1186"/>
                  </a:cubicBezTo>
                  <a:cubicBezTo>
                    <a:pt x="1213" y="1186"/>
                    <a:pt x="1214" y="1186"/>
                    <a:pt x="1215" y="1186"/>
                  </a:cubicBezTo>
                  <a:cubicBezTo>
                    <a:pt x="1216" y="1186"/>
                    <a:pt x="1217" y="1185"/>
                    <a:pt x="1218" y="1184"/>
                  </a:cubicBezTo>
                  <a:cubicBezTo>
                    <a:pt x="1222" y="1179"/>
                    <a:pt x="1216" y="1166"/>
                    <a:pt x="1215" y="1161"/>
                  </a:cubicBezTo>
                  <a:cubicBezTo>
                    <a:pt x="1211" y="1152"/>
                    <a:pt x="1207" y="1145"/>
                    <a:pt x="1203" y="1137"/>
                  </a:cubicBezTo>
                  <a:cubicBezTo>
                    <a:pt x="1197" y="1123"/>
                    <a:pt x="1190" y="1110"/>
                    <a:pt x="1181" y="1098"/>
                  </a:cubicBezTo>
                  <a:cubicBezTo>
                    <a:pt x="1178" y="1093"/>
                    <a:pt x="1174" y="1089"/>
                    <a:pt x="1169" y="1087"/>
                  </a:cubicBezTo>
                  <a:cubicBezTo>
                    <a:pt x="1164" y="1085"/>
                    <a:pt x="1158" y="1087"/>
                    <a:pt x="1155" y="1092"/>
                  </a:cubicBezTo>
                  <a:cubicBezTo>
                    <a:pt x="1153" y="1096"/>
                    <a:pt x="1152" y="1100"/>
                    <a:pt x="1153" y="1104"/>
                  </a:cubicBezTo>
                  <a:cubicBezTo>
                    <a:pt x="1153" y="1108"/>
                    <a:pt x="1154" y="1112"/>
                    <a:pt x="1155" y="1116"/>
                  </a:cubicBezTo>
                  <a:close/>
                  <a:moveTo>
                    <a:pt x="1218" y="352"/>
                  </a:moveTo>
                  <a:cubicBezTo>
                    <a:pt x="1219" y="355"/>
                    <a:pt x="1222" y="374"/>
                    <a:pt x="1226" y="366"/>
                  </a:cubicBezTo>
                  <a:cubicBezTo>
                    <a:pt x="1228" y="361"/>
                    <a:pt x="1229" y="355"/>
                    <a:pt x="1230" y="350"/>
                  </a:cubicBezTo>
                  <a:cubicBezTo>
                    <a:pt x="1232" y="340"/>
                    <a:pt x="1233" y="329"/>
                    <a:pt x="1234" y="319"/>
                  </a:cubicBezTo>
                  <a:cubicBezTo>
                    <a:pt x="1237" y="302"/>
                    <a:pt x="1238" y="285"/>
                    <a:pt x="1239" y="268"/>
                  </a:cubicBezTo>
                  <a:cubicBezTo>
                    <a:pt x="1240" y="254"/>
                    <a:pt x="1241" y="231"/>
                    <a:pt x="1229" y="224"/>
                  </a:cubicBezTo>
                  <a:cubicBezTo>
                    <a:pt x="1224" y="221"/>
                    <a:pt x="1217" y="223"/>
                    <a:pt x="1213" y="228"/>
                  </a:cubicBezTo>
                  <a:cubicBezTo>
                    <a:pt x="1209" y="233"/>
                    <a:pt x="1207" y="240"/>
                    <a:pt x="1206" y="248"/>
                  </a:cubicBezTo>
                  <a:cubicBezTo>
                    <a:pt x="1207" y="273"/>
                    <a:pt x="1210" y="298"/>
                    <a:pt x="1213" y="323"/>
                  </a:cubicBezTo>
                  <a:cubicBezTo>
                    <a:pt x="1215" y="333"/>
                    <a:pt x="1216" y="342"/>
                    <a:pt x="1218" y="352"/>
                  </a:cubicBezTo>
                  <a:close/>
                  <a:moveTo>
                    <a:pt x="74" y="75"/>
                  </a:moveTo>
                  <a:cubicBezTo>
                    <a:pt x="77" y="79"/>
                    <a:pt x="87" y="63"/>
                    <a:pt x="92" y="56"/>
                  </a:cubicBezTo>
                  <a:cubicBezTo>
                    <a:pt x="98" y="48"/>
                    <a:pt x="104" y="40"/>
                    <a:pt x="109" y="32"/>
                  </a:cubicBezTo>
                  <a:cubicBezTo>
                    <a:pt x="115" y="22"/>
                    <a:pt x="121" y="11"/>
                    <a:pt x="126" y="0"/>
                  </a:cubicBezTo>
                  <a:cubicBezTo>
                    <a:pt x="92" y="0"/>
                    <a:pt x="92" y="0"/>
                    <a:pt x="92" y="0"/>
                  </a:cubicBezTo>
                  <a:cubicBezTo>
                    <a:pt x="89" y="10"/>
                    <a:pt x="86" y="20"/>
                    <a:pt x="83" y="29"/>
                  </a:cubicBezTo>
                  <a:cubicBezTo>
                    <a:pt x="79" y="44"/>
                    <a:pt x="70" y="71"/>
                    <a:pt x="74" y="75"/>
                  </a:cubicBezTo>
                  <a:close/>
                  <a:moveTo>
                    <a:pt x="1226" y="1133"/>
                  </a:moveTo>
                  <a:cubicBezTo>
                    <a:pt x="1229" y="1137"/>
                    <a:pt x="1239" y="1122"/>
                    <a:pt x="1244" y="1115"/>
                  </a:cubicBezTo>
                  <a:cubicBezTo>
                    <a:pt x="1250" y="1107"/>
                    <a:pt x="1256" y="1099"/>
                    <a:pt x="1261" y="1090"/>
                  </a:cubicBezTo>
                  <a:cubicBezTo>
                    <a:pt x="1268" y="1079"/>
                    <a:pt x="1274" y="1067"/>
                    <a:pt x="1280" y="1054"/>
                  </a:cubicBezTo>
                  <a:cubicBezTo>
                    <a:pt x="1285" y="1042"/>
                    <a:pt x="1291" y="1029"/>
                    <a:pt x="1289" y="1015"/>
                  </a:cubicBezTo>
                  <a:cubicBezTo>
                    <a:pt x="1289" y="1011"/>
                    <a:pt x="1288" y="1008"/>
                    <a:pt x="1287" y="1006"/>
                  </a:cubicBezTo>
                  <a:cubicBezTo>
                    <a:pt x="1284" y="1003"/>
                    <a:pt x="1281" y="1003"/>
                    <a:pt x="1278" y="1004"/>
                  </a:cubicBezTo>
                  <a:cubicBezTo>
                    <a:pt x="1271" y="1006"/>
                    <a:pt x="1267" y="1012"/>
                    <a:pt x="1263" y="1019"/>
                  </a:cubicBezTo>
                  <a:cubicBezTo>
                    <a:pt x="1258" y="1026"/>
                    <a:pt x="1253" y="1034"/>
                    <a:pt x="1250" y="1043"/>
                  </a:cubicBezTo>
                  <a:cubicBezTo>
                    <a:pt x="1244" y="1058"/>
                    <a:pt x="1240" y="1073"/>
                    <a:pt x="1235" y="1088"/>
                  </a:cubicBezTo>
                  <a:cubicBezTo>
                    <a:pt x="1231" y="1103"/>
                    <a:pt x="1222" y="1129"/>
                    <a:pt x="1226" y="1133"/>
                  </a:cubicBezTo>
                  <a:close/>
                  <a:moveTo>
                    <a:pt x="1201" y="1047"/>
                  </a:moveTo>
                  <a:cubicBezTo>
                    <a:pt x="1197" y="1032"/>
                    <a:pt x="1191" y="1009"/>
                    <a:pt x="1177" y="1004"/>
                  </a:cubicBezTo>
                  <a:cubicBezTo>
                    <a:pt x="1173" y="1003"/>
                    <a:pt x="1168" y="1004"/>
                    <a:pt x="1165" y="1008"/>
                  </a:cubicBezTo>
                  <a:cubicBezTo>
                    <a:pt x="1161" y="1014"/>
                    <a:pt x="1161" y="1022"/>
                    <a:pt x="1163" y="1029"/>
                  </a:cubicBezTo>
                  <a:cubicBezTo>
                    <a:pt x="1169" y="1050"/>
                    <a:pt x="1177" y="1070"/>
                    <a:pt x="1187" y="1089"/>
                  </a:cubicBezTo>
                  <a:cubicBezTo>
                    <a:pt x="1192" y="1098"/>
                    <a:pt x="1197" y="1107"/>
                    <a:pt x="1203" y="1116"/>
                  </a:cubicBezTo>
                  <a:cubicBezTo>
                    <a:pt x="1206" y="1120"/>
                    <a:pt x="1220" y="1144"/>
                    <a:pt x="1220" y="1134"/>
                  </a:cubicBezTo>
                  <a:cubicBezTo>
                    <a:pt x="1220" y="1122"/>
                    <a:pt x="1217" y="1109"/>
                    <a:pt x="1214" y="1098"/>
                  </a:cubicBezTo>
                  <a:cubicBezTo>
                    <a:pt x="1211" y="1081"/>
                    <a:pt x="1206" y="1064"/>
                    <a:pt x="1201" y="1047"/>
                  </a:cubicBezTo>
                  <a:close/>
                  <a:moveTo>
                    <a:pt x="77" y="1285"/>
                  </a:moveTo>
                  <a:cubicBezTo>
                    <a:pt x="72" y="1282"/>
                    <a:pt x="65" y="1284"/>
                    <a:pt x="61" y="1289"/>
                  </a:cubicBezTo>
                  <a:cubicBezTo>
                    <a:pt x="57" y="1294"/>
                    <a:pt x="55" y="1302"/>
                    <a:pt x="54" y="1309"/>
                  </a:cubicBezTo>
                  <a:cubicBezTo>
                    <a:pt x="55" y="1334"/>
                    <a:pt x="58" y="1359"/>
                    <a:pt x="61" y="1384"/>
                  </a:cubicBezTo>
                  <a:cubicBezTo>
                    <a:pt x="63" y="1394"/>
                    <a:pt x="64" y="1404"/>
                    <a:pt x="66" y="1413"/>
                  </a:cubicBezTo>
                  <a:cubicBezTo>
                    <a:pt x="67" y="1416"/>
                    <a:pt x="70" y="1435"/>
                    <a:pt x="74" y="1427"/>
                  </a:cubicBezTo>
                  <a:cubicBezTo>
                    <a:pt x="76" y="1422"/>
                    <a:pt x="77" y="1416"/>
                    <a:pt x="78" y="1411"/>
                  </a:cubicBezTo>
                  <a:cubicBezTo>
                    <a:pt x="80" y="1401"/>
                    <a:pt x="81" y="1391"/>
                    <a:pt x="82" y="1381"/>
                  </a:cubicBezTo>
                  <a:cubicBezTo>
                    <a:pt x="85" y="1364"/>
                    <a:pt x="87" y="1347"/>
                    <a:pt x="87" y="1330"/>
                  </a:cubicBezTo>
                  <a:cubicBezTo>
                    <a:pt x="88" y="1315"/>
                    <a:pt x="89" y="1293"/>
                    <a:pt x="77" y="1285"/>
                  </a:cubicBezTo>
                  <a:close/>
                  <a:moveTo>
                    <a:pt x="49" y="694"/>
                  </a:moveTo>
                  <a:cubicBezTo>
                    <a:pt x="45" y="680"/>
                    <a:pt x="39" y="656"/>
                    <a:pt x="25" y="651"/>
                  </a:cubicBezTo>
                  <a:cubicBezTo>
                    <a:pt x="21" y="650"/>
                    <a:pt x="16" y="651"/>
                    <a:pt x="13" y="655"/>
                  </a:cubicBezTo>
                  <a:cubicBezTo>
                    <a:pt x="9" y="661"/>
                    <a:pt x="9" y="669"/>
                    <a:pt x="11" y="676"/>
                  </a:cubicBezTo>
                  <a:cubicBezTo>
                    <a:pt x="17" y="697"/>
                    <a:pt x="25" y="718"/>
                    <a:pt x="35" y="736"/>
                  </a:cubicBezTo>
                  <a:cubicBezTo>
                    <a:pt x="40" y="745"/>
                    <a:pt x="46" y="754"/>
                    <a:pt x="51" y="763"/>
                  </a:cubicBezTo>
                  <a:cubicBezTo>
                    <a:pt x="54" y="767"/>
                    <a:pt x="68" y="791"/>
                    <a:pt x="68" y="781"/>
                  </a:cubicBezTo>
                  <a:cubicBezTo>
                    <a:pt x="68" y="769"/>
                    <a:pt x="65" y="757"/>
                    <a:pt x="62" y="745"/>
                  </a:cubicBezTo>
                  <a:cubicBezTo>
                    <a:pt x="59" y="728"/>
                    <a:pt x="54" y="711"/>
                    <a:pt x="49" y="694"/>
                  </a:cubicBezTo>
                  <a:close/>
                  <a:moveTo>
                    <a:pt x="77" y="580"/>
                  </a:moveTo>
                  <a:cubicBezTo>
                    <a:pt x="72" y="577"/>
                    <a:pt x="65" y="579"/>
                    <a:pt x="61" y="584"/>
                  </a:cubicBezTo>
                  <a:cubicBezTo>
                    <a:pt x="57" y="589"/>
                    <a:pt x="55" y="596"/>
                    <a:pt x="54" y="603"/>
                  </a:cubicBezTo>
                  <a:cubicBezTo>
                    <a:pt x="55" y="629"/>
                    <a:pt x="58" y="653"/>
                    <a:pt x="61" y="678"/>
                  </a:cubicBezTo>
                  <a:cubicBezTo>
                    <a:pt x="63" y="688"/>
                    <a:pt x="64" y="698"/>
                    <a:pt x="66" y="708"/>
                  </a:cubicBezTo>
                  <a:cubicBezTo>
                    <a:pt x="67" y="711"/>
                    <a:pt x="70" y="729"/>
                    <a:pt x="74" y="721"/>
                  </a:cubicBezTo>
                  <a:cubicBezTo>
                    <a:pt x="76" y="717"/>
                    <a:pt x="77" y="710"/>
                    <a:pt x="78" y="705"/>
                  </a:cubicBezTo>
                  <a:cubicBezTo>
                    <a:pt x="80" y="695"/>
                    <a:pt x="81" y="685"/>
                    <a:pt x="82" y="675"/>
                  </a:cubicBezTo>
                  <a:cubicBezTo>
                    <a:pt x="85" y="658"/>
                    <a:pt x="87" y="641"/>
                    <a:pt x="87" y="624"/>
                  </a:cubicBezTo>
                  <a:cubicBezTo>
                    <a:pt x="88" y="610"/>
                    <a:pt x="89" y="587"/>
                    <a:pt x="77" y="580"/>
                  </a:cubicBezTo>
                  <a:close/>
                  <a:moveTo>
                    <a:pt x="92" y="762"/>
                  </a:moveTo>
                  <a:cubicBezTo>
                    <a:pt x="98" y="754"/>
                    <a:pt x="104" y="746"/>
                    <a:pt x="109" y="737"/>
                  </a:cubicBezTo>
                  <a:cubicBezTo>
                    <a:pt x="116" y="726"/>
                    <a:pt x="122" y="714"/>
                    <a:pt x="128" y="701"/>
                  </a:cubicBezTo>
                  <a:cubicBezTo>
                    <a:pt x="133" y="689"/>
                    <a:pt x="139" y="677"/>
                    <a:pt x="137" y="662"/>
                  </a:cubicBezTo>
                  <a:cubicBezTo>
                    <a:pt x="137" y="659"/>
                    <a:pt x="136" y="655"/>
                    <a:pt x="135" y="653"/>
                  </a:cubicBezTo>
                  <a:cubicBezTo>
                    <a:pt x="132" y="650"/>
                    <a:pt x="129" y="650"/>
                    <a:pt x="126" y="651"/>
                  </a:cubicBezTo>
                  <a:cubicBezTo>
                    <a:pt x="119" y="653"/>
                    <a:pt x="115" y="659"/>
                    <a:pt x="111" y="666"/>
                  </a:cubicBezTo>
                  <a:cubicBezTo>
                    <a:pt x="106" y="673"/>
                    <a:pt x="101" y="681"/>
                    <a:pt x="98" y="690"/>
                  </a:cubicBezTo>
                  <a:cubicBezTo>
                    <a:pt x="92" y="705"/>
                    <a:pt x="88" y="720"/>
                    <a:pt x="83" y="735"/>
                  </a:cubicBezTo>
                  <a:cubicBezTo>
                    <a:pt x="79" y="750"/>
                    <a:pt x="70" y="776"/>
                    <a:pt x="74" y="780"/>
                  </a:cubicBezTo>
                  <a:cubicBezTo>
                    <a:pt x="77" y="784"/>
                    <a:pt x="87" y="769"/>
                    <a:pt x="92" y="762"/>
                  </a:cubicBezTo>
                  <a:close/>
                  <a:moveTo>
                    <a:pt x="74" y="16"/>
                  </a:moveTo>
                  <a:cubicBezTo>
                    <a:pt x="76" y="11"/>
                    <a:pt x="77" y="5"/>
                    <a:pt x="78" y="0"/>
                  </a:cubicBezTo>
                  <a:cubicBezTo>
                    <a:pt x="66" y="0"/>
                    <a:pt x="66" y="0"/>
                    <a:pt x="66" y="0"/>
                  </a:cubicBezTo>
                  <a:cubicBezTo>
                    <a:pt x="66" y="1"/>
                    <a:pt x="66" y="2"/>
                    <a:pt x="66" y="2"/>
                  </a:cubicBezTo>
                  <a:cubicBezTo>
                    <a:pt x="67" y="5"/>
                    <a:pt x="70" y="24"/>
                    <a:pt x="74" y="16"/>
                  </a:cubicBezTo>
                  <a:close/>
                  <a:moveTo>
                    <a:pt x="74" y="1486"/>
                  </a:moveTo>
                  <a:cubicBezTo>
                    <a:pt x="77" y="1490"/>
                    <a:pt x="87" y="1475"/>
                    <a:pt x="92" y="1467"/>
                  </a:cubicBezTo>
                  <a:cubicBezTo>
                    <a:pt x="98" y="1460"/>
                    <a:pt x="104" y="1451"/>
                    <a:pt x="109" y="1443"/>
                  </a:cubicBezTo>
                  <a:cubicBezTo>
                    <a:pt x="116" y="1432"/>
                    <a:pt x="122" y="1420"/>
                    <a:pt x="128" y="1407"/>
                  </a:cubicBezTo>
                  <a:cubicBezTo>
                    <a:pt x="133" y="1395"/>
                    <a:pt x="139" y="1382"/>
                    <a:pt x="137" y="1367"/>
                  </a:cubicBezTo>
                  <a:cubicBezTo>
                    <a:pt x="137" y="1364"/>
                    <a:pt x="136" y="1361"/>
                    <a:pt x="135" y="1359"/>
                  </a:cubicBezTo>
                  <a:cubicBezTo>
                    <a:pt x="132" y="1356"/>
                    <a:pt x="129" y="1356"/>
                    <a:pt x="126" y="1357"/>
                  </a:cubicBezTo>
                  <a:cubicBezTo>
                    <a:pt x="119" y="1359"/>
                    <a:pt x="115" y="1365"/>
                    <a:pt x="111" y="1371"/>
                  </a:cubicBezTo>
                  <a:cubicBezTo>
                    <a:pt x="106" y="1379"/>
                    <a:pt x="101" y="1387"/>
                    <a:pt x="98" y="1396"/>
                  </a:cubicBezTo>
                  <a:cubicBezTo>
                    <a:pt x="92" y="1410"/>
                    <a:pt x="88" y="1425"/>
                    <a:pt x="83" y="1441"/>
                  </a:cubicBezTo>
                  <a:cubicBezTo>
                    <a:pt x="79" y="1455"/>
                    <a:pt x="70" y="1482"/>
                    <a:pt x="74" y="1486"/>
                  </a:cubicBezTo>
                  <a:close/>
                  <a:moveTo>
                    <a:pt x="49" y="1400"/>
                  </a:moveTo>
                  <a:cubicBezTo>
                    <a:pt x="45" y="1385"/>
                    <a:pt x="39" y="1362"/>
                    <a:pt x="25" y="1357"/>
                  </a:cubicBezTo>
                  <a:cubicBezTo>
                    <a:pt x="21" y="1355"/>
                    <a:pt x="16" y="1357"/>
                    <a:pt x="13" y="1361"/>
                  </a:cubicBezTo>
                  <a:cubicBezTo>
                    <a:pt x="9" y="1366"/>
                    <a:pt x="9" y="1375"/>
                    <a:pt x="11" y="1382"/>
                  </a:cubicBezTo>
                  <a:cubicBezTo>
                    <a:pt x="17" y="1403"/>
                    <a:pt x="25" y="1423"/>
                    <a:pt x="35" y="1442"/>
                  </a:cubicBezTo>
                  <a:cubicBezTo>
                    <a:pt x="40" y="1451"/>
                    <a:pt x="46" y="1460"/>
                    <a:pt x="51" y="1468"/>
                  </a:cubicBezTo>
                  <a:cubicBezTo>
                    <a:pt x="54" y="1473"/>
                    <a:pt x="68" y="1497"/>
                    <a:pt x="68" y="1487"/>
                  </a:cubicBezTo>
                  <a:cubicBezTo>
                    <a:pt x="68" y="1475"/>
                    <a:pt x="65" y="1462"/>
                    <a:pt x="62" y="1451"/>
                  </a:cubicBezTo>
                  <a:cubicBezTo>
                    <a:pt x="59" y="1434"/>
                    <a:pt x="54" y="1416"/>
                    <a:pt x="49" y="1400"/>
                  </a:cubicBezTo>
                  <a:close/>
                  <a:moveTo>
                    <a:pt x="2353" y="1400"/>
                  </a:moveTo>
                  <a:cubicBezTo>
                    <a:pt x="2348" y="1385"/>
                    <a:pt x="2343" y="1362"/>
                    <a:pt x="2329" y="1357"/>
                  </a:cubicBezTo>
                  <a:cubicBezTo>
                    <a:pt x="2325" y="1355"/>
                    <a:pt x="2320" y="1357"/>
                    <a:pt x="2317" y="1361"/>
                  </a:cubicBezTo>
                  <a:cubicBezTo>
                    <a:pt x="2313" y="1366"/>
                    <a:pt x="2313" y="1375"/>
                    <a:pt x="2315" y="1382"/>
                  </a:cubicBezTo>
                  <a:cubicBezTo>
                    <a:pt x="2321" y="1403"/>
                    <a:pt x="2329" y="1423"/>
                    <a:pt x="2339" y="1442"/>
                  </a:cubicBezTo>
                  <a:cubicBezTo>
                    <a:pt x="2344" y="1451"/>
                    <a:pt x="2349" y="1460"/>
                    <a:pt x="2355" y="1468"/>
                  </a:cubicBezTo>
                  <a:cubicBezTo>
                    <a:pt x="2358" y="1473"/>
                    <a:pt x="2372" y="1497"/>
                    <a:pt x="2372" y="1487"/>
                  </a:cubicBezTo>
                  <a:cubicBezTo>
                    <a:pt x="2372" y="1475"/>
                    <a:pt x="2369" y="1462"/>
                    <a:pt x="2366" y="1451"/>
                  </a:cubicBezTo>
                  <a:cubicBezTo>
                    <a:pt x="2363" y="1434"/>
                    <a:pt x="2358" y="1416"/>
                    <a:pt x="2353" y="1400"/>
                  </a:cubicBezTo>
                  <a:close/>
                  <a:moveTo>
                    <a:pt x="2396" y="762"/>
                  </a:moveTo>
                  <a:cubicBezTo>
                    <a:pt x="2402" y="754"/>
                    <a:pt x="2408" y="746"/>
                    <a:pt x="2413" y="737"/>
                  </a:cubicBezTo>
                  <a:cubicBezTo>
                    <a:pt x="2420" y="726"/>
                    <a:pt x="2426" y="714"/>
                    <a:pt x="2432" y="701"/>
                  </a:cubicBezTo>
                  <a:cubicBezTo>
                    <a:pt x="2437" y="689"/>
                    <a:pt x="2443" y="677"/>
                    <a:pt x="2441" y="662"/>
                  </a:cubicBezTo>
                  <a:cubicBezTo>
                    <a:pt x="2441" y="659"/>
                    <a:pt x="2440" y="655"/>
                    <a:pt x="2439" y="653"/>
                  </a:cubicBezTo>
                  <a:cubicBezTo>
                    <a:pt x="2436" y="650"/>
                    <a:pt x="2433" y="650"/>
                    <a:pt x="2430" y="651"/>
                  </a:cubicBezTo>
                  <a:cubicBezTo>
                    <a:pt x="2423" y="653"/>
                    <a:pt x="2419" y="659"/>
                    <a:pt x="2415" y="666"/>
                  </a:cubicBezTo>
                  <a:cubicBezTo>
                    <a:pt x="2410" y="673"/>
                    <a:pt x="2405" y="681"/>
                    <a:pt x="2402" y="690"/>
                  </a:cubicBezTo>
                  <a:cubicBezTo>
                    <a:pt x="2396" y="705"/>
                    <a:pt x="2392" y="720"/>
                    <a:pt x="2387" y="735"/>
                  </a:cubicBezTo>
                  <a:cubicBezTo>
                    <a:pt x="2383" y="750"/>
                    <a:pt x="2374" y="776"/>
                    <a:pt x="2378" y="780"/>
                  </a:cubicBezTo>
                  <a:cubicBezTo>
                    <a:pt x="2381" y="784"/>
                    <a:pt x="2391" y="769"/>
                    <a:pt x="2396" y="762"/>
                  </a:cubicBezTo>
                  <a:close/>
                  <a:moveTo>
                    <a:pt x="1229" y="932"/>
                  </a:moveTo>
                  <a:cubicBezTo>
                    <a:pt x="1224" y="929"/>
                    <a:pt x="1217" y="931"/>
                    <a:pt x="1213" y="937"/>
                  </a:cubicBezTo>
                  <a:cubicBezTo>
                    <a:pt x="1209" y="942"/>
                    <a:pt x="1207" y="949"/>
                    <a:pt x="1206" y="956"/>
                  </a:cubicBezTo>
                  <a:cubicBezTo>
                    <a:pt x="1207" y="981"/>
                    <a:pt x="1210" y="1006"/>
                    <a:pt x="1213" y="1031"/>
                  </a:cubicBezTo>
                  <a:cubicBezTo>
                    <a:pt x="1215" y="1041"/>
                    <a:pt x="1216" y="1051"/>
                    <a:pt x="1218" y="1061"/>
                  </a:cubicBezTo>
                  <a:cubicBezTo>
                    <a:pt x="1219" y="1064"/>
                    <a:pt x="1222" y="1082"/>
                    <a:pt x="1226" y="1074"/>
                  </a:cubicBezTo>
                  <a:cubicBezTo>
                    <a:pt x="1228" y="1069"/>
                    <a:pt x="1229" y="1063"/>
                    <a:pt x="1230" y="1058"/>
                  </a:cubicBezTo>
                  <a:cubicBezTo>
                    <a:pt x="1232" y="1048"/>
                    <a:pt x="1233" y="1038"/>
                    <a:pt x="1234" y="1028"/>
                  </a:cubicBezTo>
                  <a:cubicBezTo>
                    <a:pt x="1237" y="1011"/>
                    <a:pt x="1238" y="994"/>
                    <a:pt x="1239" y="977"/>
                  </a:cubicBezTo>
                  <a:cubicBezTo>
                    <a:pt x="1240" y="963"/>
                    <a:pt x="1241" y="940"/>
                    <a:pt x="1229" y="932"/>
                  </a:cubicBezTo>
                  <a:close/>
                  <a:moveTo>
                    <a:pt x="2329" y="651"/>
                  </a:moveTo>
                  <a:cubicBezTo>
                    <a:pt x="2325" y="650"/>
                    <a:pt x="2320" y="651"/>
                    <a:pt x="2317" y="655"/>
                  </a:cubicBezTo>
                  <a:cubicBezTo>
                    <a:pt x="2313" y="661"/>
                    <a:pt x="2313" y="669"/>
                    <a:pt x="2315" y="676"/>
                  </a:cubicBezTo>
                  <a:cubicBezTo>
                    <a:pt x="2321" y="697"/>
                    <a:pt x="2329" y="718"/>
                    <a:pt x="2339" y="736"/>
                  </a:cubicBezTo>
                  <a:cubicBezTo>
                    <a:pt x="2344" y="745"/>
                    <a:pt x="2349" y="754"/>
                    <a:pt x="2355" y="763"/>
                  </a:cubicBezTo>
                  <a:cubicBezTo>
                    <a:pt x="2358" y="767"/>
                    <a:pt x="2372" y="791"/>
                    <a:pt x="2372" y="781"/>
                  </a:cubicBezTo>
                  <a:cubicBezTo>
                    <a:pt x="2372" y="769"/>
                    <a:pt x="2369" y="757"/>
                    <a:pt x="2366" y="745"/>
                  </a:cubicBezTo>
                  <a:cubicBezTo>
                    <a:pt x="2363" y="728"/>
                    <a:pt x="2358" y="711"/>
                    <a:pt x="2353" y="694"/>
                  </a:cubicBezTo>
                  <a:cubicBezTo>
                    <a:pt x="2348" y="680"/>
                    <a:pt x="2343" y="656"/>
                    <a:pt x="2329" y="651"/>
                  </a:cubicBezTo>
                  <a:close/>
                  <a:moveTo>
                    <a:pt x="2381" y="1285"/>
                  </a:moveTo>
                  <a:cubicBezTo>
                    <a:pt x="2376" y="1282"/>
                    <a:pt x="2369" y="1284"/>
                    <a:pt x="2365" y="1289"/>
                  </a:cubicBezTo>
                  <a:cubicBezTo>
                    <a:pt x="2361" y="1294"/>
                    <a:pt x="2359" y="1302"/>
                    <a:pt x="2358" y="1309"/>
                  </a:cubicBezTo>
                  <a:cubicBezTo>
                    <a:pt x="2359" y="1334"/>
                    <a:pt x="2362" y="1359"/>
                    <a:pt x="2365" y="1384"/>
                  </a:cubicBezTo>
                  <a:cubicBezTo>
                    <a:pt x="2367" y="1394"/>
                    <a:pt x="2368" y="1404"/>
                    <a:pt x="2370" y="1413"/>
                  </a:cubicBezTo>
                  <a:cubicBezTo>
                    <a:pt x="2371" y="1416"/>
                    <a:pt x="2374" y="1435"/>
                    <a:pt x="2378" y="1427"/>
                  </a:cubicBezTo>
                  <a:cubicBezTo>
                    <a:pt x="2380" y="1422"/>
                    <a:pt x="2381" y="1416"/>
                    <a:pt x="2382" y="1411"/>
                  </a:cubicBezTo>
                  <a:cubicBezTo>
                    <a:pt x="2384" y="1401"/>
                    <a:pt x="2385" y="1391"/>
                    <a:pt x="2386" y="1381"/>
                  </a:cubicBezTo>
                  <a:cubicBezTo>
                    <a:pt x="2389" y="1364"/>
                    <a:pt x="2390" y="1347"/>
                    <a:pt x="2391" y="1330"/>
                  </a:cubicBezTo>
                  <a:cubicBezTo>
                    <a:pt x="2392" y="1315"/>
                    <a:pt x="2393" y="1293"/>
                    <a:pt x="2381" y="1285"/>
                  </a:cubicBezTo>
                  <a:close/>
                  <a:moveTo>
                    <a:pt x="2378" y="1486"/>
                  </a:moveTo>
                  <a:cubicBezTo>
                    <a:pt x="2381" y="1490"/>
                    <a:pt x="2391" y="1475"/>
                    <a:pt x="2396" y="1467"/>
                  </a:cubicBezTo>
                  <a:cubicBezTo>
                    <a:pt x="2402" y="1460"/>
                    <a:pt x="2408" y="1451"/>
                    <a:pt x="2413" y="1443"/>
                  </a:cubicBezTo>
                  <a:cubicBezTo>
                    <a:pt x="2420" y="1432"/>
                    <a:pt x="2426" y="1420"/>
                    <a:pt x="2432" y="1407"/>
                  </a:cubicBezTo>
                  <a:cubicBezTo>
                    <a:pt x="2437" y="1395"/>
                    <a:pt x="2443" y="1382"/>
                    <a:pt x="2441" y="1367"/>
                  </a:cubicBezTo>
                  <a:cubicBezTo>
                    <a:pt x="2441" y="1364"/>
                    <a:pt x="2440" y="1361"/>
                    <a:pt x="2439" y="1359"/>
                  </a:cubicBezTo>
                  <a:cubicBezTo>
                    <a:pt x="2436" y="1356"/>
                    <a:pt x="2433" y="1356"/>
                    <a:pt x="2430" y="1357"/>
                  </a:cubicBezTo>
                  <a:cubicBezTo>
                    <a:pt x="2423" y="1359"/>
                    <a:pt x="2419" y="1365"/>
                    <a:pt x="2415" y="1371"/>
                  </a:cubicBezTo>
                  <a:cubicBezTo>
                    <a:pt x="2410" y="1379"/>
                    <a:pt x="2405" y="1387"/>
                    <a:pt x="2402" y="1396"/>
                  </a:cubicBezTo>
                  <a:cubicBezTo>
                    <a:pt x="2396" y="1410"/>
                    <a:pt x="2392" y="1425"/>
                    <a:pt x="2387" y="1441"/>
                  </a:cubicBezTo>
                  <a:cubicBezTo>
                    <a:pt x="2383" y="1455"/>
                    <a:pt x="2374" y="1482"/>
                    <a:pt x="2378" y="1486"/>
                  </a:cubicBezTo>
                  <a:close/>
                  <a:moveTo>
                    <a:pt x="2378" y="721"/>
                  </a:moveTo>
                  <a:cubicBezTo>
                    <a:pt x="2380" y="717"/>
                    <a:pt x="2381" y="710"/>
                    <a:pt x="2382" y="705"/>
                  </a:cubicBezTo>
                  <a:cubicBezTo>
                    <a:pt x="2384" y="695"/>
                    <a:pt x="2385" y="685"/>
                    <a:pt x="2386" y="675"/>
                  </a:cubicBezTo>
                  <a:cubicBezTo>
                    <a:pt x="2389" y="658"/>
                    <a:pt x="2390" y="641"/>
                    <a:pt x="2391" y="624"/>
                  </a:cubicBezTo>
                  <a:cubicBezTo>
                    <a:pt x="2392" y="610"/>
                    <a:pt x="2393" y="587"/>
                    <a:pt x="2381" y="580"/>
                  </a:cubicBezTo>
                  <a:cubicBezTo>
                    <a:pt x="2376" y="577"/>
                    <a:pt x="2369" y="579"/>
                    <a:pt x="2365" y="584"/>
                  </a:cubicBezTo>
                  <a:cubicBezTo>
                    <a:pt x="2361" y="589"/>
                    <a:pt x="2359" y="596"/>
                    <a:pt x="2358" y="603"/>
                  </a:cubicBezTo>
                  <a:cubicBezTo>
                    <a:pt x="2359" y="629"/>
                    <a:pt x="2362" y="653"/>
                    <a:pt x="2365" y="678"/>
                  </a:cubicBezTo>
                  <a:cubicBezTo>
                    <a:pt x="2367" y="688"/>
                    <a:pt x="2368" y="698"/>
                    <a:pt x="2370" y="708"/>
                  </a:cubicBezTo>
                  <a:cubicBezTo>
                    <a:pt x="2371" y="711"/>
                    <a:pt x="2374" y="729"/>
                    <a:pt x="2378" y="721"/>
                  </a:cubicBezTo>
                  <a:close/>
                  <a:moveTo>
                    <a:pt x="2307" y="763"/>
                  </a:moveTo>
                  <a:cubicBezTo>
                    <a:pt x="2318" y="793"/>
                    <a:pt x="2338" y="812"/>
                    <a:pt x="2358" y="829"/>
                  </a:cubicBezTo>
                  <a:cubicBezTo>
                    <a:pt x="2360" y="831"/>
                    <a:pt x="2362" y="832"/>
                    <a:pt x="2364" y="833"/>
                  </a:cubicBezTo>
                  <a:cubicBezTo>
                    <a:pt x="2365" y="833"/>
                    <a:pt x="2366" y="833"/>
                    <a:pt x="2366" y="833"/>
                  </a:cubicBezTo>
                  <a:cubicBezTo>
                    <a:pt x="2368" y="833"/>
                    <a:pt x="2369" y="832"/>
                    <a:pt x="2370" y="831"/>
                  </a:cubicBezTo>
                  <a:cubicBezTo>
                    <a:pt x="2374" y="826"/>
                    <a:pt x="2368" y="813"/>
                    <a:pt x="2367" y="808"/>
                  </a:cubicBezTo>
                  <a:cubicBezTo>
                    <a:pt x="2363" y="800"/>
                    <a:pt x="2359" y="792"/>
                    <a:pt x="2355" y="784"/>
                  </a:cubicBezTo>
                  <a:cubicBezTo>
                    <a:pt x="2349" y="771"/>
                    <a:pt x="2342" y="757"/>
                    <a:pt x="2333" y="746"/>
                  </a:cubicBezTo>
                  <a:cubicBezTo>
                    <a:pt x="2330" y="741"/>
                    <a:pt x="2326" y="736"/>
                    <a:pt x="2321" y="734"/>
                  </a:cubicBezTo>
                  <a:cubicBezTo>
                    <a:pt x="2316" y="733"/>
                    <a:pt x="2310" y="734"/>
                    <a:pt x="2307" y="740"/>
                  </a:cubicBezTo>
                  <a:cubicBezTo>
                    <a:pt x="2305" y="743"/>
                    <a:pt x="2304" y="747"/>
                    <a:pt x="2305" y="751"/>
                  </a:cubicBezTo>
                  <a:cubicBezTo>
                    <a:pt x="2305" y="756"/>
                    <a:pt x="2306" y="759"/>
                    <a:pt x="2307" y="763"/>
                  </a:cubicBezTo>
                  <a:close/>
                  <a:moveTo>
                    <a:pt x="2307" y="58"/>
                  </a:moveTo>
                  <a:cubicBezTo>
                    <a:pt x="2318" y="87"/>
                    <a:pt x="2338" y="107"/>
                    <a:pt x="2358" y="124"/>
                  </a:cubicBezTo>
                  <a:cubicBezTo>
                    <a:pt x="2360" y="125"/>
                    <a:pt x="2362" y="127"/>
                    <a:pt x="2364" y="127"/>
                  </a:cubicBezTo>
                  <a:cubicBezTo>
                    <a:pt x="2365" y="128"/>
                    <a:pt x="2366" y="128"/>
                    <a:pt x="2366" y="128"/>
                  </a:cubicBezTo>
                  <a:cubicBezTo>
                    <a:pt x="2368" y="127"/>
                    <a:pt x="2369" y="127"/>
                    <a:pt x="2370" y="125"/>
                  </a:cubicBezTo>
                  <a:cubicBezTo>
                    <a:pt x="2374" y="121"/>
                    <a:pt x="2368" y="107"/>
                    <a:pt x="2367" y="102"/>
                  </a:cubicBezTo>
                  <a:cubicBezTo>
                    <a:pt x="2363" y="94"/>
                    <a:pt x="2359" y="86"/>
                    <a:pt x="2355" y="78"/>
                  </a:cubicBezTo>
                  <a:cubicBezTo>
                    <a:pt x="2349" y="65"/>
                    <a:pt x="2342" y="52"/>
                    <a:pt x="2333" y="40"/>
                  </a:cubicBezTo>
                  <a:cubicBezTo>
                    <a:pt x="2330" y="35"/>
                    <a:pt x="2326" y="31"/>
                    <a:pt x="2321" y="29"/>
                  </a:cubicBezTo>
                  <a:cubicBezTo>
                    <a:pt x="2316" y="27"/>
                    <a:pt x="2310" y="29"/>
                    <a:pt x="2307" y="34"/>
                  </a:cubicBezTo>
                  <a:cubicBezTo>
                    <a:pt x="2305" y="37"/>
                    <a:pt x="2304" y="42"/>
                    <a:pt x="2305" y="46"/>
                  </a:cubicBezTo>
                  <a:cubicBezTo>
                    <a:pt x="2305" y="50"/>
                    <a:pt x="2306" y="54"/>
                    <a:pt x="2307" y="58"/>
                  </a:cubicBezTo>
                  <a:close/>
                  <a:moveTo>
                    <a:pt x="2378" y="75"/>
                  </a:moveTo>
                  <a:cubicBezTo>
                    <a:pt x="2381" y="79"/>
                    <a:pt x="2391" y="63"/>
                    <a:pt x="2396" y="56"/>
                  </a:cubicBezTo>
                  <a:cubicBezTo>
                    <a:pt x="2402" y="48"/>
                    <a:pt x="2408" y="40"/>
                    <a:pt x="2413" y="32"/>
                  </a:cubicBezTo>
                  <a:cubicBezTo>
                    <a:pt x="2419" y="22"/>
                    <a:pt x="2425" y="11"/>
                    <a:pt x="2430" y="0"/>
                  </a:cubicBezTo>
                  <a:cubicBezTo>
                    <a:pt x="2396" y="0"/>
                    <a:pt x="2396" y="0"/>
                    <a:pt x="2396" y="0"/>
                  </a:cubicBezTo>
                  <a:cubicBezTo>
                    <a:pt x="2393" y="10"/>
                    <a:pt x="2390" y="20"/>
                    <a:pt x="2387" y="29"/>
                  </a:cubicBezTo>
                  <a:cubicBezTo>
                    <a:pt x="2383" y="44"/>
                    <a:pt x="2374" y="71"/>
                    <a:pt x="2378" y="75"/>
                  </a:cubicBezTo>
                  <a:close/>
                  <a:moveTo>
                    <a:pt x="1226" y="425"/>
                  </a:moveTo>
                  <a:cubicBezTo>
                    <a:pt x="1229" y="429"/>
                    <a:pt x="1239" y="413"/>
                    <a:pt x="1244" y="406"/>
                  </a:cubicBezTo>
                  <a:cubicBezTo>
                    <a:pt x="1250" y="398"/>
                    <a:pt x="1256" y="390"/>
                    <a:pt x="1261" y="382"/>
                  </a:cubicBezTo>
                  <a:cubicBezTo>
                    <a:pt x="1268" y="370"/>
                    <a:pt x="1274" y="358"/>
                    <a:pt x="1280" y="346"/>
                  </a:cubicBezTo>
                  <a:cubicBezTo>
                    <a:pt x="1285" y="333"/>
                    <a:pt x="1291" y="321"/>
                    <a:pt x="1289" y="306"/>
                  </a:cubicBezTo>
                  <a:cubicBezTo>
                    <a:pt x="1289" y="303"/>
                    <a:pt x="1288" y="300"/>
                    <a:pt x="1287" y="298"/>
                  </a:cubicBezTo>
                  <a:cubicBezTo>
                    <a:pt x="1284" y="295"/>
                    <a:pt x="1281" y="295"/>
                    <a:pt x="1278" y="295"/>
                  </a:cubicBezTo>
                  <a:cubicBezTo>
                    <a:pt x="1271" y="297"/>
                    <a:pt x="1267" y="303"/>
                    <a:pt x="1263" y="310"/>
                  </a:cubicBezTo>
                  <a:cubicBezTo>
                    <a:pt x="1258" y="318"/>
                    <a:pt x="1253" y="325"/>
                    <a:pt x="1250" y="334"/>
                  </a:cubicBezTo>
                  <a:cubicBezTo>
                    <a:pt x="1244" y="349"/>
                    <a:pt x="1240" y="364"/>
                    <a:pt x="1235" y="379"/>
                  </a:cubicBezTo>
                  <a:cubicBezTo>
                    <a:pt x="1231" y="394"/>
                    <a:pt x="1222" y="420"/>
                    <a:pt x="1226" y="425"/>
                  </a:cubicBezTo>
                  <a:close/>
                  <a:moveTo>
                    <a:pt x="2355" y="57"/>
                  </a:moveTo>
                  <a:cubicBezTo>
                    <a:pt x="2358" y="61"/>
                    <a:pt x="2372" y="86"/>
                    <a:pt x="2372" y="75"/>
                  </a:cubicBezTo>
                  <a:cubicBezTo>
                    <a:pt x="2372" y="64"/>
                    <a:pt x="2369" y="51"/>
                    <a:pt x="2366" y="40"/>
                  </a:cubicBezTo>
                  <a:cubicBezTo>
                    <a:pt x="2363" y="26"/>
                    <a:pt x="2360" y="13"/>
                    <a:pt x="2356" y="0"/>
                  </a:cubicBezTo>
                  <a:cubicBezTo>
                    <a:pt x="2325" y="0"/>
                    <a:pt x="2325" y="0"/>
                    <a:pt x="2325" y="0"/>
                  </a:cubicBezTo>
                  <a:cubicBezTo>
                    <a:pt x="2329" y="11"/>
                    <a:pt x="2334" y="21"/>
                    <a:pt x="2339" y="31"/>
                  </a:cubicBezTo>
                  <a:cubicBezTo>
                    <a:pt x="2344" y="40"/>
                    <a:pt x="2349" y="49"/>
                    <a:pt x="2355" y="57"/>
                  </a:cubicBezTo>
                  <a:close/>
                  <a:moveTo>
                    <a:pt x="2378" y="16"/>
                  </a:moveTo>
                  <a:cubicBezTo>
                    <a:pt x="2380" y="11"/>
                    <a:pt x="2381" y="5"/>
                    <a:pt x="2382" y="0"/>
                  </a:cubicBezTo>
                  <a:cubicBezTo>
                    <a:pt x="2370" y="0"/>
                    <a:pt x="2370" y="0"/>
                    <a:pt x="2370" y="0"/>
                  </a:cubicBezTo>
                  <a:cubicBezTo>
                    <a:pt x="2370" y="1"/>
                    <a:pt x="2370" y="2"/>
                    <a:pt x="2370" y="2"/>
                  </a:cubicBezTo>
                  <a:cubicBezTo>
                    <a:pt x="2371" y="5"/>
                    <a:pt x="2374" y="24"/>
                    <a:pt x="2378" y="16"/>
                  </a:cubicBezTo>
                  <a:close/>
                  <a:moveTo>
                    <a:pt x="2404" y="65"/>
                  </a:moveTo>
                  <a:cubicBezTo>
                    <a:pt x="2392" y="82"/>
                    <a:pt x="2377" y="118"/>
                    <a:pt x="2380" y="124"/>
                  </a:cubicBezTo>
                  <a:cubicBezTo>
                    <a:pt x="2383" y="130"/>
                    <a:pt x="2421" y="105"/>
                    <a:pt x="2436" y="85"/>
                  </a:cubicBezTo>
                  <a:cubicBezTo>
                    <a:pt x="2444" y="74"/>
                    <a:pt x="2459" y="52"/>
                    <a:pt x="2450" y="36"/>
                  </a:cubicBezTo>
                  <a:cubicBezTo>
                    <a:pt x="2449" y="35"/>
                    <a:pt x="2448" y="33"/>
                    <a:pt x="2446" y="32"/>
                  </a:cubicBezTo>
                  <a:cubicBezTo>
                    <a:pt x="2446" y="32"/>
                    <a:pt x="2445" y="32"/>
                    <a:pt x="2445" y="32"/>
                  </a:cubicBezTo>
                  <a:cubicBezTo>
                    <a:pt x="2443" y="30"/>
                    <a:pt x="2440" y="31"/>
                    <a:pt x="2437" y="32"/>
                  </a:cubicBezTo>
                  <a:cubicBezTo>
                    <a:pt x="2424" y="37"/>
                    <a:pt x="2413" y="51"/>
                    <a:pt x="2404" y="65"/>
                  </a:cubicBezTo>
                  <a:close/>
                  <a:moveTo>
                    <a:pt x="1226" y="1778"/>
                  </a:moveTo>
                  <a:cubicBezTo>
                    <a:pt x="1228" y="1773"/>
                    <a:pt x="1229" y="1767"/>
                    <a:pt x="1230" y="1762"/>
                  </a:cubicBezTo>
                  <a:cubicBezTo>
                    <a:pt x="1232" y="1752"/>
                    <a:pt x="1233" y="1742"/>
                    <a:pt x="1234" y="1731"/>
                  </a:cubicBezTo>
                  <a:cubicBezTo>
                    <a:pt x="1237" y="1715"/>
                    <a:pt x="1238" y="1698"/>
                    <a:pt x="1239" y="1680"/>
                  </a:cubicBezTo>
                  <a:cubicBezTo>
                    <a:pt x="1240" y="1666"/>
                    <a:pt x="1241" y="1643"/>
                    <a:pt x="1229" y="1636"/>
                  </a:cubicBezTo>
                  <a:cubicBezTo>
                    <a:pt x="1224" y="1633"/>
                    <a:pt x="1217" y="1635"/>
                    <a:pt x="1213" y="1640"/>
                  </a:cubicBezTo>
                  <a:cubicBezTo>
                    <a:pt x="1209" y="1645"/>
                    <a:pt x="1207" y="1653"/>
                    <a:pt x="1206" y="1660"/>
                  </a:cubicBezTo>
                  <a:cubicBezTo>
                    <a:pt x="1207" y="1685"/>
                    <a:pt x="1210" y="1710"/>
                    <a:pt x="1213" y="1735"/>
                  </a:cubicBezTo>
                  <a:cubicBezTo>
                    <a:pt x="1215" y="1745"/>
                    <a:pt x="1216" y="1755"/>
                    <a:pt x="1218" y="1764"/>
                  </a:cubicBezTo>
                  <a:cubicBezTo>
                    <a:pt x="1219" y="1767"/>
                    <a:pt x="1222" y="1786"/>
                    <a:pt x="1226" y="1778"/>
                  </a:cubicBezTo>
                  <a:close/>
                  <a:moveTo>
                    <a:pt x="1294" y="1091"/>
                  </a:moveTo>
                  <a:cubicBezTo>
                    <a:pt x="1294" y="1090"/>
                    <a:pt x="1293" y="1090"/>
                    <a:pt x="1293" y="1090"/>
                  </a:cubicBezTo>
                  <a:cubicBezTo>
                    <a:pt x="1291" y="1089"/>
                    <a:pt x="1288" y="1089"/>
                    <a:pt x="1285" y="1090"/>
                  </a:cubicBezTo>
                  <a:cubicBezTo>
                    <a:pt x="1272" y="1095"/>
                    <a:pt x="1261" y="1110"/>
                    <a:pt x="1252" y="1123"/>
                  </a:cubicBezTo>
                  <a:cubicBezTo>
                    <a:pt x="1240" y="1140"/>
                    <a:pt x="1225" y="1176"/>
                    <a:pt x="1228" y="1182"/>
                  </a:cubicBezTo>
                  <a:cubicBezTo>
                    <a:pt x="1231" y="1189"/>
                    <a:pt x="1269" y="1164"/>
                    <a:pt x="1284" y="1143"/>
                  </a:cubicBezTo>
                  <a:cubicBezTo>
                    <a:pt x="1292" y="1132"/>
                    <a:pt x="1307" y="1111"/>
                    <a:pt x="1298" y="1095"/>
                  </a:cubicBezTo>
                  <a:cubicBezTo>
                    <a:pt x="1297" y="1093"/>
                    <a:pt x="1296" y="1092"/>
                    <a:pt x="1294" y="1091"/>
                  </a:cubicBezTo>
                  <a:close/>
                  <a:moveTo>
                    <a:pt x="2358" y="1535"/>
                  </a:moveTo>
                  <a:cubicBezTo>
                    <a:pt x="2360" y="1536"/>
                    <a:pt x="2362" y="1538"/>
                    <a:pt x="2364" y="1539"/>
                  </a:cubicBezTo>
                  <a:cubicBezTo>
                    <a:pt x="2365" y="1539"/>
                    <a:pt x="2366" y="1539"/>
                    <a:pt x="2366" y="1539"/>
                  </a:cubicBezTo>
                  <a:cubicBezTo>
                    <a:pt x="2368" y="1539"/>
                    <a:pt x="2369" y="1538"/>
                    <a:pt x="2370" y="1537"/>
                  </a:cubicBezTo>
                  <a:cubicBezTo>
                    <a:pt x="2374" y="1532"/>
                    <a:pt x="2368" y="1518"/>
                    <a:pt x="2367" y="1514"/>
                  </a:cubicBezTo>
                  <a:cubicBezTo>
                    <a:pt x="2363" y="1505"/>
                    <a:pt x="2359" y="1497"/>
                    <a:pt x="2355" y="1490"/>
                  </a:cubicBezTo>
                  <a:cubicBezTo>
                    <a:pt x="2349" y="1476"/>
                    <a:pt x="2342" y="1463"/>
                    <a:pt x="2333" y="1451"/>
                  </a:cubicBezTo>
                  <a:cubicBezTo>
                    <a:pt x="2330" y="1446"/>
                    <a:pt x="2326" y="1442"/>
                    <a:pt x="2321" y="1440"/>
                  </a:cubicBezTo>
                  <a:cubicBezTo>
                    <a:pt x="2316" y="1438"/>
                    <a:pt x="2310" y="1440"/>
                    <a:pt x="2307" y="1445"/>
                  </a:cubicBezTo>
                  <a:cubicBezTo>
                    <a:pt x="2305" y="1448"/>
                    <a:pt x="2304" y="1453"/>
                    <a:pt x="2305" y="1457"/>
                  </a:cubicBezTo>
                  <a:cubicBezTo>
                    <a:pt x="2305" y="1461"/>
                    <a:pt x="2306" y="1465"/>
                    <a:pt x="2307" y="1469"/>
                  </a:cubicBezTo>
                  <a:cubicBezTo>
                    <a:pt x="2318" y="1498"/>
                    <a:pt x="2338" y="1518"/>
                    <a:pt x="2358" y="1535"/>
                  </a:cubicBezTo>
                  <a:close/>
                  <a:moveTo>
                    <a:pt x="1244" y="1818"/>
                  </a:moveTo>
                  <a:cubicBezTo>
                    <a:pt x="1250" y="1810"/>
                    <a:pt x="1256" y="1802"/>
                    <a:pt x="1261" y="1794"/>
                  </a:cubicBezTo>
                  <a:cubicBezTo>
                    <a:pt x="1268" y="1782"/>
                    <a:pt x="1274" y="1770"/>
                    <a:pt x="1280" y="1758"/>
                  </a:cubicBezTo>
                  <a:cubicBezTo>
                    <a:pt x="1285" y="1745"/>
                    <a:pt x="1291" y="1733"/>
                    <a:pt x="1289" y="1718"/>
                  </a:cubicBezTo>
                  <a:cubicBezTo>
                    <a:pt x="1289" y="1715"/>
                    <a:pt x="1288" y="1712"/>
                    <a:pt x="1287" y="1710"/>
                  </a:cubicBezTo>
                  <a:cubicBezTo>
                    <a:pt x="1284" y="1707"/>
                    <a:pt x="1281" y="1707"/>
                    <a:pt x="1278" y="1708"/>
                  </a:cubicBezTo>
                  <a:cubicBezTo>
                    <a:pt x="1271" y="1710"/>
                    <a:pt x="1267" y="1716"/>
                    <a:pt x="1263" y="1722"/>
                  </a:cubicBezTo>
                  <a:cubicBezTo>
                    <a:pt x="1258" y="1730"/>
                    <a:pt x="1253" y="1738"/>
                    <a:pt x="1250" y="1746"/>
                  </a:cubicBezTo>
                  <a:cubicBezTo>
                    <a:pt x="1244" y="1761"/>
                    <a:pt x="1240" y="1776"/>
                    <a:pt x="1235" y="1792"/>
                  </a:cubicBezTo>
                  <a:cubicBezTo>
                    <a:pt x="1231" y="1806"/>
                    <a:pt x="1222" y="1833"/>
                    <a:pt x="1226" y="1837"/>
                  </a:cubicBezTo>
                  <a:cubicBezTo>
                    <a:pt x="1229" y="1841"/>
                    <a:pt x="1239" y="1826"/>
                    <a:pt x="1244" y="1818"/>
                  </a:cubicBezTo>
                  <a:close/>
                  <a:moveTo>
                    <a:pt x="2321" y="2146"/>
                  </a:moveTo>
                  <a:cubicBezTo>
                    <a:pt x="2316" y="2144"/>
                    <a:pt x="2310" y="2145"/>
                    <a:pt x="2307" y="2151"/>
                  </a:cubicBezTo>
                  <a:cubicBezTo>
                    <a:pt x="2306" y="2153"/>
                    <a:pt x="2305" y="2156"/>
                    <a:pt x="2305" y="2158"/>
                  </a:cubicBezTo>
                  <a:cubicBezTo>
                    <a:pt x="2335" y="2158"/>
                    <a:pt x="2335" y="2158"/>
                    <a:pt x="2335" y="2158"/>
                  </a:cubicBezTo>
                  <a:cubicBezTo>
                    <a:pt x="2334" y="2158"/>
                    <a:pt x="2334" y="2157"/>
                    <a:pt x="2333" y="2157"/>
                  </a:cubicBezTo>
                  <a:cubicBezTo>
                    <a:pt x="2330" y="2152"/>
                    <a:pt x="2326" y="2147"/>
                    <a:pt x="2321" y="2146"/>
                  </a:cubicBezTo>
                  <a:close/>
                  <a:moveTo>
                    <a:pt x="1294" y="1794"/>
                  </a:moveTo>
                  <a:cubicBezTo>
                    <a:pt x="1294" y="1794"/>
                    <a:pt x="1293" y="1794"/>
                    <a:pt x="1293" y="1794"/>
                  </a:cubicBezTo>
                  <a:cubicBezTo>
                    <a:pt x="1291" y="1792"/>
                    <a:pt x="1288" y="1793"/>
                    <a:pt x="1285" y="1794"/>
                  </a:cubicBezTo>
                  <a:cubicBezTo>
                    <a:pt x="1272" y="1799"/>
                    <a:pt x="1261" y="1813"/>
                    <a:pt x="1252" y="1827"/>
                  </a:cubicBezTo>
                  <a:cubicBezTo>
                    <a:pt x="1240" y="1844"/>
                    <a:pt x="1225" y="1880"/>
                    <a:pt x="1228" y="1886"/>
                  </a:cubicBezTo>
                  <a:cubicBezTo>
                    <a:pt x="1231" y="1892"/>
                    <a:pt x="1269" y="1868"/>
                    <a:pt x="1284" y="1847"/>
                  </a:cubicBezTo>
                  <a:cubicBezTo>
                    <a:pt x="1292" y="1836"/>
                    <a:pt x="1307" y="1814"/>
                    <a:pt x="1298" y="1799"/>
                  </a:cubicBezTo>
                  <a:cubicBezTo>
                    <a:pt x="1297" y="1797"/>
                    <a:pt x="1296" y="1795"/>
                    <a:pt x="1294" y="1794"/>
                  </a:cubicBezTo>
                  <a:close/>
                  <a:moveTo>
                    <a:pt x="1294" y="382"/>
                  </a:moveTo>
                  <a:cubicBezTo>
                    <a:pt x="1294" y="382"/>
                    <a:pt x="1293" y="382"/>
                    <a:pt x="1293" y="381"/>
                  </a:cubicBezTo>
                  <a:cubicBezTo>
                    <a:pt x="1291" y="380"/>
                    <a:pt x="1288" y="380"/>
                    <a:pt x="1285" y="381"/>
                  </a:cubicBezTo>
                  <a:cubicBezTo>
                    <a:pt x="1272" y="387"/>
                    <a:pt x="1261" y="401"/>
                    <a:pt x="1252" y="415"/>
                  </a:cubicBezTo>
                  <a:cubicBezTo>
                    <a:pt x="1240" y="432"/>
                    <a:pt x="1225" y="468"/>
                    <a:pt x="1228" y="474"/>
                  </a:cubicBezTo>
                  <a:cubicBezTo>
                    <a:pt x="1231" y="480"/>
                    <a:pt x="1269" y="455"/>
                    <a:pt x="1284" y="435"/>
                  </a:cubicBezTo>
                  <a:cubicBezTo>
                    <a:pt x="1292" y="424"/>
                    <a:pt x="1307" y="402"/>
                    <a:pt x="1298" y="386"/>
                  </a:cubicBezTo>
                  <a:cubicBezTo>
                    <a:pt x="1297" y="385"/>
                    <a:pt x="1296" y="383"/>
                    <a:pt x="1294" y="382"/>
                  </a:cubicBezTo>
                  <a:close/>
                  <a:moveTo>
                    <a:pt x="2446" y="1443"/>
                  </a:moveTo>
                  <a:cubicBezTo>
                    <a:pt x="2446" y="1443"/>
                    <a:pt x="2445" y="1443"/>
                    <a:pt x="2445" y="1443"/>
                  </a:cubicBezTo>
                  <a:cubicBezTo>
                    <a:pt x="2443" y="1441"/>
                    <a:pt x="2440" y="1442"/>
                    <a:pt x="2437" y="1443"/>
                  </a:cubicBezTo>
                  <a:cubicBezTo>
                    <a:pt x="2424" y="1448"/>
                    <a:pt x="2413" y="1463"/>
                    <a:pt x="2404" y="1476"/>
                  </a:cubicBezTo>
                  <a:cubicBezTo>
                    <a:pt x="2392" y="1493"/>
                    <a:pt x="2377" y="1529"/>
                    <a:pt x="2380" y="1535"/>
                  </a:cubicBezTo>
                  <a:cubicBezTo>
                    <a:pt x="2383" y="1542"/>
                    <a:pt x="2421" y="1517"/>
                    <a:pt x="2436" y="1496"/>
                  </a:cubicBezTo>
                  <a:cubicBezTo>
                    <a:pt x="2444" y="1485"/>
                    <a:pt x="2459" y="1463"/>
                    <a:pt x="2450" y="1448"/>
                  </a:cubicBezTo>
                  <a:cubicBezTo>
                    <a:pt x="2449" y="1446"/>
                    <a:pt x="2448" y="1444"/>
                    <a:pt x="2446" y="1443"/>
                  </a:cubicBezTo>
                  <a:close/>
                  <a:moveTo>
                    <a:pt x="2446" y="2149"/>
                  </a:moveTo>
                  <a:cubicBezTo>
                    <a:pt x="2446" y="2149"/>
                    <a:pt x="2445" y="2148"/>
                    <a:pt x="2445" y="2148"/>
                  </a:cubicBezTo>
                  <a:cubicBezTo>
                    <a:pt x="2443" y="2147"/>
                    <a:pt x="2440" y="2147"/>
                    <a:pt x="2437" y="2148"/>
                  </a:cubicBezTo>
                  <a:cubicBezTo>
                    <a:pt x="2432" y="2150"/>
                    <a:pt x="2427" y="2154"/>
                    <a:pt x="2422" y="2158"/>
                  </a:cubicBezTo>
                  <a:cubicBezTo>
                    <a:pt x="2452" y="2158"/>
                    <a:pt x="2452" y="2158"/>
                    <a:pt x="2452" y="2158"/>
                  </a:cubicBezTo>
                  <a:cubicBezTo>
                    <a:pt x="2451" y="2157"/>
                    <a:pt x="2451" y="2155"/>
                    <a:pt x="2450" y="2153"/>
                  </a:cubicBezTo>
                  <a:cubicBezTo>
                    <a:pt x="2449" y="2151"/>
                    <a:pt x="2448" y="2150"/>
                    <a:pt x="2446" y="2149"/>
                  </a:cubicBezTo>
                  <a:close/>
                  <a:moveTo>
                    <a:pt x="2446" y="738"/>
                  </a:moveTo>
                  <a:cubicBezTo>
                    <a:pt x="2446" y="738"/>
                    <a:pt x="2445" y="737"/>
                    <a:pt x="2445" y="737"/>
                  </a:cubicBezTo>
                  <a:cubicBezTo>
                    <a:pt x="2443" y="736"/>
                    <a:pt x="2440" y="736"/>
                    <a:pt x="2437" y="737"/>
                  </a:cubicBezTo>
                  <a:cubicBezTo>
                    <a:pt x="2424" y="742"/>
                    <a:pt x="2413" y="757"/>
                    <a:pt x="2404" y="770"/>
                  </a:cubicBezTo>
                  <a:cubicBezTo>
                    <a:pt x="2392" y="787"/>
                    <a:pt x="2377" y="823"/>
                    <a:pt x="2380" y="830"/>
                  </a:cubicBezTo>
                  <a:cubicBezTo>
                    <a:pt x="2383" y="836"/>
                    <a:pt x="2421" y="811"/>
                    <a:pt x="2436" y="791"/>
                  </a:cubicBezTo>
                  <a:cubicBezTo>
                    <a:pt x="2444" y="780"/>
                    <a:pt x="2459" y="758"/>
                    <a:pt x="2450" y="742"/>
                  </a:cubicBezTo>
                  <a:cubicBezTo>
                    <a:pt x="2449" y="740"/>
                    <a:pt x="2448" y="739"/>
                    <a:pt x="2446" y="738"/>
                  </a:cubicBezTo>
                  <a:close/>
                  <a:moveTo>
                    <a:pt x="2353" y="2105"/>
                  </a:moveTo>
                  <a:cubicBezTo>
                    <a:pt x="2348" y="2091"/>
                    <a:pt x="2343" y="2067"/>
                    <a:pt x="2329" y="2063"/>
                  </a:cubicBezTo>
                  <a:cubicBezTo>
                    <a:pt x="2325" y="2061"/>
                    <a:pt x="2320" y="2062"/>
                    <a:pt x="2317" y="2067"/>
                  </a:cubicBezTo>
                  <a:cubicBezTo>
                    <a:pt x="2313" y="2072"/>
                    <a:pt x="2313" y="2080"/>
                    <a:pt x="2315" y="2087"/>
                  </a:cubicBezTo>
                  <a:cubicBezTo>
                    <a:pt x="2321" y="2108"/>
                    <a:pt x="2329" y="2129"/>
                    <a:pt x="2339" y="2147"/>
                  </a:cubicBezTo>
                  <a:cubicBezTo>
                    <a:pt x="2341" y="2151"/>
                    <a:pt x="2343" y="2155"/>
                    <a:pt x="2345" y="2158"/>
                  </a:cubicBezTo>
                  <a:cubicBezTo>
                    <a:pt x="2367" y="2158"/>
                    <a:pt x="2367" y="2158"/>
                    <a:pt x="2367" y="2158"/>
                  </a:cubicBezTo>
                  <a:cubicBezTo>
                    <a:pt x="2366" y="2158"/>
                    <a:pt x="2366" y="2157"/>
                    <a:pt x="2366" y="2156"/>
                  </a:cubicBezTo>
                  <a:cubicBezTo>
                    <a:pt x="2363" y="2139"/>
                    <a:pt x="2358" y="2122"/>
                    <a:pt x="2353" y="2105"/>
                  </a:cubicBezTo>
                  <a:close/>
                  <a:moveTo>
                    <a:pt x="2391" y="2035"/>
                  </a:moveTo>
                  <a:cubicBezTo>
                    <a:pt x="2392" y="2021"/>
                    <a:pt x="2393" y="1998"/>
                    <a:pt x="2381" y="1991"/>
                  </a:cubicBezTo>
                  <a:cubicBezTo>
                    <a:pt x="2376" y="1988"/>
                    <a:pt x="2369" y="1990"/>
                    <a:pt x="2365" y="1995"/>
                  </a:cubicBezTo>
                  <a:cubicBezTo>
                    <a:pt x="2361" y="2000"/>
                    <a:pt x="2359" y="2007"/>
                    <a:pt x="2358" y="2015"/>
                  </a:cubicBezTo>
                  <a:cubicBezTo>
                    <a:pt x="2359" y="2040"/>
                    <a:pt x="2362" y="2065"/>
                    <a:pt x="2365" y="2089"/>
                  </a:cubicBezTo>
                  <a:cubicBezTo>
                    <a:pt x="2367" y="2099"/>
                    <a:pt x="2368" y="2109"/>
                    <a:pt x="2370" y="2119"/>
                  </a:cubicBezTo>
                  <a:cubicBezTo>
                    <a:pt x="2371" y="2122"/>
                    <a:pt x="2374" y="2140"/>
                    <a:pt x="2378" y="2132"/>
                  </a:cubicBezTo>
                  <a:cubicBezTo>
                    <a:pt x="2380" y="2128"/>
                    <a:pt x="2381" y="2122"/>
                    <a:pt x="2382" y="2117"/>
                  </a:cubicBezTo>
                  <a:cubicBezTo>
                    <a:pt x="2384" y="2106"/>
                    <a:pt x="2385" y="2096"/>
                    <a:pt x="2386" y="2086"/>
                  </a:cubicBezTo>
                  <a:cubicBezTo>
                    <a:pt x="2389" y="2069"/>
                    <a:pt x="2390" y="2052"/>
                    <a:pt x="2391" y="2035"/>
                  </a:cubicBezTo>
                  <a:close/>
                  <a:moveTo>
                    <a:pt x="51" y="57"/>
                  </a:moveTo>
                  <a:cubicBezTo>
                    <a:pt x="54" y="61"/>
                    <a:pt x="68" y="86"/>
                    <a:pt x="68" y="75"/>
                  </a:cubicBezTo>
                  <a:cubicBezTo>
                    <a:pt x="68" y="64"/>
                    <a:pt x="65" y="51"/>
                    <a:pt x="62" y="40"/>
                  </a:cubicBezTo>
                  <a:cubicBezTo>
                    <a:pt x="59" y="26"/>
                    <a:pt x="56" y="13"/>
                    <a:pt x="53" y="0"/>
                  </a:cubicBezTo>
                  <a:cubicBezTo>
                    <a:pt x="21" y="0"/>
                    <a:pt x="21" y="0"/>
                    <a:pt x="21" y="0"/>
                  </a:cubicBezTo>
                  <a:cubicBezTo>
                    <a:pt x="25" y="11"/>
                    <a:pt x="30" y="21"/>
                    <a:pt x="35" y="31"/>
                  </a:cubicBezTo>
                  <a:cubicBezTo>
                    <a:pt x="40" y="40"/>
                    <a:pt x="46" y="49"/>
                    <a:pt x="51" y="57"/>
                  </a:cubicBezTo>
                  <a:close/>
                  <a:moveTo>
                    <a:pt x="2441" y="2073"/>
                  </a:moveTo>
                  <a:cubicBezTo>
                    <a:pt x="2441" y="2070"/>
                    <a:pt x="2440" y="2067"/>
                    <a:pt x="2439" y="2064"/>
                  </a:cubicBezTo>
                  <a:cubicBezTo>
                    <a:pt x="2436" y="2062"/>
                    <a:pt x="2433" y="2061"/>
                    <a:pt x="2430" y="2062"/>
                  </a:cubicBezTo>
                  <a:cubicBezTo>
                    <a:pt x="2423" y="2064"/>
                    <a:pt x="2419" y="2070"/>
                    <a:pt x="2415" y="2077"/>
                  </a:cubicBezTo>
                  <a:cubicBezTo>
                    <a:pt x="2410" y="2085"/>
                    <a:pt x="2405" y="2092"/>
                    <a:pt x="2402" y="2101"/>
                  </a:cubicBezTo>
                  <a:cubicBezTo>
                    <a:pt x="2396" y="2116"/>
                    <a:pt x="2392" y="2131"/>
                    <a:pt x="2387" y="2146"/>
                  </a:cubicBezTo>
                  <a:cubicBezTo>
                    <a:pt x="2386" y="2150"/>
                    <a:pt x="2385" y="2154"/>
                    <a:pt x="2383" y="2158"/>
                  </a:cubicBezTo>
                  <a:cubicBezTo>
                    <a:pt x="2406" y="2158"/>
                    <a:pt x="2406" y="2158"/>
                    <a:pt x="2406" y="2158"/>
                  </a:cubicBezTo>
                  <a:cubicBezTo>
                    <a:pt x="2409" y="2155"/>
                    <a:pt x="2411" y="2152"/>
                    <a:pt x="2413" y="2149"/>
                  </a:cubicBezTo>
                  <a:cubicBezTo>
                    <a:pt x="2420" y="2137"/>
                    <a:pt x="2426" y="2125"/>
                    <a:pt x="2432" y="2112"/>
                  </a:cubicBezTo>
                  <a:cubicBezTo>
                    <a:pt x="2437" y="2100"/>
                    <a:pt x="2443" y="2088"/>
                    <a:pt x="2441" y="2073"/>
                  </a:cubicBezTo>
                  <a:close/>
                  <a:moveTo>
                    <a:pt x="54" y="1535"/>
                  </a:moveTo>
                  <a:cubicBezTo>
                    <a:pt x="56" y="1536"/>
                    <a:pt x="58" y="1538"/>
                    <a:pt x="60" y="1539"/>
                  </a:cubicBezTo>
                  <a:cubicBezTo>
                    <a:pt x="61" y="1539"/>
                    <a:pt x="62" y="1539"/>
                    <a:pt x="63" y="1539"/>
                  </a:cubicBezTo>
                  <a:cubicBezTo>
                    <a:pt x="64" y="1539"/>
                    <a:pt x="65" y="1538"/>
                    <a:pt x="66" y="1537"/>
                  </a:cubicBezTo>
                  <a:cubicBezTo>
                    <a:pt x="70" y="1532"/>
                    <a:pt x="64" y="1518"/>
                    <a:pt x="63" y="1514"/>
                  </a:cubicBezTo>
                  <a:cubicBezTo>
                    <a:pt x="59" y="1505"/>
                    <a:pt x="55" y="1497"/>
                    <a:pt x="51" y="1490"/>
                  </a:cubicBezTo>
                  <a:cubicBezTo>
                    <a:pt x="45" y="1476"/>
                    <a:pt x="38" y="1463"/>
                    <a:pt x="29" y="1451"/>
                  </a:cubicBezTo>
                  <a:cubicBezTo>
                    <a:pt x="26" y="1446"/>
                    <a:pt x="22" y="1442"/>
                    <a:pt x="17" y="1440"/>
                  </a:cubicBezTo>
                  <a:cubicBezTo>
                    <a:pt x="12" y="1438"/>
                    <a:pt x="6" y="1440"/>
                    <a:pt x="3" y="1445"/>
                  </a:cubicBezTo>
                  <a:cubicBezTo>
                    <a:pt x="1" y="1448"/>
                    <a:pt x="0" y="1453"/>
                    <a:pt x="1" y="1457"/>
                  </a:cubicBezTo>
                  <a:cubicBezTo>
                    <a:pt x="1" y="1461"/>
                    <a:pt x="2" y="1465"/>
                    <a:pt x="3" y="1469"/>
                  </a:cubicBezTo>
                  <a:cubicBezTo>
                    <a:pt x="14" y="1498"/>
                    <a:pt x="34" y="1518"/>
                    <a:pt x="54" y="1535"/>
                  </a:cubicBezTo>
                  <a:close/>
                  <a:moveTo>
                    <a:pt x="87" y="2035"/>
                  </a:moveTo>
                  <a:cubicBezTo>
                    <a:pt x="88" y="2021"/>
                    <a:pt x="89" y="1998"/>
                    <a:pt x="77" y="1991"/>
                  </a:cubicBezTo>
                  <a:cubicBezTo>
                    <a:pt x="72" y="1988"/>
                    <a:pt x="65" y="1990"/>
                    <a:pt x="61" y="1995"/>
                  </a:cubicBezTo>
                  <a:cubicBezTo>
                    <a:pt x="57" y="2000"/>
                    <a:pt x="55" y="2007"/>
                    <a:pt x="54" y="2015"/>
                  </a:cubicBezTo>
                  <a:cubicBezTo>
                    <a:pt x="55" y="2040"/>
                    <a:pt x="58" y="2065"/>
                    <a:pt x="61" y="2089"/>
                  </a:cubicBezTo>
                  <a:cubicBezTo>
                    <a:pt x="63" y="2099"/>
                    <a:pt x="64" y="2109"/>
                    <a:pt x="66" y="2119"/>
                  </a:cubicBezTo>
                  <a:cubicBezTo>
                    <a:pt x="67" y="2122"/>
                    <a:pt x="70" y="2140"/>
                    <a:pt x="74" y="2132"/>
                  </a:cubicBezTo>
                  <a:cubicBezTo>
                    <a:pt x="76" y="2128"/>
                    <a:pt x="77" y="2122"/>
                    <a:pt x="78" y="2117"/>
                  </a:cubicBezTo>
                  <a:cubicBezTo>
                    <a:pt x="80" y="2106"/>
                    <a:pt x="81" y="2096"/>
                    <a:pt x="82" y="2086"/>
                  </a:cubicBezTo>
                  <a:cubicBezTo>
                    <a:pt x="85" y="2069"/>
                    <a:pt x="87" y="2052"/>
                    <a:pt x="87" y="2035"/>
                  </a:cubicBezTo>
                  <a:close/>
                  <a:moveTo>
                    <a:pt x="49" y="2105"/>
                  </a:moveTo>
                  <a:cubicBezTo>
                    <a:pt x="45" y="2091"/>
                    <a:pt x="39" y="2067"/>
                    <a:pt x="25" y="2063"/>
                  </a:cubicBezTo>
                  <a:cubicBezTo>
                    <a:pt x="21" y="2061"/>
                    <a:pt x="16" y="2062"/>
                    <a:pt x="13" y="2067"/>
                  </a:cubicBezTo>
                  <a:cubicBezTo>
                    <a:pt x="9" y="2072"/>
                    <a:pt x="9" y="2080"/>
                    <a:pt x="11" y="2087"/>
                  </a:cubicBezTo>
                  <a:cubicBezTo>
                    <a:pt x="17" y="2108"/>
                    <a:pt x="25" y="2129"/>
                    <a:pt x="35" y="2147"/>
                  </a:cubicBezTo>
                  <a:cubicBezTo>
                    <a:pt x="37" y="2151"/>
                    <a:pt x="39" y="2155"/>
                    <a:pt x="42" y="2158"/>
                  </a:cubicBezTo>
                  <a:cubicBezTo>
                    <a:pt x="63" y="2158"/>
                    <a:pt x="63" y="2158"/>
                    <a:pt x="63" y="2158"/>
                  </a:cubicBezTo>
                  <a:cubicBezTo>
                    <a:pt x="63" y="2158"/>
                    <a:pt x="62" y="2157"/>
                    <a:pt x="62" y="2156"/>
                  </a:cubicBezTo>
                  <a:cubicBezTo>
                    <a:pt x="59" y="2139"/>
                    <a:pt x="54" y="2122"/>
                    <a:pt x="49" y="2105"/>
                  </a:cubicBezTo>
                  <a:close/>
                  <a:moveTo>
                    <a:pt x="17" y="2146"/>
                  </a:moveTo>
                  <a:cubicBezTo>
                    <a:pt x="12" y="2144"/>
                    <a:pt x="6" y="2145"/>
                    <a:pt x="3" y="2151"/>
                  </a:cubicBezTo>
                  <a:cubicBezTo>
                    <a:pt x="2" y="2153"/>
                    <a:pt x="1" y="2156"/>
                    <a:pt x="1" y="2158"/>
                  </a:cubicBezTo>
                  <a:cubicBezTo>
                    <a:pt x="31" y="2158"/>
                    <a:pt x="31" y="2158"/>
                    <a:pt x="31" y="2158"/>
                  </a:cubicBezTo>
                  <a:cubicBezTo>
                    <a:pt x="30" y="2158"/>
                    <a:pt x="30" y="2157"/>
                    <a:pt x="29" y="2157"/>
                  </a:cubicBezTo>
                  <a:cubicBezTo>
                    <a:pt x="26" y="2152"/>
                    <a:pt x="22" y="2147"/>
                    <a:pt x="17" y="2146"/>
                  </a:cubicBezTo>
                  <a:close/>
                  <a:moveTo>
                    <a:pt x="1201" y="1751"/>
                  </a:moveTo>
                  <a:cubicBezTo>
                    <a:pt x="1197" y="1736"/>
                    <a:pt x="1191" y="1713"/>
                    <a:pt x="1177" y="1708"/>
                  </a:cubicBezTo>
                  <a:cubicBezTo>
                    <a:pt x="1173" y="1706"/>
                    <a:pt x="1168" y="1707"/>
                    <a:pt x="1165" y="1712"/>
                  </a:cubicBezTo>
                  <a:cubicBezTo>
                    <a:pt x="1161" y="1717"/>
                    <a:pt x="1161" y="1726"/>
                    <a:pt x="1163" y="1733"/>
                  </a:cubicBezTo>
                  <a:cubicBezTo>
                    <a:pt x="1169" y="1754"/>
                    <a:pt x="1177" y="1774"/>
                    <a:pt x="1187" y="1793"/>
                  </a:cubicBezTo>
                  <a:cubicBezTo>
                    <a:pt x="1192" y="1802"/>
                    <a:pt x="1197" y="1811"/>
                    <a:pt x="1203" y="1819"/>
                  </a:cubicBezTo>
                  <a:cubicBezTo>
                    <a:pt x="1206" y="1823"/>
                    <a:pt x="1220" y="1848"/>
                    <a:pt x="1220" y="1838"/>
                  </a:cubicBezTo>
                  <a:cubicBezTo>
                    <a:pt x="1220" y="1826"/>
                    <a:pt x="1217" y="1813"/>
                    <a:pt x="1214" y="1802"/>
                  </a:cubicBezTo>
                  <a:cubicBezTo>
                    <a:pt x="1211" y="1784"/>
                    <a:pt x="1206" y="1767"/>
                    <a:pt x="1201" y="1751"/>
                  </a:cubicBezTo>
                  <a:close/>
                  <a:moveTo>
                    <a:pt x="3" y="763"/>
                  </a:moveTo>
                  <a:cubicBezTo>
                    <a:pt x="14" y="793"/>
                    <a:pt x="34" y="812"/>
                    <a:pt x="54" y="829"/>
                  </a:cubicBezTo>
                  <a:cubicBezTo>
                    <a:pt x="56" y="831"/>
                    <a:pt x="58" y="832"/>
                    <a:pt x="60" y="833"/>
                  </a:cubicBezTo>
                  <a:cubicBezTo>
                    <a:pt x="61" y="833"/>
                    <a:pt x="62" y="833"/>
                    <a:pt x="63" y="833"/>
                  </a:cubicBezTo>
                  <a:cubicBezTo>
                    <a:pt x="64" y="833"/>
                    <a:pt x="65" y="832"/>
                    <a:pt x="66" y="831"/>
                  </a:cubicBezTo>
                  <a:cubicBezTo>
                    <a:pt x="70" y="826"/>
                    <a:pt x="64" y="813"/>
                    <a:pt x="63" y="808"/>
                  </a:cubicBezTo>
                  <a:cubicBezTo>
                    <a:pt x="59" y="800"/>
                    <a:pt x="55" y="792"/>
                    <a:pt x="51" y="784"/>
                  </a:cubicBezTo>
                  <a:cubicBezTo>
                    <a:pt x="45" y="771"/>
                    <a:pt x="38" y="757"/>
                    <a:pt x="29" y="746"/>
                  </a:cubicBezTo>
                  <a:cubicBezTo>
                    <a:pt x="26" y="741"/>
                    <a:pt x="22" y="736"/>
                    <a:pt x="17" y="734"/>
                  </a:cubicBezTo>
                  <a:cubicBezTo>
                    <a:pt x="12" y="733"/>
                    <a:pt x="6" y="734"/>
                    <a:pt x="3" y="740"/>
                  </a:cubicBezTo>
                  <a:cubicBezTo>
                    <a:pt x="1" y="743"/>
                    <a:pt x="0" y="747"/>
                    <a:pt x="1" y="751"/>
                  </a:cubicBezTo>
                  <a:cubicBezTo>
                    <a:pt x="1" y="756"/>
                    <a:pt x="2" y="759"/>
                    <a:pt x="3" y="763"/>
                  </a:cubicBezTo>
                  <a:close/>
                  <a:moveTo>
                    <a:pt x="3" y="58"/>
                  </a:moveTo>
                  <a:cubicBezTo>
                    <a:pt x="14" y="87"/>
                    <a:pt x="34" y="107"/>
                    <a:pt x="54" y="124"/>
                  </a:cubicBezTo>
                  <a:cubicBezTo>
                    <a:pt x="56" y="125"/>
                    <a:pt x="58" y="127"/>
                    <a:pt x="60" y="127"/>
                  </a:cubicBezTo>
                  <a:cubicBezTo>
                    <a:pt x="61" y="128"/>
                    <a:pt x="62" y="128"/>
                    <a:pt x="63" y="128"/>
                  </a:cubicBezTo>
                  <a:cubicBezTo>
                    <a:pt x="64" y="127"/>
                    <a:pt x="65" y="127"/>
                    <a:pt x="66" y="125"/>
                  </a:cubicBezTo>
                  <a:cubicBezTo>
                    <a:pt x="70" y="121"/>
                    <a:pt x="64" y="107"/>
                    <a:pt x="63" y="102"/>
                  </a:cubicBezTo>
                  <a:cubicBezTo>
                    <a:pt x="59" y="94"/>
                    <a:pt x="55" y="86"/>
                    <a:pt x="51" y="78"/>
                  </a:cubicBezTo>
                  <a:cubicBezTo>
                    <a:pt x="45" y="65"/>
                    <a:pt x="38" y="52"/>
                    <a:pt x="29" y="40"/>
                  </a:cubicBezTo>
                  <a:cubicBezTo>
                    <a:pt x="26" y="35"/>
                    <a:pt x="22" y="31"/>
                    <a:pt x="17" y="29"/>
                  </a:cubicBezTo>
                  <a:cubicBezTo>
                    <a:pt x="12" y="27"/>
                    <a:pt x="6" y="29"/>
                    <a:pt x="3" y="34"/>
                  </a:cubicBezTo>
                  <a:cubicBezTo>
                    <a:pt x="1" y="37"/>
                    <a:pt x="0" y="42"/>
                    <a:pt x="1" y="46"/>
                  </a:cubicBezTo>
                  <a:cubicBezTo>
                    <a:pt x="1" y="50"/>
                    <a:pt x="2" y="54"/>
                    <a:pt x="3" y="58"/>
                  </a:cubicBezTo>
                  <a:close/>
                  <a:moveTo>
                    <a:pt x="142" y="32"/>
                  </a:moveTo>
                  <a:cubicBezTo>
                    <a:pt x="142" y="32"/>
                    <a:pt x="141" y="32"/>
                    <a:pt x="141" y="32"/>
                  </a:cubicBezTo>
                  <a:cubicBezTo>
                    <a:pt x="139" y="30"/>
                    <a:pt x="136" y="31"/>
                    <a:pt x="133" y="32"/>
                  </a:cubicBezTo>
                  <a:cubicBezTo>
                    <a:pt x="120" y="37"/>
                    <a:pt x="109" y="51"/>
                    <a:pt x="100" y="65"/>
                  </a:cubicBezTo>
                  <a:cubicBezTo>
                    <a:pt x="89" y="82"/>
                    <a:pt x="73" y="118"/>
                    <a:pt x="76" y="124"/>
                  </a:cubicBezTo>
                  <a:cubicBezTo>
                    <a:pt x="79" y="130"/>
                    <a:pt x="117" y="105"/>
                    <a:pt x="132" y="85"/>
                  </a:cubicBezTo>
                  <a:cubicBezTo>
                    <a:pt x="140" y="74"/>
                    <a:pt x="155" y="52"/>
                    <a:pt x="146" y="36"/>
                  </a:cubicBezTo>
                  <a:cubicBezTo>
                    <a:pt x="145" y="35"/>
                    <a:pt x="144" y="33"/>
                    <a:pt x="142" y="32"/>
                  </a:cubicBezTo>
                  <a:close/>
                  <a:moveTo>
                    <a:pt x="142" y="738"/>
                  </a:moveTo>
                  <a:cubicBezTo>
                    <a:pt x="142" y="738"/>
                    <a:pt x="141" y="737"/>
                    <a:pt x="141" y="737"/>
                  </a:cubicBezTo>
                  <a:cubicBezTo>
                    <a:pt x="139" y="736"/>
                    <a:pt x="136" y="736"/>
                    <a:pt x="133" y="737"/>
                  </a:cubicBezTo>
                  <a:cubicBezTo>
                    <a:pt x="120" y="742"/>
                    <a:pt x="109" y="757"/>
                    <a:pt x="100" y="770"/>
                  </a:cubicBezTo>
                  <a:cubicBezTo>
                    <a:pt x="89" y="787"/>
                    <a:pt x="73" y="823"/>
                    <a:pt x="76" y="830"/>
                  </a:cubicBezTo>
                  <a:cubicBezTo>
                    <a:pt x="79" y="836"/>
                    <a:pt x="117" y="811"/>
                    <a:pt x="132" y="791"/>
                  </a:cubicBezTo>
                  <a:cubicBezTo>
                    <a:pt x="140" y="780"/>
                    <a:pt x="155" y="758"/>
                    <a:pt x="146" y="742"/>
                  </a:cubicBezTo>
                  <a:cubicBezTo>
                    <a:pt x="145" y="740"/>
                    <a:pt x="144" y="739"/>
                    <a:pt x="142" y="738"/>
                  </a:cubicBezTo>
                  <a:close/>
                  <a:moveTo>
                    <a:pt x="137" y="2073"/>
                  </a:moveTo>
                  <a:cubicBezTo>
                    <a:pt x="137" y="2070"/>
                    <a:pt x="136" y="2067"/>
                    <a:pt x="135" y="2064"/>
                  </a:cubicBezTo>
                  <a:cubicBezTo>
                    <a:pt x="132" y="2062"/>
                    <a:pt x="129" y="2061"/>
                    <a:pt x="126" y="2062"/>
                  </a:cubicBezTo>
                  <a:cubicBezTo>
                    <a:pt x="119" y="2064"/>
                    <a:pt x="115" y="2070"/>
                    <a:pt x="111" y="2077"/>
                  </a:cubicBezTo>
                  <a:cubicBezTo>
                    <a:pt x="106" y="2085"/>
                    <a:pt x="101" y="2092"/>
                    <a:pt x="98" y="2101"/>
                  </a:cubicBezTo>
                  <a:cubicBezTo>
                    <a:pt x="92" y="2116"/>
                    <a:pt x="88" y="2131"/>
                    <a:pt x="83" y="2146"/>
                  </a:cubicBezTo>
                  <a:cubicBezTo>
                    <a:pt x="82" y="2150"/>
                    <a:pt x="81" y="2154"/>
                    <a:pt x="79" y="2158"/>
                  </a:cubicBezTo>
                  <a:cubicBezTo>
                    <a:pt x="102" y="2158"/>
                    <a:pt x="102" y="2158"/>
                    <a:pt x="102" y="2158"/>
                  </a:cubicBezTo>
                  <a:cubicBezTo>
                    <a:pt x="105" y="2155"/>
                    <a:pt x="107" y="2152"/>
                    <a:pt x="109" y="2149"/>
                  </a:cubicBezTo>
                  <a:cubicBezTo>
                    <a:pt x="116" y="2137"/>
                    <a:pt x="122" y="2125"/>
                    <a:pt x="128" y="2112"/>
                  </a:cubicBezTo>
                  <a:cubicBezTo>
                    <a:pt x="133" y="2100"/>
                    <a:pt x="139" y="2088"/>
                    <a:pt x="137" y="2073"/>
                  </a:cubicBezTo>
                  <a:close/>
                  <a:moveTo>
                    <a:pt x="1203" y="1840"/>
                  </a:moveTo>
                  <a:cubicBezTo>
                    <a:pt x="1197" y="1827"/>
                    <a:pt x="1190" y="1814"/>
                    <a:pt x="1181" y="1802"/>
                  </a:cubicBezTo>
                  <a:cubicBezTo>
                    <a:pt x="1178" y="1797"/>
                    <a:pt x="1174" y="1793"/>
                    <a:pt x="1169" y="1791"/>
                  </a:cubicBezTo>
                  <a:cubicBezTo>
                    <a:pt x="1164" y="1789"/>
                    <a:pt x="1158" y="1791"/>
                    <a:pt x="1155" y="1796"/>
                  </a:cubicBezTo>
                  <a:cubicBezTo>
                    <a:pt x="1153" y="1799"/>
                    <a:pt x="1152" y="1804"/>
                    <a:pt x="1153" y="1808"/>
                  </a:cubicBezTo>
                  <a:cubicBezTo>
                    <a:pt x="1153" y="1812"/>
                    <a:pt x="1154" y="1816"/>
                    <a:pt x="1155" y="1820"/>
                  </a:cubicBezTo>
                  <a:cubicBezTo>
                    <a:pt x="1166" y="1849"/>
                    <a:pt x="1186" y="1869"/>
                    <a:pt x="1206" y="1886"/>
                  </a:cubicBezTo>
                  <a:cubicBezTo>
                    <a:pt x="1208" y="1887"/>
                    <a:pt x="1210" y="1889"/>
                    <a:pt x="1212" y="1889"/>
                  </a:cubicBezTo>
                  <a:cubicBezTo>
                    <a:pt x="1213" y="1890"/>
                    <a:pt x="1214" y="1890"/>
                    <a:pt x="1215" y="1890"/>
                  </a:cubicBezTo>
                  <a:cubicBezTo>
                    <a:pt x="1216" y="1889"/>
                    <a:pt x="1217" y="1889"/>
                    <a:pt x="1218" y="1888"/>
                  </a:cubicBezTo>
                  <a:cubicBezTo>
                    <a:pt x="1222" y="1883"/>
                    <a:pt x="1216" y="1869"/>
                    <a:pt x="1215" y="1865"/>
                  </a:cubicBezTo>
                  <a:cubicBezTo>
                    <a:pt x="1211" y="1856"/>
                    <a:pt x="1207" y="1848"/>
                    <a:pt x="1203" y="1840"/>
                  </a:cubicBezTo>
                  <a:close/>
                  <a:moveTo>
                    <a:pt x="142" y="1443"/>
                  </a:moveTo>
                  <a:cubicBezTo>
                    <a:pt x="142" y="1443"/>
                    <a:pt x="141" y="1443"/>
                    <a:pt x="141" y="1443"/>
                  </a:cubicBezTo>
                  <a:cubicBezTo>
                    <a:pt x="139" y="1441"/>
                    <a:pt x="136" y="1442"/>
                    <a:pt x="133" y="1443"/>
                  </a:cubicBezTo>
                  <a:cubicBezTo>
                    <a:pt x="120" y="1448"/>
                    <a:pt x="109" y="1463"/>
                    <a:pt x="100" y="1476"/>
                  </a:cubicBezTo>
                  <a:cubicBezTo>
                    <a:pt x="89" y="1493"/>
                    <a:pt x="73" y="1529"/>
                    <a:pt x="76" y="1535"/>
                  </a:cubicBezTo>
                  <a:cubicBezTo>
                    <a:pt x="79" y="1542"/>
                    <a:pt x="117" y="1517"/>
                    <a:pt x="132" y="1496"/>
                  </a:cubicBezTo>
                  <a:cubicBezTo>
                    <a:pt x="140" y="1485"/>
                    <a:pt x="155" y="1463"/>
                    <a:pt x="146" y="1448"/>
                  </a:cubicBezTo>
                  <a:cubicBezTo>
                    <a:pt x="145" y="1446"/>
                    <a:pt x="144" y="1444"/>
                    <a:pt x="142" y="1443"/>
                  </a:cubicBezTo>
                  <a:close/>
                  <a:moveTo>
                    <a:pt x="142" y="2149"/>
                  </a:moveTo>
                  <a:cubicBezTo>
                    <a:pt x="142" y="2149"/>
                    <a:pt x="141" y="2148"/>
                    <a:pt x="141" y="2148"/>
                  </a:cubicBezTo>
                  <a:cubicBezTo>
                    <a:pt x="139" y="2147"/>
                    <a:pt x="136" y="2147"/>
                    <a:pt x="133" y="2148"/>
                  </a:cubicBezTo>
                  <a:cubicBezTo>
                    <a:pt x="128" y="2150"/>
                    <a:pt x="123" y="2154"/>
                    <a:pt x="118" y="2158"/>
                  </a:cubicBezTo>
                  <a:cubicBezTo>
                    <a:pt x="148" y="2158"/>
                    <a:pt x="148" y="2158"/>
                    <a:pt x="148" y="2158"/>
                  </a:cubicBezTo>
                  <a:cubicBezTo>
                    <a:pt x="147" y="2157"/>
                    <a:pt x="147" y="2155"/>
                    <a:pt x="146" y="2153"/>
                  </a:cubicBezTo>
                  <a:cubicBezTo>
                    <a:pt x="145" y="2151"/>
                    <a:pt x="144" y="2150"/>
                    <a:pt x="142" y="2149"/>
                  </a:cubicBezTo>
                  <a:close/>
                </a:path>
              </a:pathLst>
            </a:custGeom>
            <a:solidFill>
              <a:schemeClr val="accent4"/>
            </a:solidFill>
            <a:ln>
              <a:noFill/>
            </a:ln>
          </p:spPr>
        </p:sp>
      </p:grpSp>
      <p:grpSp>
        <p:nvGrpSpPr>
          <p:cNvPr id="9" name="Group 8" title="Text Container Shape"/>
          <p:cNvGrpSpPr/>
          <p:nvPr/>
        </p:nvGrpSpPr>
        <p:grpSpPr>
          <a:xfrm>
            <a:off x="7320300" y="467786"/>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3" y="1023869"/>
            <a:ext cx="3793679" cy="3349641"/>
          </a:xfrm>
        </p:spPr>
        <p:txBody>
          <a:bodyPr anchor="t">
            <a:normAutofit/>
          </a:bodyPr>
          <a:lstStyle>
            <a:lvl1pPr algn="l">
              <a:lnSpc>
                <a:spcPct val="105000"/>
              </a:lnSpc>
              <a:defRPr sz="3900" baseline="0">
                <a:solidFill>
                  <a:schemeClr val="accent1">
                    <a:lumMod val="40000"/>
                    <a:lumOff val="6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3" y="4945377"/>
            <a:ext cx="3793679" cy="1037760"/>
          </a:xfrm>
        </p:spPr>
        <p:txBody>
          <a:bodyPr anchor="t">
            <a:normAutofit/>
          </a:bodyPr>
          <a:lstStyle>
            <a:lvl1pPr marL="0" indent="0" algn="l">
              <a:lnSpc>
                <a:spcPct val="130000"/>
              </a:lnSpc>
              <a:buNone/>
              <a:defRPr sz="2000" baseline="0">
                <a:solidFill>
                  <a:schemeClr val="accent1">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973319" y="6442526"/>
            <a:ext cx="2743200" cy="365125"/>
          </a:xfrm>
        </p:spPr>
        <p:txBody>
          <a:bodyPr/>
          <a:lstStyle>
            <a:lvl1pPr>
              <a:defRPr>
                <a:solidFill>
                  <a:schemeClr val="accent1">
                    <a:lumMod val="40000"/>
                    <a:lumOff val="60000"/>
                  </a:schemeClr>
                </a:solidFill>
              </a:defRPr>
            </a:lvl1pPr>
          </a:lstStyle>
          <a:p>
            <a:fld id="{873DBDF2-06A4-4EFC-AE17-402FA83C25B7}" type="datetimeFigureOut">
              <a:rPr lang="en-ID" smtClean="0"/>
              <a:t>02/11/2023</a:t>
            </a:fld>
            <a:endParaRPr lang="en-ID"/>
          </a:p>
        </p:txBody>
      </p:sp>
      <p:sp>
        <p:nvSpPr>
          <p:cNvPr id="5" name="Footer Placeholder 4"/>
          <p:cNvSpPr>
            <a:spLocks noGrp="1"/>
          </p:cNvSpPr>
          <p:nvPr>
            <p:ph type="ftr" sz="quarter" idx="11"/>
          </p:nvPr>
        </p:nvSpPr>
        <p:spPr>
          <a:xfrm>
            <a:off x="4032211" y="6442526"/>
            <a:ext cx="4114800" cy="365125"/>
          </a:xfrm>
        </p:spPr>
        <p:txBody>
          <a:bodyPr/>
          <a:lstStyle>
            <a:lvl1pPr algn="ctr">
              <a:defRPr>
                <a:solidFill>
                  <a:schemeClr val="accent1">
                    <a:lumMod val="40000"/>
                    <a:lumOff val="60000"/>
                  </a:schemeClr>
                </a:solidFill>
              </a:defRPr>
            </a:lvl1pPr>
          </a:lstStyle>
          <a:p>
            <a:endParaRPr lang="en-ID"/>
          </a:p>
        </p:txBody>
      </p:sp>
      <p:sp>
        <p:nvSpPr>
          <p:cNvPr id="6" name="Slide Number Placeholder 5"/>
          <p:cNvSpPr>
            <a:spLocks noGrp="1"/>
          </p:cNvSpPr>
          <p:nvPr>
            <p:ph type="sldNum" sz="quarter" idx="12"/>
          </p:nvPr>
        </p:nvSpPr>
        <p:spPr>
          <a:xfrm>
            <a:off x="466432" y="6442526"/>
            <a:ext cx="2755379" cy="365125"/>
          </a:xfrm>
        </p:spPr>
        <p:txBody>
          <a:bodyPr anchor="ctr"/>
          <a:lstStyle>
            <a:lvl1pPr algn="l">
              <a:defRPr sz="1200">
                <a:solidFill>
                  <a:schemeClr val="accent1">
                    <a:lumMod val="40000"/>
                    <a:lumOff val="60000"/>
                  </a:schemeClr>
                </a:solidFill>
              </a:defRPr>
            </a:lvl1pPr>
          </a:lstStyle>
          <a:p>
            <a:fld id="{D34026E2-0352-4358-99DF-0EC6496B38FD}" type="slidenum">
              <a:rPr lang="en-ID" smtClean="0"/>
              <a:t>‹#›</a:t>
            </a:fld>
            <a:endParaRPr lang="en-ID"/>
          </a:p>
        </p:txBody>
      </p:sp>
    </p:spTree>
    <p:extLst>
      <p:ext uri="{BB962C8B-B14F-4D97-AF65-F5344CB8AC3E}">
        <p14:creationId xmlns:p14="http://schemas.microsoft.com/office/powerpoint/2010/main" val="270694736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3DBDF2-06A4-4EFC-AE17-402FA83C25B7}" type="datetimeFigureOut">
              <a:rPr lang="en-ID" smtClean="0"/>
              <a:t>02/11/2023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34026E2-0352-4358-99DF-0EC6496B38FD}" type="slidenum">
              <a:rPr lang="en-ID" smtClean="0"/>
              <a:t>‹#›</a:t>
            </a:fld>
            <a:endParaRPr lang="en-ID"/>
          </a:p>
        </p:txBody>
      </p:sp>
    </p:spTree>
    <p:extLst>
      <p:ext uri="{BB962C8B-B14F-4D97-AF65-F5344CB8AC3E}">
        <p14:creationId xmlns:p14="http://schemas.microsoft.com/office/powerpoint/2010/main" val="652520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4" name="Freeform 9"/>
          <p:cNvSpPr>
            <a:spLocks noEditPoints="1"/>
          </p:cNvSpPr>
          <p:nvPr/>
        </p:nvSpPr>
        <p:spPr bwMode="auto">
          <a:xfrm>
            <a:off x="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Vertical Title 1"/>
          <p:cNvSpPr>
            <a:spLocks noGrp="1"/>
          </p:cNvSpPr>
          <p:nvPr>
            <p:ph type="title" orient="vert"/>
          </p:nvPr>
        </p:nvSpPr>
        <p:spPr>
          <a:xfrm>
            <a:off x="9277965" y="507037"/>
            <a:ext cx="1571627"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1"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6" y="6296617"/>
            <a:ext cx="2505996" cy="365125"/>
          </a:xfrm>
        </p:spPr>
        <p:txBody>
          <a:bodyPr/>
          <a:lstStyle/>
          <a:p>
            <a:fld id="{873DBDF2-06A4-4EFC-AE17-402FA83C25B7}" type="datetimeFigureOut">
              <a:rPr lang="en-ID" smtClean="0"/>
              <a:t>02/11/2023</a:t>
            </a:fld>
            <a:endParaRPr lang="en-ID"/>
          </a:p>
        </p:txBody>
      </p:sp>
      <p:sp>
        <p:nvSpPr>
          <p:cNvPr id="5" name="Footer Placeholder 4"/>
          <p:cNvSpPr>
            <a:spLocks noGrp="1"/>
          </p:cNvSpPr>
          <p:nvPr>
            <p:ph type="ftr" sz="quarter" idx="11"/>
          </p:nvPr>
        </p:nvSpPr>
        <p:spPr>
          <a:xfrm>
            <a:off x="2933701" y="6296617"/>
            <a:ext cx="5959577" cy="365125"/>
          </a:xfrm>
        </p:spPr>
        <p:txBody>
          <a:bodyPr/>
          <a:lstStyle/>
          <a:p>
            <a:endParaRPr lang="en-ID"/>
          </a:p>
        </p:txBody>
      </p:sp>
      <p:sp>
        <p:nvSpPr>
          <p:cNvPr id="6" name="Slide Number Placeholder 5"/>
          <p:cNvSpPr>
            <a:spLocks noGrp="1"/>
          </p:cNvSpPr>
          <p:nvPr>
            <p:ph type="sldNum" sz="quarter" idx="12"/>
          </p:nvPr>
        </p:nvSpPr>
        <p:spPr>
          <a:xfrm rot="5400000">
            <a:off x="8734644" y="2853202"/>
            <a:ext cx="5383267" cy="604269"/>
          </a:xfrm>
        </p:spPr>
        <p:txBody>
          <a:bodyPr/>
          <a:lstStyle>
            <a:lvl1pPr algn="l">
              <a:defRPr/>
            </a:lvl1pPr>
          </a:lstStyle>
          <a:p>
            <a:fld id="{D34026E2-0352-4358-99DF-0EC6496B38FD}" type="slidenum">
              <a:rPr lang="en-ID" smtClean="0"/>
              <a:t>‹#›</a:t>
            </a:fld>
            <a:endParaRPr lang="en-ID"/>
          </a:p>
        </p:txBody>
      </p:sp>
      <p:cxnSp>
        <p:nvCxnSpPr>
          <p:cNvPr id="7" name="Straight Connector 6" title="Rule Line"/>
          <p:cNvCxnSpPr/>
          <p:nvPr/>
        </p:nvCxnSpPr>
        <p:spPr>
          <a:xfrm>
            <a:off x="9111583" y="571504"/>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58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3DBDF2-06A4-4EFC-AE17-402FA83C25B7}" type="datetimeFigureOut">
              <a:rPr lang="en-ID" smtClean="0"/>
              <a:t>02/11/2023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34026E2-0352-4358-99DF-0EC6496B38FD}" type="slidenum">
              <a:rPr lang="en-ID" smtClean="0"/>
              <a:t>‹#›</a:t>
            </a:fld>
            <a:endParaRPr lang="en-ID"/>
          </a:p>
        </p:txBody>
      </p:sp>
    </p:spTree>
    <p:extLst>
      <p:ext uri="{BB962C8B-B14F-4D97-AF65-F5344CB8AC3E}">
        <p14:creationId xmlns:p14="http://schemas.microsoft.com/office/powerpoint/2010/main" val="2841290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2" name="Freeform 5"/>
          <p:cNvSpPr>
            <a:spLocks noEditPoints="1"/>
          </p:cNvSpPr>
          <p:nvPr/>
        </p:nvSpPr>
        <p:spPr bwMode="auto">
          <a:xfrm>
            <a:off x="0" y="1"/>
            <a:ext cx="12194835"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accent1">
              <a:lumMod val="75000"/>
            </a:schemeClr>
          </a:solidFill>
          <a:ln>
            <a:noFill/>
          </a:ln>
        </p:spPr>
      </p:sp>
      <p:grpSp>
        <p:nvGrpSpPr>
          <p:cNvPr id="9" name="Group 8" title="Text Container Shape"/>
          <p:cNvGrpSpPr/>
          <p:nvPr/>
        </p:nvGrpSpPr>
        <p:grpSpPr>
          <a:xfrm>
            <a:off x="2452689" y="1262065"/>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2"/>
            <a:ext cx="2743200" cy="365125"/>
          </a:xfrm>
        </p:spPr>
        <p:txBody>
          <a:bodyPr/>
          <a:lstStyle>
            <a:lvl1pPr>
              <a:defRPr>
                <a:solidFill>
                  <a:schemeClr val="bg2"/>
                </a:solidFill>
              </a:defRPr>
            </a:lvl1pPr>
          </a:lstStyle>
          <a:p>
            <a:fld id="{873DBDF2-06A4-4EFC-AE17-402FA83C25B7}" type="datetimeFigureOut">
              <a:rPr lang="en-ID" smtClean="0"/>
              <a:t>02/11/2023</a:t>
            </a:fld>
            <a:endParaRPr lang="en-ID"/>
          </a:p>
        </p:txBody>
      </p:sp>
      <p:sp>
        <p:nvSpPr>
          <p:cNvPr id="5" name="Footer Placeholder 4"/>
          <p:cNvSpPr>
            <a:spLocks noGrp="1"/>
          </p:cNvSpPr>
          <p:nvPr>
            <p:ph type="ftr" sz="quarter" idx="11"/>
          </p:nvPr>
        </p:nvSpPr>
        <p:spPr>
          <a:xfrm>
            <a:off x="4040911" y="6296732"/>
            <a:ext cx="4114800" cy="365125"/>
          </a:xfrm>
        </p:spPr>
        <p:txBody>
          <a:bodyPr/>
          <a:lstStyle>
            <a:lvl1pPr algn="ctr">
              <a:defRPr>
                <a:solidFill>
                  <a:schemeClr val="bg2"/>
                </a:solidFill>
              </a:defRPr>
            </a:lvl1pPr>
          </a:lstStyle>
          <a:p>
            <a:endParaRPr lang="en-ID"/>
          </a:p>
        </p:txBody>
      </p:sp>
      <p:sp>
        <p:nvSpPr>
          <p:cNvPr id="6" name="Slide Number Placeholder 5"/>
          <p:cNvSpPr>
            <a:spLocks noGrp="1"/>
          </p:cNvSpPr>
          <p:nvPr>
            <p:ph type="sldNum" sz="quarter" idx="12"/>
          </p:nvPr>
        </p:nvSpPr>
        <p:spPr>
          <a:xfrm>
            <a:off x="464077" y="6296732"/>
            <a:ext cx="2781543" cy="365125"/>
          </a:xfrm>
        </p:spPr>
        <p:txBody>
          <a:bodyPr anchor="ctr"/>
          <a:lstStyle>
            <a:lvl1pPr algn="l">
              <a:defRPr sz="1200">
                <a:solidFill>
                  <a:schemeClr val="bg2"/>
                </a:solidFill>
              </a:defRPr>
            </a:lvl1pPr>
          </a:lstStyle>
          <a:p>
            <a:fld id="{D34026E2-0352-4358-99DF-0EC6496B38FD}" type="slidenum">
              <a:rPr lang="en-ID" smtClean="0"/>
              <a:t>‹#›</a:t>
            </a:fld>
            <a:endParaRPr lang="en-ID"/>
          </a:p>
        </p:txBody>
      </p:sp>
      <p:sp>
        <p:nvSpPr>
          <p:cNvPr id="2" name="Title 1"/>
          <p:cNvSpPr>
            <a:spLocks noGrp="1"/>
          </p:cNvSpPr>
          <p:nvPr>
            <p:ph type="title"/>
          </p:nvPr>
        </p:nvSpPr>
        <p:spPr>
          <a:xfrm>
            <a:off x="3162302" y="1830581"/>
            <a:ext cx="5859724" cy="1841715"/>
          </a:xfrm>
        </p:spPr>
        <p:txBody>
          <a:bodyPr anchor="t">
            <a:normAutofit/>
          </a:bodyPr>
          <a:lstStyle>
            <a:lvl1pPr algn="ctr">
              <a:lnSpc>
                <a:spcPct val="105000"/>
              </a:lnSpc>
              <a:defRPr sz="3900" baseline="0">
                <a:solidFill>
                  <a:schemeClr val="bg2">
                    <a:lumMod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3"/>
            <a:ext cx="4566475" cy="1038807"/>
          </a:xfrm>
        </p:spPr>
        <p:txBody>
          <a:bodyPr>
            <a:normAutofit/>
          </a:bodyPr>
          <a:lstStyle>
            <a:lvl1pPr marL="0" indent="0" algn="ctr">
              <a:lnSpc>
                <a:spcPct val="130000"/>
              </a:lnSpc>
              <a:spcBef>
                <a:spcPts val="0"/>
              </a:spcBef>
              <a:buNone/>
              <a:defRPr sz="2000" baseline="0">
                <a:solidFill>
                  <a:schemeClr val="bg2">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732716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401"/>
            <a:ext cx="4073552"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401"/>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3DBDF2-06A4-4EFC-AE17-402FA83C25B7}" type="datetimeFigureOut">
              <a:rPr lang="en-ID" smtClean="0"/>
              <a:t>02/11/2023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D34026E2-0352-4358-99DF-0EC6496B38FD}" type="slidenum">
              <a:rPr lang="en-ID" smtClean="0"/>
              <a:t>‹#›</a:t>
            </a:fld>
            <a:endParaRPr lang="en-ID"/>
          </a:p>
        </p:txBody>
      </p:sp>
    </p:spTree>
    <p:extLst>
      <p:ext uri="{BB962C8B-B14F-4D97-AF65-F5344CB8AC3E}">
        <p14:creationId xmlns:p14="http://schemas.microsoft.com/office/powerpoint/2010/main" val="2223879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41"/>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41"/>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3DBDF2-06A4-4EFC-AE17-402FA83C25B7}" type="datetimeFigureOut">
              <a:rPr lang="en-ID" smtClean="0"/>
              <a:t>02/11/2023</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D34026E2-0352-4358-99DF-0EC6496B38FD}" type="slidenum">
              <a:rPr lang="en-ID" smtClean="0"/>
              <a:t>‹#›</a:t>
            </a:fld>
            <a:endParaRPr lang="en-ID"/>
          </a:p>
        </p:txBody>
      </p:sp>
    </p:spTree>
    <p:extLst>
      <p:ext uri="{BB962C8B-B14F-4D97-AF65-F5344CB8AC3E}">
        <p14:creationId xmlns:p14="http://schemas.microsoft.com/office/powerpoint/2010/main" val="136396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3DBDF2-06A4-4EFC-AE17-402FA83C25B7}" type="datetimeFigureOut">
              <a:rPr lang="en-ID" smtClean="0"/>
              <a:t>02/11/2023</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D34026E2-0352-4358-99DF-0EC6496B38FD}" type="slidenum">
              <a:rPr lang="en-ID" smtClean="0"/>
              <a:t>‹#›</a:t>
            </a:fld>
            <a:endParaRPr lang="en-ID"/>
          </a:p>
        </p:txBody>
      </p:sp>
    </p:spTree>
    <p:extLst>
      <p:ext uri="{BB962C8B-B14F-4D97-AF65-F5344CB8AC3E}">
        <p14:creationId xmlns:p14="http://schemas.microsoft.com/office/powerpoint/2010/main" val="2577144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DBDF2-06A4-4EFC-AE17-402FA83C25B7}" type="datetimeFigureOut">
              <a:rPr lang="en-ID" smtClean="0"/>
              <a:t>02/11/2023</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D34026E2-0352-4358-99DF-0EC6496B38FD}" type="slidenum">
              <a:rPr lang="en-ID" smtClean="0"/>
              <a:t>‹#›</a:t>
            </a:fld>
            <a:endParaRPr lang="en-ID"/>
          </a:p>
        </p:txBody>
      </p:sp>
      <p:sp>
        <p:nvSpPr>
          <p:cNvPr id="11" name="Freeform 9"/>
          <p:cNvSpPr>
            <a:spLocks noEditPoints="1"/>
          </p:cNvSpPr>
          <p:nvPr/>
        </p:nvSpPr>
        <p:spPr bwMode="auto">
          <a:xfrm>
            <a:off x="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Tree>
    <p:extLst>
      <p:ext uri="{BB962C8B-B14F-4D97-AF65-F5344CB8AC3E}">
        <p14:creationId xmlns:p14="http://schemas.microsoft.com/office/powerpoint/2010/main" val="3929058215"/>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3"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9"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1"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9" y="3223805"/>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6" y="6286502"/>
            <a:ext cx="3227715" cy="365125"/>
          </a:xfrm>
        </p:spPr>
        <p:txBody>
          <a:bodyPr/>
          <a:lstStyle>
            <a:lvl1pPr algn="l">
              <a:defRPr/>
            </a:lvl1pPr>
          </a:lstStyle>
          <a:p>
            <a:fld id="{873DBDF2-06A4-4EFC-AE17-402FA83C25B7}" type="datetimeFigureOut">
              <a:rPr lang="en-ID" smtClean="0"/>
              <a:t>02/11/2023</a:t>
            </a:fld>
            <a:endParaRPr lang="en-ID"/>
          </a:p>
        </p:txBody>
      </p:sp>
      <p:sp>
        <p:nvSpPr>
          <p:cNvPr id="6" name="Footer Placeholder 5"/>
          <p:cNvSpPr>
            <a:spLocks noGrp="1"/>
          </p:cNvSpPr>
          <p:nvPr>
            <p:ph type="ftr" sz="quarter" idx="11"/>
          </p:nvPr>
        </p:nvSpPr>
        <p:spPr>
          <a:xfrm>
            <a:off x="487731" y="6286502"/>
            <a:ext cx="7597040" cy="365125"/>
          </a:xfrm>
        </p:spPr>
        <p:txBody>
          <a:bodyPr/>
          <a:lstStyle>
            <a:lvl1pPr algn="l">
              <a:defRPr/>
            </a:lvl1pPr>
          </a:lstStyle>
          <a:p>
            <a:endParaRPr lang="en-ID"/>
          </a:p>
        </p:txBody>
      </p:sp>
      <p:sp>
        <p:nvSpPr>
          <p:cNvPr id="7" name="Slide Number Placeholder 6"/>
          <p:cNvSpPr>
            <a:spLocks noGrp="1"/>
          </p:cNvSpPr>
          <p:nvPr>
            <p:ph type="sldNum" sz="quarter" idx="12"/>
          </p:nvPr>
        </p:nvSpPr>
        <p:spPr>
          <a:xfrm>
            <a:off x="8476489" y="373606"/>
            <a:ext cx="3227715" cy="816481"/>
          </a:xfrm>
        </p:spPr>
        <p:txBody>
          <a:bodyPr anchor="t"/>
          <a:lstStyle>
            <a:lvl1pPr algn="l">
              <a:defRPr sz="4400"/>
            </a:lvl1pPr>
          </a:lstStyle>
          <a:p>
            <a:fld id="{D34026E2-0352-4358-99DF-0EC6496B38FD}" type="slidenum">
              <a:rPr lang="en-ID" smtClean="0"/>
              <a:t>‹#›</a:t>
            </a:fld>
            <a:endParaRPr lang="en-ID"/>
          </a:p>
        </p:txBody>
      </p:sp>
    </p:spTree>
    <p:extLst>
      <p:ext uri="{BB962C8B-B14F-4D97-AF65-F5344CB8AC3E}">
        <p14:creationId xmlns:p14="http://schemas.microsoft.com/office/powerpoint/2010/main" val="239358228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3"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9"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 y="2"/>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4"/>
            <a:ext cx="3227832" cy="365125"/>
          </a:xfrm>
        </p:spPr>
        <p:txBody>
          <a:bodyPr/>
          <a:lstStyle>
            <a:lvl1pPr algn="l">
              <a:defRPr/>
            </a:lvl1pPr>
          </a:lstStyle>
          <a:p>
            <a:fld id="{873DBDF2-06A4-4EFC-AE17-402FA83C25B7}" type="datetimeFigureOut">
              <a:rPr lang="en-ID" smtClean="0"/>
              <a:t>02/11/2023</a:t>
            </a:fld>
            <a:endParaRPr lang="en-ID"/>
          </a:p>
        </p:txBody>
      </p:sp>
      <p:sp>
        <p:nvSpPr>
          <p:cNvPr id="6" name="Footer Placeholder 5"/>
          <p:cNvSpPr>
            <a:spLocks noGrp="1"/>
          </p:cNvSpPr>
          <p:nvPr>
            <p:ph type="ftr" sz="quarter" idx="11"/>
          </p:nvPr>
        </p:nvSpPr>
        <p:spPr>
          <a:xfrm>
            <a:off x="487731" y="6291074"/>
            <a:ext cx="7598664" cy="365125"/>
          </a:xfrm>
        </p:spPr>
        <p:txBody>
          <a:bodyPr/>
          <a:lstStyle>
            <a:lvl1pPr algn="l">
              <a:defRPr/>
            </a:lvl1pPr>
          </a:lstStyle>
          <a:p>
            <a:endParaRPr lang="en-ID"/>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D34026E2-0352-4358-99DF-0EC6496B38FD}" type="slidenum">
              <a:rPr lang="en-ID" smtClean="0"/>
              <a:t>‹#›</a:t>
            </a:fld>
            <a:endParaRPr lang="en-ID"/>
          </a:p>
        </p:txBody>
      </p:sp>
    </p:spTree>
    <p:extLst>
      <p:ext uri="{BB962C8B-B14F-4D97-AF65-F5344CB8AC3E}">
        <p14:creationId xmlns:p14="http://schemas.microsoft.com/office/powerpoint/2010/main" val="2292523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9"/>
          <p:cNvSpPr>
            <a:spLocks noEditPoints="1"/>
          </p:cNvSpPr>
          <p:nvPr/>
        </p:nvSpPr>
        <p:spPr bwMode="auto">
          <a:xfrm>
            <a:off x="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Placeholder 1"/>
          <p:cNvSpPr>
            <a:spLocks noGrp="1"/>
          </p:cNvSpPr>
          <p:nvPr>
            <p:ph type="title"/>
          </p:nvPr>
        </p:nvSpPr>
        <p:spPr>
          <a:xfrm>
            <a:off x="2806707"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1"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7"/>
            <a:ext cx="2743200" cy="365125"/>
          </a:xfrm>
          <a:prstGeom prst="rect">
            <a:avLst/>
          </a:prstGeom>
        </p:spPr>
        <p:txBody>
          <a:bodyPr vert="horz" lIns="91440" tIns="45720" rIns="91440" bIns="45720" rtlCol="0" anchor="ctr"/>
          <a:lstStyle>
            <a:lvl1pPr algn="r">
              <a:defRPr sz="1200" baseline="0">
                <a:solidFill>
                  <a:schemeClr val="bg2">
                    <a:lumMod val="25000"/>
                  </a:schemeClr>
                </a:solidFill>
                <a:latin typeface="+mj-lt"/>
              </a:defRPr>
            </a:lvl1pPr>
          </a:lstStyle>
          <a:p>
            <a:fld id="{873DBDF2-06A4-4EFC-AE17-402FA83C25B7}" type="datetimeFigureOut">
              <a:rPr lang="en-ID" smtClean="0"/>
              <a:t>02/11/2023</a:t>
            </a:fld>
            <a:endParaRPr lang="en-ID"/>
          </a:p>
        </p:txBody>
      </p:sp>
      <p:sp>
        <p:nvSpPr>
          <p:cNvPr id="5" name="Footer Placeholder 4"/>
          <p:cNvSpPr>
            <a:spLocks noGrp="1"/>
          </p:cNvSpPr>
          <p:nvPr>
            <p:ph type="ftr" sz="quarter" idx="3"/>
          </p:nvPr>
        </p:nvSpPr>
        <p:spPr>
          <a:xfrm>
            <a:off x="2933701" y="6296617"/>
            <a:ext cx="5667375" cy="365125"/>
          </a:xfrm>
          <a:prstGeom prst="rect">
            <a:avLst/>
          </a:prstGeom>
        </p:spPr>
        <p:txBody>
          <a:bodyPr vert="horz" lIns="91440" tIns="45720" rIns="91440" bIns="45720" rtlCol="0" anchor="ctr"/>
          <a:lstStyle>
            <a:lvl1pPr algn="l">
              <a:defRPr sz="1200" baseline="0">
                <a:solidFill>
                  <a:schemeClr val="bg2">
                    <a:lumMod val="25000"/>
                  </a:schemeClr>
                </a:solidFill>
                <a:latin typeface="+mj-lt"/>
              </a:defRPr>
            </a:lvl1pPr>
          </a:lstStyle>
          <a:p>
            <a:endParaRPr lang="en-ID"/>
          </a:p>
        </p:txBody>
      </p:sp>
      <p:sp>
        <p:nvSpPr>
          <p:cNvPr id="6" name="Slide Number Placeholder 5"/>
          <p:cNvSpPr>
            <a:spLocks noGrp="1"/>
          </p:cNvSpPr>
          <p:nvPr>
            <p:ph type="sldNum" sz="quarter" idx="4"/>
          </p:nvPr>
        </p:nvSpPr>
        <p:spPr>
          <a:xfrm>
            <a:off x="512999" y="723330"/>
            <a:ext cx="1884348" cy="604269"/>
          </a:xfrm>
          <a:prstGeom prst="rect">
            <a:avLst/>
          </a:prstGeom>
        </p:spPr>
        <p:txBody>
          <a:bodyPr vert="horz" lIns="91440" tIns="45720" rIns="91440" bIns="45720" rtlCol="0" anchor="b"/>
          <a:lstStyle>
            <a:lvl1pPr algn="r">
              <a:defRPr sz="4400" baseline="0">
                <a:solidFill>
                  <a:schemeClr val="bg2">
                    <a:lumMod val="25000"/>
                  </a:schemeClr>
                </a:solidFill>
                <a:latin typeface="+mj-lt"/>
              </a:defRPr>
            </a:lvl1pPr>
          </a:lstStyle>
          <a:p>
            <a:fld id="{D34026E2-0352-4358-99DF-0EC6496B38FD}" type="slidenum">
              <a:rPr lang="en-ID" smtClean="0"/>
              <a:t>‹#›</a:t>
            </a:fld>
            <a:endParaRPr lang="en-ID"/>
          </a:p>
        </p:txBody>
      </p:sp>
      <p:cxnSp>
        <p:nvCxnSpPr>
          <p:cNvPr id="9" name="Straight Connector 8" title="Rule Line"/>
          <p:cNvCxnSpPr/>
          <p:nvPr/>
        </p:nvCxnSpPr>
        <p:spPr>
          <a:xfrm>
            <a:off x="2933701"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1124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9000"/>
        </a:lnSpc>
        <a:spcBef>
          <a:spcPct val="0"/>
        </a:spcBef>
        <a:buNone/>
        <a:defRPr sz="4400" kern="1200">
          <a:solidFill>
            <a:schemeClr val="bg2">
              <a:lumMod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bg2">
              <a:lumMod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bg2">
              <a:lumMod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bg2">
              <a:lumMod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bg2">
              <a:lumMod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bg2">
              <a:lumMod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D"/>
              <a:t/>
            </a:r>
            <a:br>
              <a:rPr lang="en-ID"/>
            </a:br>
            <a:r>
              <a:rPr lang="en-ID" smtClean="0"/>
              <a:t>Data Mining</a:t>
            </a:r>
            <a:br>
              <a:rPr lang="en-ID" smtClean="0"/>
            </a:br>
            <a:r>
              <a:rPr lang="en-ID" sz="2000" smtClean="0"/>
              <a:t> </a:t>
            </a:r>
            <a:r>
              <a:rPr lang="en-ID"/>
              <a:t/>
            </a:r>
            <a:br>
              <a:rPr lang="en-ID"/>
            </a:br>
            <a:r>
              <a:rPr lang="en-ID" sz="3200"/>
              <a:t> ~ ~ Meet </a:t>
            </a:r>
            <a:r>
              <a:rPr lang="en-ID" sz="3200" smtClean="0"/>
              <a:t>06 </a:t>
            </a:r>
            <a:r>
              <a:rPr lang="en-ID" sz="3200"/>
              <a:t>~ ~</a:t>
            </a:r>
            <a:r>
              <a:rPr lang="en-ID"/>
              <a:t/>
            </a:r>
            <a:br>
              <a:rPr lang="en-ID"/>
            </a:br>
            <a:r>
              <a:rPr lang="en-ID"/>
              <a:t/>
            </a:r>
            <a:br>
              <a:rPr lang="en-ID"/>
            </a:br>
            <a:r>
              <a:rPr lang="en-ID" sz="1400"/>
              <a:t>Program Studi </a:t>
            </a:r>
            <a:r>
              <a:rPr lang="en-ID" sz="1400" smtClean="0"/>
              <a:t>Sains Data</a:t>
            </a:r>
            <a:r>
              <a:rPr lang="en-ID" sz="1400"/>
              <a:t/>
            </a:r>
            <a:br>
              <a:rPr lang="en-ID" sz="1400"/>
            </a:br>
            <a:r>
              <a:rPr lang="en-ID" sz="1400"/>
              <a:t>Universitas Teknologi Yogyakarta</a:t>
            </a:r>
            <a:endParaRPr lang="en-ID" sz="2400"/>
          </a:p>
        </p:txBody>
      </p:sp>
      <p:sp>
        <p:nvSpPr>
          <p:cNvPr id="3" name="Subtitle 2"/>
          <p:cNvSpPr>
            <a:spLocks noGrp="1"/>
          </p:cNvSpPr>
          <p:nvPr>
            <p:ph type="subTitle" idx="1"/>
          </p:nvPr>
        </p:nvSpPr>
        <p:spPr/>
        <p:txBody>
          <a:bodyPr anchor="b">
            <a:normAutofit/>
          </a:bodyPr>
          <a:lstStyle/>
          <a:p>
            <a:pPr algn="r"/>
            <a:r>
              <a:rPr lang="en-ID" sz="1100" smtClean="0"/>
              <a:t>Dr. Donny </a:t>
            </a:r>
            <a:r>
              <a:rPr lang="en-ID" sz="1100"/>
              <a:t>Avianto, S.T., M.T.</a:t>
            </a:r>
          </a:p>
        </p:txBody>
      </p:sp>
    </p:spTree>
    <p:extLst>
      <p:ext uri="{BB962C8B-B14F-4D97-AF65-F5344CB8AC3E}">
        <p14:creationId xmlns:p14="http://schemas.microsoft.com/office/powerpoint/2010/main" val="2053633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Apa itu </a:t>
            </a:r>
            <a:r>
              <a:rPr lang="en-ID" smtClean="0"/>
              <a:t>K-NN?</a:t>
            </a:r>
            <a:endParaRPr lang="en-ID"/>
          </a:p>
        </p:txBody>
      </p:sp>
      <p:sp>
        <p:nvSpPr>
          <p:cNvPr id="3" name="Content Placeholder 2"/>
          <p:cNvSpPr>
            <a:spLocks noGrp="1"/>
          </p:cNvSpPr>
          <p:nvPr>
            <p:ph idx="1"/>
          </p:nvPr>
        </p:nvSpPr>
        <p:spPr/>
        <p:txBody>
          <a:bodyPr>
            <a:normAutofit/>
          </a:bodyPr>
          <a:lstStyle/>
          <a:p>
            <a:r>
              <a:rPr lang="en-ID" sz="2800"/>
              <a:t>KNN adalah sebuah metode klasifikasi terhadap sekumpulan data berdasarkan </a:t>
            </a:r>
            <a:r>
              <a:rPr lang="en-ID" sz="2800"/>
              <a:t>pembelajaran </a:t>
            </a:r>
            <a:r>
              <a:rPr lang="en-ID" sz="2800" smtClean="0"/>
              <a:t>data </a:t>
            </a:r>
            <a:r>
              <a:rPr lang="en-ID" sz="2800"/>
              <a:t>yang sudah terklasifikasikan sebelumya.</a:t>
            </a:r>
          </a:p>
          <a:p>
            <a:r>
              <a:rPr lang="en-ID" sz="2800"/>
              <a:t>Termasuk dalam supervised learning, dimana hasil query instance yang baru diklasifikasikan berdasarkan mayoritas kedekatan jarak dari kategori yang ada dalam KNN. </a:t>
            </a:r>
          </a:p>
        </p:txBody>
      </p:sp>
    </p:spTree>
    <p:extLst>
      <p:ext uri="{BB962C8B-B14F-4D97-AF65-F5344CB8AC3E}">
        <p14:creationId xmlns:p14="http://schemas.microsoft.com/office/powerpoint/2010/main" val="51796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Apa itu </a:t>
            </a:r>
            <a:r>
              <a:rPr lang="en-ID" smtClean="0"/>
              <a:t>K-NN?</a:t>
            </a:r>
            <a:endParaRPr lang="en-ID"/>
          </a:p>
        </p:txBody>
      </p:sp>
      <p:sp>
        <p:nvSpPr>
          <p:cNvPr id="3" name="Content Placeholder 2"/>
          <p:cNvSpPr>
            <a:spLocks noGrp="1"/>
          </p:cNvSpPr>
          <p:nvPr>
            <p:ph idx="1"/>
          </p:nvPr>
        </p:nvSpPr>
        <p:spPr/>
        <p:txBody>
          <a:bodyPr>
            <a:normAutofit/>
          </a:bodyPr>
          <a:lstStyle/>
          <a:p>
            <a:r>
              <a:rPr lang="en-ID" sz="2800"/>
              <a:t>KNN adalah sebuah metode klasifikasi terhadap sekumpulan data berdasarkan </a:t>
            </a:r>
            <a:r>
              <a:rPr lang="en-ID" sz="2800"/>
              <a:t>pembelajaran </a:t>
            </a:r>
            <a:r>
              <a:rPr lang="en-ID" sz="2800" smtClean="0"/>
              <a:t>data </a:t>
            </a:r>
            <a:r>
              <a:rPr lang="en-ID" sz="2800"/>
              <a:t>yang sudah terklasifikasikan sebelumya.</a:t>
            </a:r>
          </a:p>
          <a:p>
            <a:r>
              <a:rPr lang="en-ID" sz="2800"/>
              <a:t>Termasuk dalam </a:t>
            </a:r>
            <a:r>
              <a:rPr lang="en-ID" sz="2800" i="1">
                <a:solidFill>
                  <a:srgbClr val="FF0000"/>
                </a:solidFill>
              </a:rPr>
              <a:t>supervised learning</a:t>
            </a:r>
            <a:r>
              <a:rPr lang="en-ID" sz="2800"/>
              <a:t>, dimana hasil query instance yang baru diklasifikasikan berdasarkan mayoritas kedekatan jarak dari kategori yang ada dalam KNN. </a:t>
            </a:r>
          </a:p>
        </p:txBody>
      </p:sp>
    </p:spTree>
    <p:extLst>
      <p:ext uri="{BB962C8B-B14F-4D97-AF65-F5344CB8AC3E}">
        <p14:creationId xmlns:p14="http://schemas.microsoft.com/office/powerpoint/2010/main" val="822217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Apa itu Supervised Learning?</a:t>
            </a:r>
            <a:endParaRPr lang="en-ID"/>
          </a:p>
        </p:txBody>
      </p:sp>
      <p:sp>
        <p:nvSpPr>
          <p:cNvPr id="3" name="Content Placeholder 2"/>
          <p:cNvSpPr>
            <a:spLocks noGrp="1"/>
          </p:cNvSpPr>
          <p:nvPr>
            <p:ph idx="1"/>
          </p:nvPr>
        </p:nvSpPr>
        <p:spPr/>
        <p:txBody>
          <a:bodyPr>
            <a:normAutofit/>
          </a:bodyPr>
          <a:lstStyle/>
          <a:p>
            <a:r>
              <a:rPr lang="en-ID" sz="2800"/>
              <a:t>Supervised learning adalah salah satu jenis pembelajaran mesin yang paling umum.</a:t>
            </a:r>
          </a:p>
          <a:p>
            <a:r>
              <a:rPr lang="en-ID" sz="2800"/>
              <a:t>Ini melibatkan penggunaan data pelatihan berlabel untuk mengajar model membuat prediksi atau mengklasifikasikan data baru.</a:t>
            </a:r>
          </a:p>
        </p:txBody>
      </p:sp>
    </p:spTree>
    <p:extLst>
      <p:ext uri="{BB962C8B-B14F-4D97-AF65-F5344CB8AC3E}">
        <p14:creationId xmlns:p14="http://schemas.microsoft.com/office/powerpoint/2010/main" val="3339248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Label dan Fitur</a:t>
            </a:r>
            <a:endParaRPr lang="en-ID"/>
          </a:p>
        </p:txBody>
      </p:sp>
      <p:sp>
        <p:nvSpPr>
          <p:cNvPr id="3" name="Content Placeholder 2"/>
          <p:cNvSpPr>
            <a:spLocks noGrp="1"/>
          </p:cNvSpPr>
          <p:nvPr>
            <p:ph idx="1"/>
          </p:nvPr>
        </p:nvSpPr>
        <p:spPr/>
        <p:txBody>
          <a:bodyPr>
            <a:normAutofit/>
          </a:bodyPr>
          <a:lstStyle/>
          <a:p>
            <a:r>
              <a:rPr lang="en-ID" sz="2800"/>
              <a:t>Data pelatihan terdiri dari fitur (atribut) dan label.</a:t>
            </a:r>
          </a:p>
          <a:p>
            <a:r>
              <a:rPr lang="en-ID" sz="2800"/>
              <a:t>Fitur adalah informasi yang digunakan oleh model untuk membuat prediksi.</a:t>
            </a:r>
          </a:p>
          <a:p>
            <a:r>
              <a:rPr lang="en-ID" sz="2800"/>
              <a:t>Label adalah hasil yang seharusnya diprediksi oleh model.</a:t>
            </a:r>
          </a:p>
        </p:txBody>
      </p:sp>
    </p:spTree>
    <p:extLst>
      <p:ext uri="{BB962C8B-B14F-4D97-AF65-F5344CB8AC3E}">
        <p14:creationId xmlns:p14="http://schemas.microsoft.com/office/powerpoint/2010/main" val="3736563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K-Nearest Neighbor</a:t>
            </a:r>
            <a:endParaRPr lang="en-ID"/>
          </a:p>
        </p:txBody>
      </p:sp>
      <p:sp>
        <p:nvSpPr>
          <p:cNvPr id="3" name="Content Placeholder 2"/>
          <p:cNvSpPr>
            <a:spLocks noGrp="1"/>
          </p:cNvSpPr>
          <p:nvPr>
            <p:ph idx="1"/>
          </p:nvPr>
        </p:nvSpPr>
        <p:spPr>
          <a:xfrm>
            <a:off x="2933701" y="2438399"/>
            <a:ext cx="8770571" cy="4162697"/>
          </a:xfrm>
        </p:spPr>
        <p:txBody>
          <a:bodyPr>
            <a:normAutofit/>
          </a:bodyPr>
          <a:lstStyle/>
          <a:p>
            <a:r>
              <a:rPr lang="en-ID" sz="2800"/>
              <a:t>Diberikan titik query, akan ditemukan sejumlah k obyek atau (titik training) yang paling dekat dengan titik query. </a:t>
            </a:r>
          </a:p>
          <a:p>
            <a:r>
              <a:rPr lang="en-ID" sz="2800"/>
              <a:t>Klasifikasi menggunakan voting terbanyak diantara klasifikasi dari k obyek</a:t>
            </a:r>
          </a:p>
          <a:p>
            <a:r>
              <a:rPr lang="en-ID" sz="2800"/>
              <a:t>Algoritma k-nearest neighbor (KNN) menggunakan klasifikasi ketetanggaan sebagai nilai prediksi dari query instance yang baru.</a:t>
            </a:r>
          </a:p>
        </p:txBody>
      </p:sp>
    </p:spTree>
    <p:extLst>
      <p:ext uri="{BB962C8B-B14F-4D97-AF65-F5344CB8AC3E}">
        <p14:creationId xmlns:p14="http://schemas.microsoft.com/office/powerpoint/2010/main" val="919679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K-Nearest Neighbor</a:t>
            </a:r>
            <a:endParaRPr lang="en-ID"/>
          </a:p>
        </p:txBody>
      </p:sp>
      <p:pic>
        <p:nvPicPr>
          <p:cNvPr id="4" name="Picture 5"/>
          <p:cNvPicPr>
            <a:picLocks noGrp="1" noChangeAspect="1"/>
          </p:cNvPicPr>
          <p:nvPr>
            <p:ph idx="1"/>
          </p:nvPr>
        </p:nvPicPr>
        <p:blipFill>
          <a:blip r:embed="rId2" cstate="print"/>
          <a:srcRect/>
          <a:stretch>
            <a:fillRect/>
          </a:stretch>
        </p:blipFill>
        <p:spPr bwMode="auto">
          <a:xfrm>
            <a:off x="2919918" y="2207437"/>
            <a:ext cx="6825582" cy="4567559"/>
          </a:xfrm>
          <a:prstGeom prst="rect">
            <a:avLst/>
          </a:prstGeom>
          <a:noFill/>
          <a:ln w="9525">
            <a:noFill/>
            <a:miter lim="800000"/>
            <a:headEnd/>
            <a:tailEnd/>
          </a:ln>
        </p:spPr>
      </p:pic>
    </p:spTree>
    <p:extLst>
      <p:ext uri="{BB962C8B-B14F-4D97-AF65-F5344CB8AC3E}">
        <p14:creationId xmlns:p14="http://schemas.microsoft.com/office/powerpoint/2010/main" val="6079916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Example: k=6 (6NN)</a:t>
            </a:r>
            <a:endParaRPr lang="en-ID"/>
          </a:p>
        </p:txBody>
      </p:sp>
      <p:sp>
        <p:nvSpPr>
          <p:cNvPr id="3" name="Content Placeholder 2"/>
          <p:cNvSpPr>
            <a:spLocks noGrp="1"/>
          </p:cNvSpPr>
          <p:nvPr>
            <p:ph idx="1"/>
          </p:nvPr>
        </p:nvSpPr>
        <p:spPr/>
        <p:txBody>
          <a:bodyPr/>
          <a:lstStyle/>
          <a:p>
            <a:endParaRPr lang="en-ID"/>
          </a:p>
        </p:txBody>
      </p:sp>
      <p:sp>
        <p:nvSpPr>
          <p:cNvPr id="5" name="Oval 2"/>
          <p:cNvSpPr>
            <a:spLocks noChangeArrowheads="1"/>
          </p:cNvSpPr>
          <p:nvPr/>
        </p:nvSpPr>
        <p:spPr bwMode="auto">
          <a:xfrm>
            <a:off x="4588329" y="2812869"/>
            <a:ext cx="1885950" cy="2133600"/>
          </a:xfrm>
          <a:prstGeom prst="ellipse">
            <a:avLst/>
          </a:prstGeom>
          <a:solidFill>
            <a:schemeClr val="bg1">
              <a:alpha val="0"/>
            </a:schemeClr>
          </a:solidFill>
          <a:ln w="9525">
            <a:solidFill>
              <a:schemeClr val="tx1"/>
            </a:solidFill>
            <a:miter lim="800000"/>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6" name="Rectangle 4"/>
          <p:cNvSpPr>
            <a:spLocks noChangeArrowheads="1"/>
          </p:cNvSpPr>
          <p:nvPr/>
        </p:nvSpPr>
        <p:spPr bwMode="auto">
          <a:xfrm>
            <a:off x="3616779" y="2355669"/>
            <a:ext cx="58293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spcBef>
                <a:spcPct val="20000"/>
              </a:spcBef>
              <a:buClr>
                <a:srgbClr val="A50021"/>
              </a:buClr>
              <a:buSzPct val="60000"/>
              <a:buFont typeface="Wingdings" panose="05000000000000000000" pitchFamily="2" charset="2"/>
              <a:buChar char="n"/>
            </a:pPr>
            <a:endParaRPr lang="id-ID" altLang="id-ID" sz="2600"/>
          </a:p>
        </p:txBody>
      </p:sp>
      <p:sp>
        <p:nvSpPr>
          <p:cNvPr id="7" name="Oval 5"/>
          <p:cNvSpPr>
            <a:spLocks noChangeArrowheads="1"/>
          </p:cNvSpPr>
          <p:nvPr/>
        </p:nvSpPr>
        <p:spPr bwMode="auto">
          <a:xfrm>
            <a:off x="4531179" y="3041469"/>
            <a:ext cx="1143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8" name="Oval 6"/>
          <p:cNvSpPr>
            <a:spLocks noChangeArrowheads="1"/>
          </p:cNvSpPr>
          <p:nvPr/>
        </p:nvSpPr>
        <p:spPr bwMode="auto">
          <a:xfrm>
            <a:off x="6188529" y="3727269"/>
            <a:ext cx="1143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9" name="Oval 7"/>
          <p:cNvSpPr>
            <a:spLocks noChangeArrowheads="1"/>
          </p:cNvSpPr>
          <p:nvPr/>
        </p:nvSpPr>
        <p:spPr bwMode="auto">
          <a:xfrm>
            <a:off x="6588579" y="5251269"/>
            <a:ext cx="114300" cy="152400"/>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10" name="Oval 8"/>
          <p:cNvSpPr>
            <a:spLocks noChangeArrowheads="1"/>
          </p:cNvSpPr>
          <p:nvPr/>
        </p:nvSpPr>
        <p:spPr bwMode="auto">
          <a:xfrm>
            <a:off x="4645479" y="3574869"/>
            <a:ext cx="1143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11" name="Oval 9"/>
          <p:cNvSpPr>
            <a:spLocks noChangeArrowheads="1"/>
          </p:cNvSpPr>
          <p:nvPr/>
        </p:nvSpPr>
        <p:spPr bwMode="auto">
          <a:xfrm>
            <a:off x="4759779" y="4641669"/>
            <a:ext cx="1143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12" name="Oval 10"/>
          <p:cNvSpPr>
            <a:spLocks noChangeArrowheads="1"/>
          </p:cNvSpPr>
          <p:nvPr/>
        </p:nvSpPr>
        <p:spPr bwMode="auto">
          <a:xfrm>
            <a:off x="5445579" y="3041469"/>
            <a:ext cx="1143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13" name="Oval 11"/>
          <p:cNvSpPr>
            <a:spLocks noChangeArrowheads="1"/>
          </p:cNvSpPr>
          <p:nvPr/>
        </p:nvSpPr>
        <p:spPr bwMode="auto">
          <a:xfrm>
            <a:off x="4302579" y="4032069"/>
            <a:ext cx="1143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14" name="Oval 12"/>
          <p:cNvSpPr>
            <a:spLocks noChangeArrowheads="1"/>
          </p:cNvSpPr>
          <p:nvPr/>
        </p:nvSpPr>
        <p:spPr bwMode="auto">
          <a:xfrm>
            <a:off x="5102679" y="3803469"/>
            <a:ext cx="1143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15" name="Oval 13"/>
          <p:cNvSpPr>
            <a:spLocks noChangeArrowheads="1"/>
          </p:cNvSpPr>
          <p:nvPr/>
        </p:nvSpPr>
        <p:spPr bwMode="auto">
          <a:xfrm>
            <a:off x="5617029" y="3422469"/>
            <a:ext cx="1143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16" name="Oval 14"/>
          <p:cNvSpPr>
            <a:spLocks noChangeArrowheads="1"/>
          </p:cNvSpPr>
          <p:nvPr/>
        </p:nvSpPr>
        <p:spPr bwMode="auto">
          <a:xfrm>
            <a:off x="5331279" y="4641669"/>
            <a:ext cx="1143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17" name="Oval 15"/>
          <p:cNvSpPr>
            <a:spLocks noChangeArrowheads="1"/>
          </p:cNvSpPr>
          <p:nvPr/>
        </p:nvSpPr>
        <p:spPr bwMode="auto">
          <a:xfrm>
            <a:off x="6302829" y="2812869"/>
            <a:ext cx="1143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18" name="Oval 16"/>
          <p:cNvSpPr>
            <a:spLocks noChangeArrowheads="1"/>
          </p:cNvSpPr>
          <p:nvPr/>
        </p:nvSpPr>
        <p:spPr bwMode="auto">
          <a:xfrm>
            <a:off x="6417129" y="4336869"/>
            <a:ext cx="1143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19" name="Oval 17"/>
          <p:cNvSpPr>
            <a:spLocks noChangeArrowheads="1"/>
          </p:cNvSpPr>
          <p:nvPr/>
        </p:nvSpPr>
        <p:spPr bwMode="auto">
          <a:xfrm>
            <a:off x="6531429" y="3117669"/>
            <a:ext cx="1143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20" name="Oval 18"/>
          <p:cNvSpPr>
            <a:spLocks noChangeArrowheads="1"/>
          </p:cNvSpPr>
          <p:nvPr/>
        </p:nvSpPr>
        <p:spPr bwMode="auto">
          <a:xfrm>
            <a:off x="7331529" y="3270069"/>
            <a:ext cx="1143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21" name="Oval 19"/>
          <p:cNvSpPr>
            <a:spLocks noChangeArrowheads="1"/>
          </p:cNvSpPr>
          <p:nvPr/>
        </p:nvSpPr>
        <p:spPr bwMode="auto">
          <a:xfrm>
            <a:off x="6760029" y="3422469"/>
            <a:ext cx="1143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22" name="Oval 20"/>
          <p:cNvSpPr>
            <a:spLocks noChangeArrowheads="1"/>
          </p:cNvSpPr>
          <p:nvPr/>
        </p:nvSpPr>
        <p:spPr bwMode="auto">
          <a:xfrm>
            <a:off x="6131379" y="5403669"/>
            <a:ext cx="114300" cy="152400"/>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23" name="Oval 21"/>
          <p:cNvSpPr>
            <a:spLocks noChangeArrowheads="1"/>
          </p:cNvSpPr>
          <p:nvPr/>
        </p:nvSpPr>
        <p:spPr bwMode="auto">
          <a:xfrm>
            <a:off x="6531429" y="6318069"/>
            <a:ext cx="114300" cy="152400"/>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24" name="Oval 22"/>
          <p:cNvSpPr>
            <a:spLocks noChangeArrowheads="1"/>
          </p:cNvSpPr>
          <p:nvPr/>
        </p:nvSpPr>
        <p:spPr bwMode="auto">
          <a:xfrm>
            <a:off x="6931479" y="5708469"/>
            <a:ext cx="114300" cy="152400"/>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25" name="Oval 23"/>
          <p:cNvSpPr>
            <a:spLocks noChangeArrowheads="1"/>
          </p:cNvSpPr>
          <p:nvPr/>
        </p:nvSpPr>
        <p:spPr bwMode="auto">
          <a:xfrm>
            <a:off x="8531679" y="4794069"/>
            <a:ext cx="1143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26" name="Oval 24"/>
          <p:cNvSpPr>
            <a:spLocks noChangeArrowheads="1"/>
          </p:cNvSpPr>
          <p:nvPr/>
        </p:nvSpPr>
        <p:spPr bwMode="auto">
          <a:xfrm>
            <a:off x="8531679" y="5251269"/>
            <a:ext cx="1143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27" name="Oval 25"/>
          <p:cNvSpPr>
            <a:spLocks noChangeArrowheads="1"/>
          </p:cNvSpPr>
          <p:nvPr/>
        </p:nvSpPr>
        <p:spPr bwMode="auto">
          <a:xfrm>
            <a:off x="8531679" y="5708469"/>
            <a:ext cx="114300" cy="152400"/>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28" name="Line 26"/>
          <p:cNvSpPr>
            <a:spLocks noChangeShapeType="1"/>
          </p:cNvSpPr>
          <p:nvPr/>
        </p:nvSpPr>
        <p:spPr bwMode="auto">
          <a:xfrm>
            <a:off x="8074479" y="2279469"/>
            <a:ext cx="0" cy="441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9" name="Text Box 27"/>
          <p:cNvSpPr txBox="1">
            <a:spLocks noChangeArrowheads="1"/>
          </p:cNvSpPr>
          <p:nvPr/>
        </p:nvSpPr>
        <p:spPr bwMode="auto">
          <a:xfrm>
            <a:off x="8645979" y="4655957"/>
            <a:ext cx="15166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a:spcBef>
                <a:spcPct val="20000"/>
              </a:spcBef>
            </a:pPr>
            <a:r>
              <a:rPr lang="en-US" altLang="id-ID" sz="1800">
                <a:solidFill>
                  <a:schemeClr val="tx1"/>
                </a:solidFill>
                <a:latin typeface="Rockwell" panose="02060603020205020403" pitchFamily="18" charset="0"/>
                <a:ea typeface="MS PGothic" pitchFamily="34" charset="-128"/>
                <a:cs typeface="Arial Unicode MS" panose="020B0604020202020204" pitchFamily="34" charset="-128"/>
              </a:rPr>
              <a:t>Government</a:t>
            </a:r>
            <a:endParaRPr lang="en-US" altLang="id-ID" sz="1400">
              <a:solidFill>
                <a:schemeClr val="tx1"/>
              </a:solidFill>
              <a:latin typeface="Rockwell" panose="02060603020205020403" pitchFamily="18" charset="0"/>
              <a:ea typeface="MS PGothic" pitchFamily="34" charset="-128"/>
              <a:cs typeface="Arial Unicode MS" panose="020B0604020202020204" pitchFamily="34" charset="-128"/>
            </a:endParaRPr>
          </a:p>
        </p:txBody>
      </p:sp>
      <p:sp>
        <p:nvSpPr>
          <p:cNvPr id="30" name="Text Box 28"/>
          <p:cNvSpPr txBox="1">
            <a:spLocks noChangeArrowheads="1"/>
          </p:cNvSpPr>
          <p:nvPr/>
        </p:nvSpPr>
        <p:spPr bwMode="auto">
          <a:xfrm>
            <a:off x="8645980" y="5175069"/>
            <a:ext cx="10134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a:spcBef>
                <a:spcPct val="20000"/>
              </a:spcBef>
            </a:pPr>
            <a:r>
              <a:rPr lang="en-US" altLang="id-ID" sz="1800">
                <a:solidFill>
                  <a:schemeClr val="tx1"/>
                </a:solidFill>
                <a:latin typeface="Rockwell" panose="02060603020205020403" pitchFamily="18" charset="0"/>
                <a:ea typeface="MS PGothic" pitchFamily="34" charset="-128"/>
                <a:cs typeface="Arial Unicode MS" panose="020B0604020202020204" pitchFamily="34" charset="-128"/>
              </a:rPr>
              <a:t>Science</a:t>
            </a:r>
            <a:endParaRPr lang="en-US" altLang="id-ID" sz="1400">
              <a:solidFill>
                <a:schemeClr val="tx1"/>
              </a:solidFill>
              <a:latin typeface="Rockwell" panose="02060603020205020403" pitchFamily="18" charset="0"/>
              <a:ea typeface="MS PGothic" pitchFamily="34" charset="-128"/>
              <a:cs typeface="Arial Unicode MS" panose="020B0604020202020204" pitchFamily="34" charset="-128"/>
            </a:endParaRPr>
          </a:p>
        </p:txBody>
      </p:sp>
      <p:sp>
        <p:nvSpPr>
          <p:cNvPr id="31" name="Text Box 29"/>
          <p:cNvSpPr txBox="1">
            <a:spLocks noChangeArrowheads="1"/>
          </p:cNvSpPr>
          <p:nvPr/>
        </p:nvSpPr>
        <p:spPr bwMode="auto">
          <a:xfrm>
            <a:off x="8645980" y="5632269"/>
            <a:ext cx="6209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a:spcBef>
                <a:spcPct val="20000"/>
              </a:spcBef>
            </a:pPr>
            <a:r>
              <a:rPr lang="en-US" altLang="id-ID" sz="1800">
                <a:solidFill>
                  <a:schemeClr val="tx1"/>
                </a:solidFill>
                <a:latin typeface="Rockwell" panose="02060603020205020403" pitchFamily="18" charset="0"/>
                <a:ea typeface="MS PGothic" pitchFamily="34" charset="-128"/>
                <a:cs typeface="Arial Unicode MS" panose="020B0604020202020204" pitchFamily="34" charset="-128"/>
              </a:rPr>
              <a:t>Arts</a:t>
            </a:r>
            <a:endParaRPr lang="en-US" altLang="id-ID" sz="1400">
              <a:solidFill>
                <a:schemeClr val="tx1"/>
              </a:solidFill>
              <a:latin typeface="Rockwell" panose="02060603020205020403" pitchFamily="18" charset="0"/>
              <a:ea typeface="MS PGothic" pitchFamily="34" charset="-128"/>
              <a:cs typeface="Arial Unicode MS" panose="020B0604020202020204" pitchFamily="34" charset="-128"/>
            </a:endParaRPr>
          </a:p>
        </p:txBody>
      </p:sp>
      <p:sp>
        <p:nvSpPr>
          <p:cNvPr id="32" name="AutoShape 30"/>
          <p:cNvSpPr>
            <a:spLocks noChangeArrowheads="1"/>
          </p:cNvSpPr>
          <p:nvPr/>
        </p:nvSpPr>
        <p:spPr bwMode="auto">
          <a:xfrm>
            <a:off x="5445579" y="3803469"/>
            <a:ext cx="171450" cy="228600"/>
          </a:xfrm>
          <a:prstGeom prst="diamond">
            <a:avLst/>
          </a:prstGeom>
          <a:solidFill>
            <a:srgbClr val="FFFF00"/>
          </a:solidFill>
          <a:ln w="9525">
            <a:solidFill>
              <a:schemeClr val="tx1"/>
            </a:solidFill>
            <a:miter lim="800000"/>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33" name="Text Box 31"/>
          <p:cNvSpPr txBox="1">
            <a:spLocks noChangeArrowheads="1"/>
          </p:cNvSpPr>
          <p:nvPr/>
        </p:nvSpPr>
        <p:spPr bwMode="auto">
          <a:xfrm>
            <a:off x="8291173" y="2547759"/>
            <a:ext cx="21531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r>
              <a:rPr lang="en-US" altLang="id-ID">
                <a:solidFill>
                  <a:schemeClr val="hlink"/>
                </a:solidFill>
                <a:latin typeface="Lucida Sans" panose="020B0602030504020204" pitchFamily="34" charset="0"/>
                <a:ea typeface="MS PGothic" pitchFamily="34" charset="-128"/>
                <a:cs typeface="Arial Unicode MS" panose="020B0604020202020204" pitchFamily="34" charset="-128"/>
              </a:rPr>
              <a:t>P(science|   )?</a:t>
            </a:r>
          </a:p>
        </p:txBody>
      </p:sp>
      <p:sp>
        <p:nvSpPr>
          <p:cNvPr id="34" name="AutoShape 32"/>
          <p:cNvSpPr>
            <a:spLocks noChangeArrowheads="1"/>
          </p:cNvSpPr>
          <p:nvPr/>
        </p:nvSpPr>
        <p:spPr bwMode="auto">
          <a:xfrm>
            <a:off x="9823903" y="2660469"/>
            <a:ext cx="171450" cy="228600"/>
          </a:xfrm>
          <a:prstGeom prst="diamond">
            <a:avLst/>
          </a:prstGeom>
          <a:solidFill>
            <a:srgbClr val="FFFF00"/>
          </a:solidFill>
          <a:ln w="9525">
            <a:solidFill>
              <a:schemeClr val="tx1"/>
            </a:solidFill>
            <a:miter lim="800000"/>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Tree>
    <p:extLst>
      <p:ext uri="{BB962C8B-B14F-4D97-AF65-F5344CB8AC3E}">
        <p14:creationId xmlns:p14="http://schemas.microsoft.com/office/powerpoint/2010/main" val="40651771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Example: k=6 (6NN)</a:t>
            </a:r>
            <a:endParaRPr lang="en-ID"/>
          </a:p>
        </p:txBody>
      </p:sp>
      <p:sp>
        <p:nvSpPr>
          <p:cNvPr id="3" name="Content Placeholder 2"/>
          <p:cNvSpPr>
            <a:spLocks noGrp="1"/>
          </p:cNvSpPr>
          <p:nvPr>
            <p:ph idx="1"/>
          </p:nvPr>
        </p:nvSpPr>
        <p:spPr/>
        <p:txBody>
          <a:bodyPr/>
          <a:lstStyle/>
          <a:p>
            <a:endParaRPr lang="en-ID"/>
          </a:p>
        </p:txBody>
      </p:sp>
      <p:sp>
        <p:nvSpPr>
          <p:cNvPr id="5" name="Oval 2"/>
          <p:cNvSpPr>
            <a:spLocks noChangeArrowheads="1"/>
          </p:cNvSpPr>
          <p:nvPr/>
        </p:nvSpPr>
        <p:spPr bwMode="auto">
          <a:xfrm>
            <a:off x="4588329" y="2812869"/>
            <a:ext cx="1885950" cy="2133600"/>
          </a:xfrm>
          <a:prstGeom prst="ellipse">
            <a:avLst/>
          </a:prstGeom>
          <a:solidFill>
            <a:schemeClr val="bg1">
              <a:alpha val="0"/>
            </a:schemeClr>
          </a:solidFill>
          <a:ln w="9525">
            <a:solidFill>
              <a:schemeClr val="tx1"/>
            </a:solidFill>
            <a:miter lim="800000"/>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6" name="Rectangle 4"/>
          <p:cNvSpPr>
            <a:spLocks noChangeArrowheads="1"/>
          </p:cNvSpPr>
          <p:nvPr/>
        </p:nvSpPr>
        <p:spPr bwMode="auto">
          <a:xfrm>
            <a:off x="3616779" y="2355669"/>
            <a:ext cx="58293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spcBef>
                <a:spcPct val="20000"/>
              </a:spcBef>
              <a:buClr>
                <a:srgbClr val="A50021"/>
              </a:buClr>
              <a:buSzPct val="60000"/>
              <a:buFont typeface="Wingdings" panose="05000000000000000000" pitchFamily="2" charset="2"/>
              <a:buChar char="n"/>
            </a:pPr>
            <a:endParaRPr lang="id-ID" altLang="id-ID" sz="2600"/>
          </a:p>
        </p:txBody>
      </p:sp>
      <p:sp>
        <p:nvSpPr>
          <p:cNvPr id="7" name="Oval 5"/>
          <p:cNvSpPr>
            <a:spLocks noChangeArrowheads="1"/>
          </p:cNvSpPr>
          <p:nvPr/>
        </p:nvSpPr>
        <p:spPr bwMode="auto">
          <a:xfrm>
            <a:off x="4531179" y="3041469"/>
            <a:ext cx="1143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8" name="Oval 6"/>
          <p:cNvSpPr>
            <a:spLocks noChangeArrowheads="1"/>
          </p:cNvSpPr>
          <p:nvPr/>
        </p:nvSpPr>
        <p:spPr bwMode="auto">
          <a:xfrm>
            <a:off x="6188529" y="3727269"/>
            <a:ext cx="1143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9" name="Oval 7"/>
          <p:cNvSpPr>
            <a:spLocks noChangeArrowheads="1"/>
          </p:cNvSpPr>
          <p:nvPr/>
        </p:nvSpPr>
        <p:spPr bwMode="auto">
          <a:xfrm>
            <a:off x="6588579" y="5251269"/>
            <a:ext cx="114300" cy="152400"/>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10" name="Oval 8"/>
          <p:cNvSpPr>
            <a:spLocks noChangeArrowheads="1"/>
          </p:cNvSpPr>
          <p:nvPr/>
        </p:nvSpPr>
        <p:spPr bwMode="auto">
          <a:xfrm>
            <a:off x="4645479" y="3574869"/>
            <a:ext cx="1143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11" name="Oval 9"/>
          <p:cNvSpPr>
            <a:spLocks noChangeArrowheads="1"/>
          </p:cNvSpPr>
          <p:nvPr/>
        </p:nvSpPr>
        <p:spPr bwMode="auto">
          <a:xfrm>
            <a:off x="4759779" y="4641669"/>
            <a:ext cx="1143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12" name="Oval 10"/>
          <p:cNvSpPr>
            <a:spLocks noChangeArrowheads="1"/>
          </p:cNvSpPr>
          <p:nvPr/>
        </p:nvSpPr>
        <p:spPr bwMode="auto">
          <a:xfrm>
            <a:off x="5445579" y="3041469"/>
            <a:ext cx="1143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13" name="Oval 11"/>
          <p:cNvSpPr>
            <a:spLocks noChangeArrowheads="1"/>
          </p:cNvSpPr>
          <p:nvPr/>
        </p:nvSpPr>
        <p:spPr bwMode="auto">
          <a:xfrm>
            <a:off x="4302579" y="4032069"/>
            <a:ext cx="1143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14" name="Oval 12"/>
          <p:cNvSpPr>
            <a:spLocks noChangeArrowheads="1"/>
          </p:cNvSpPr>
          <p:nvPr/>
        </p:nvSpPr>
        <p:spPr bwMode="auto">
          <a:xfrm>
            <a:off x="5102679" y="3803469"/>
            <a:ext cx="1143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15" name="Oval 13"/>
          <p:cNvSpPr>
            <a:spLocks noChangeArrowheads="1"/>
          </p:cNvSpPr>
          <p:nvPr/>
        </p:nvSpPr>
        <p:spPr bwMode="auto">
          <a:xfrm>
            <a:off x="5617029" y="3422469"/>
            <a:ext cx="1143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16" name="Oval 14"/>
          <p:cNvSpPr>
            <a:spLocks noChangeArrowheads="1"/>
          </p:cNvSpPr>
          <p:nvPr/>
        </p:nvSpPr>
        <p:spPr bwMode="auto">
          <a:xfrm>
            <a:off x="5331279" y="4641669"/>
            <a:ext cx="1143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17" name="Oval 15"/>
          <p:cNvSpPr>
            <a:spLocks noChangeArrowheads="1"/>
          </p:cNvSpPr>
          <p:nvPr/>
        </p:nvSpPr>
        <p:spPr bwMode="auto">
          <a:xfrm>
            <a:off x="6302829" y="2812869"/>
            <a:ext cx="1143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18" name="Oval 16"/>
          <p:cNvSpPr>
            <a:spLocks noChangeArrowheads="1"/>
          </p:cNvSpPr>
          <p:nvPr/>
        </p:nvSpPr>
        <p:spPr bwMode="auto">
          <a:xfrm>
            <a:off x="6417129" y="4336869"/>
            <a:ext cx="1143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19" name="Oval 17"/>
          <p:cNvSpPr>
            <a:spLocks noChangeArrowheads="1"/>
          </p:cNvSpPr>
          <p:nvPr/>
        </p:nvSpPr>
        <p:spPr bwMode="auto">
          <a:xfrm>
            <a:off x="6531429" y="3117669"/>
            <a:ext cx="1143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20" name="Oval 18"/>
          <p:cNvSpPr>
            <a:spLocks noChangeArrowheads="1"/>
          </p:cNvSpPr>
          <p:nvPr/>
        </p:nvSpPr>
        <p:spPr bwMode="auto">
          <a:xfrm>
            <a:off x="7331529" y="3270069"/>
            <a:ext cx="1143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21" name="Oval 19"/>
          <p:cNvSpPr>
            <a:spLocks noChangeArrowheads="1"/>
          </p:cNvSpPr>
          <p:nvPr/>
        </p:nvSpPr>
        <p:spPr bwMode="auto">
          <a:xfrm>
            <a:off x="6760029" y="3422469"/>
            <a:ext cx="1143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22" name="Oval 20"/>
          <p:cNvSpPr>
            <a:spLocks noChangeArrowheads="1"/>
          </p:cNvSpPr>
          <p:nvPr/>
        </p:nvSpPr>
        <p:spPr bwMode="auto">
          <a:xfrm>
            <a:off x="6131379" y="5403669"/>
            <a:ext cx="114300" cy="152400"/>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23" name="Oval 21"/>
          <p:cNvSpPr>
            <a:spLocks noChangeArrowheads="1"/>
          </p:cNvSpPr>
          <p:nvPr/>
        </p:nvSpPr>
        <p:spPr bwMode="auto">
          <a:xfrm>
            <a:off x="6531429" y="6318069"/>
            <a:ext cx="114300" cy="152400"/>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24" name="Oval 22"/>
          <p:cNvSpPr>
            <a:spLocks noChangeArrowheads="1"/>
          </p:cNvSpPr>
          <p:nvPr/>
        </p:nvSpPr>
        <p:spPr bwMode="auto">
          <a:xfrm>
            <a:off x="6931479" y="5708469"/>
            <a:ext cx="114300" cy="152400"/>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25" name="Oval 23"/>
          <p:cNvSpPr>
            <a:spLocks noChangeArrowheads="1"/>
          </p:cNvSpPr>
          <p:nvPr/>
        </p:nvSpPr>
        <p:spPr bwMode="auto">
          <a:xfrm>
            <a:off x="8531679" y="4794069"/>
            <a:ext cx="114300" cy="152400"/>
          </a:xfrm>
          <a:prstGeom prst="ellipse">
            <a:avLst/>
          </a:prstGeom>
          <a:solidFill>
            <a:srgbClr val="990033"/>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26" name="Oval 24"/>
          <p:cNvSpPr>
            <a:spLocks noChangeArrowheads="1"/>
          </p:cNvSpPr>
          <p:nvPr/>
        </p:nvSpPr>
        <p:spPr bwMode="auto">
          <a:xfrm>
            <a:off x="8531679" y="5251269"/>
            <a:ext cx="1143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27" name="Oval 25"/>
          <p:cNvSpPr>
            <a:spLocks noChangeArrowheads="1"/>
          </p:cNvSpPr>
          <p:nvPr/>
        </p:nvSpPr>
        <p:spPr bwMode="auto">
          <a:xfrm>
            <a:off x="8531679" y="5708469"/>
            <a:ext cx="114300" cy="152400"/>
          </a:xfrm>
          <a:prstGeom prst="ellipse">
            <a:avLst/>
          </a:prstGeom>
          <a:solidFill>
            <a:schemeClr val="tx1"/>
          </a:solidFill>
          <a:ln w="9525">
            <a:solidFill>
              <a:schemeClr val="tx1"/>
            </a:solidFill>
            <a:round/>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28" name="Line 26"/>
          <p:cNvSpPr>
            <a:spLocks noChangeShapeType="1"/>
          </p:cNvSpPr>
          <p:nvPr/>
        </p:nvSpPr>
        <p:spPr bwMode="auto">
          <a:xfrm>
            <a:off x="8074479" y="2279469"/>
            <a:ext cx="0" cy="441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9" name="Text Box 27"/>
          <p:cNvSpPr txBox="1">
            <a:spLocks noChangeArrowheads="1"/>
          </p:cNvSpPr>
          <p:nvPr/>
        </p:nvSpPr>
        <p:spPr bwMode="auto">
          <a:xfrm>
            <a:off x="8645979" y="4655957"/>
            <a:ext cx="15166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a:spcBef>
                <a:spcPct val="20000"/>
              </a:spcBef>
            </a:pPr>
            <a:r>
              <a:rPr lang="en-US" altLang="id-ID" sz="1800">
                <a:solidFill>
                  <a:schemeClr val="tx1"/>
                </a:solidFill>
                <a:latin typeface="Rockwell" panose="02060603020205020403" pitchFamily="18" charset="0"/>
                <a:ea typeface="MS PGothic" pitchFamily="34" charset="-128"/>
                <a:cs typeface="Arial Unicode MS" panose="020B0604020202020204" pitchFamily="34" charset="-128"/>
              </a:rPr>
              <a:t>Government</a:t>
            </a:r>
            <a:endParaRPr lang="en-US" altLang="id-ID" sz="1400">
              <a:solidFill>
                <a:schemeClr val="tx1"/>
              </a:solidFill>
              <a:latin typeface="Rockwell" panose="02060603020205020403" pitchFamily="18" charset="0"/>
              <a:ea typeface="MS PGothic" pitchFamily="34" charset="-128"/>
              <a:cs typeface="Arial Unicode MS" panose="020B0604020202020204" pitchFamily="34" charset="-128"/>
            </a:endParaRPr>
          </a:p>
        </p:txBody>
      </p:sp>
      <p:sp>
        <p:nvSpPr>
          <p:cNvPr id="30" name="Text Box 28"/>
          <p:cNvSpPr txBox="1">
            <a:spLocks noChangeArrowheads="1"/>
          </p:cNvSpPr>
          <p:nvPr/>
        </p:nvSpPr>
        <p:spPr bwMode="auto">
          <a:xfrm>
            <a:off x="8645980" y="5175069"/>
            <a:ext cx="10134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a:spcBef>
                <a:spcPct val="20000"/>
              </a:spcBef>
            </a:pPr>
            <a:r>
              <a:rPr lang="en-US" altLang="id-ID" sz="1800">
                <a:solidFill>
                  <a:schemeClr val="tx1"/>
                </a:solidFill>
                <a:latin typeface="Rockwell" panose="02060603020205020403" pitchFamily="18" charset="0"/>
                <a:ea typeface="MS PGothic" pitchFamily="34" charset="-128"/>
                <a:cs typeface="Arial Unicode MS" panose="020B0604020202020204" pitchFamily="34" charset="-128"/>
              </a:rPr>
              <a:t>Science</a:t>
            </a:r>
            <a:endParaRPr lang="en-US" altLang="id-ID" sz="1400">
              <a:solidFill>
                <a:schemeClr val="tx1"/>
              </a:solidFill>
              <a:latin typeface="Rockwell" panose="02060603020205020403" pitchFamily="18" charset="0"/>
              <a:ea typeface="MS PGothic" pitchFamily="34" charset="-128"/>
              <a:cs typeface="Arial Unicode MS" panose="020B0604020202020204" pitchFamily="34" charset="-128"/>
            </a:endParaRPr>
          </a:p>
        </p:txBody>
      </p:sp>
      <p:sp>
        <p:nvSpPr>
          <p:cNvPr id="31" name="Text Box 29"/>
          <p:cNvSpPr txBox="1">
            <a:spLocks noChangeArrowheads="1"/>
          </p:cNvSpPr>
          <p:nvPr/>
        </p:nvSpPr>
        <p:spPr bwMode="auto">
          <a:xfrm>
            <a:off x="8645980" y="5632269"/>
            <a:ext cx="6209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a:spcBef>
                <a:spcPct val="20000"/>
              </a:spcBef>
            </a:pPr>
            <a:r>
              <a:rPr lang="en-US" altLang="id-ID" sz="1800">
                <a:solidFill>
                  <a:schemeClr val="tx1"/>
                </a:solidFill>
                <a:latin typeface="Rockwell" panose="02060603020205020403" pitchFamily="18" charset="0"/>
                <a:ea typeface="MS PGothic" pitchFamily="34" charset="-128"/>
                <a:cs typeface="Arial Unicode MS" panose="020B0604020202020204" pitchFamily="34" charset="-128"/>
              </a:rPr>
              <a:t>Arts</a:t>
            </a:r>
            <a:endParaRPr lang="en-US" altLang="id-ID" sz="1400">
              <a:solidFill>
                <a:schemeClr val="tx1"/>
              </a:solidFill>
              <a:latin typeface="Rockwell" panose="02060603020205020403" pitchFamily="18" charset="0"/>
              <a:ea typeface="MS PGothic" pitchFamily="34" charset="-128"/>
              <a:cs typeface="Arial Unicode MS" panose="020B0604020202020204" pitchFamily="34" charset="-128"/>
            </a:endParaRPr>
          </a:p>
        </p:txBody>
      </p:sp>
      <p:sp>
        <p:nvSpPr>
          <p:cNvPr id="32" name="AutoShape 30"/>
          <p:cNvSpPr>
            <a:spLocks noChangeArrowheads="1"/>
          </p:cNvSpPr>
          <p:nvPr/>
        </p:nvSpPr>
        <p:spPr bwMode="auto">
          <a:xfrm>
            <a:off x="5445579" y="3803469"/>
            <a:ext cx="171450" cy="228600"/>
          </a:xfrm>
          <a:prstGeom prst="diamond">
            <a:avLst/>
          </a:prstGeom>
          <a:solidFill>
            <a:srgbClr val="FFFF00"/>
          </a:solidFill>
          <a:ln w="9525">
            <a:solidFill>
              <a:schemeClr val="tx1"/>
            </a:solidFill>
            <a:miter lim="800000"/>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33" name="Text Box 31"/>
          <p:cNvSpPr txBox="1">
            <a:spLocks noChangeArrowheads="1"/>
          </p:cNvSpPr>
          <p:nvPr/>
        </p:nvSpPr>
        <p:spPr bwMode="auto">
          <a:xfrm>
            <a:off x="8291173" y="2547759"/>
            <a:ext cx="21531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r>
              <a:rPr lang="en-US" altLang="id-ID">
                <a:solidFill>
                  <a:schemeClr val="hlink"/>
                </a:solidFill>
                <a:latin typeface="Lucida Sans" panose="020B0602030504020204" pitchFamily="34" charset="0"/>
                <a:ea typeface="MS PGothic" pitchFamily="34" charset="-128"/>
                <a:cs typeface="Arial Unicode MS" panose="020B0604020202020204" pitchFamily="34" charset="-128"/>
              </a:rPr>
              <a:t>P(science|   )?</a:t>
            </a:r>
          </a:p>
        </p:txBody>
      </p:sp>
      <p:sp>
        <p:nvSpPr>
          <p:cNvPr id="34" name="AutoShape 32"/>
          <p:cNvSpPr>
            <a:spLocks noChangeArrowheads="1"/>
          </p:cNvSpPr>
          <p:nvPr/>
        </p:nvSpPr>
        <p:spPr bwMode="auto">
          <a:xfrm>
            <a:off x="9823903" y="2660469"/>
            <a:ext cx="171450" cy="228600"/>
          </a:xfrm>
          <a:prstGeom prst="diamond">
            <a:avLst/>
          </a:prstGeom>
          <a:solidFill>
            <a:srgbClr val="FFFF00"/>
          </a:solidFill>
          <a:ln w="9525">
            <a:solidFill>
              <a:schemeClr val="tx1"/>
            </a:solidFill>
            <a:miter lim="800000"/>
            <a:headEnd/>
            <a:tailEnd/>
          </a:ln>
        </p:spPr>
        <p:txBody>
          <a:bodyPr wrap="none" anchor="ctr"/>
          <a:lstStyle>
            <a:lvl1pPr eaLnBrk="0" hangingPunct="0">
              <a:defRPr sz="2400">
                <a:solidFill>
                  <a:srgbClr val="000000"/>
                </a:solidFill>
                <a:latin typeface="Lucida Grande" pitchFamily="-84" charset="0"/>
                <a:ea typeface="ヒラギノ角ゴ ProN W3" pitchFamily="-84" charset="-128"/>
                <a:sym typeface="Lucida Grande" pitchFamily="-84" charset="0"/>
              </a:defRPr>
            </a:lvl1pPr>
            <a:lvl2pPr marL="742950" indent="-285750" eaLnBrk="0" hangingPunct="0">
              <a:defRPr sz="2400">
                <a:solidFill>
                  <a:srgbClr val="000000"/>
                </a:solidFill>
                <a:latin typeface="Lucida Grande" pitchFamily="-84" charset="0"/>
                <a:ea typeface="ヒラギノ角ゴ ProN W3" pitchFamily="-84" charset="-128"/>
                <a:sym typeface="Lucida Grande" pitchFamily="-84" charset="0"/>
              </a:defRPr>
            </a:lvl2pPr>
            <a:lvl3pPr marL="1143000" indent="-228600" eaLnBrk="0" hangingPunct="0">
              <a:defRPr sz="2400">
                <a:solidFill>
                  <a:srgbClr val="000000"/>
                </a:solidFill>
                <a:latin typeface="Lucida Grande" pitchFamily="-84" charset="0"/>
                <a:ea typeface="ヒラギノ角ゴ ProN W3" pitchFamily="-84" charset="-128"/>
                <a:sym typeface="Lucida Grande" pitchFamily="-84" charset="0"/>
              </a:defRPr>
            </a:lvl3pPr>
            <a:lvl4pPr marL="1600200" indent="-228600" eaLnBrk="0" hangingPunct="0">
              <a:defRPr sz="2400">
                <a:solidFill>
                  <a:srgbClr val="000000"/>
                </a:solidFill>
                <a:latin typeface="Lucida Grande" pitchFamily="-84" charset="0"/>
                <a:ea typeface="ヒラギノ角ゴ ProN W3" pitchFamily="-84" charset="-128"/>
                <a:sym typeface="Lucida Grande" pitchFamily="-84" charset="0"/>
              </a:defRPr>
            </a:lvl4pPr>
            <a:lvl5pPr marL="2057400" indent="-228600" eaLnBrk="0" hangingPunct="0">
              <a:defRPr sz="2400">
                <a:solidFill>
                  <a:srgbClr val="000000"/>
                </a:solidFill>
                <a:latin typeface="Lucida Grande" pitchFamily="-84" charset="0"/>
                <a:ea typeface="ヒラギノ角ゴ ProN W3" pitchFamily="-84" charset="-128"/>
                <a:sym typeface="Lucida Grande" pitchFamily="-84" charset="0"/>
              </a:defRPr>
            </a:lvl5pPr>
            <a:lvl6pPr marL="25146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6pPr>
            <a:lvl7pPr marL="29718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7pPr>
            <a:lvl8pPr marL="34290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8pPr>
            <a:lvl9pPr marL="3886200" indent="-228600" eaLnBrk="0" fontAlgn="base" hangingPunct="0">
              <a:spcBef>
                <a:spcPct val="0"/>
              </a:spcBef>
              <a:spcAft>
                <a:spcPct val="0"/>
              </a:spcAft>
              <a:defRPr sz="2400">
                <a:solidFill>
                  <a:srgbClr val="000000"/>
                </a:solidFill>
                <a:latin typeface="Lucida Grande" pitchFamily="-84" charset="0"/>
                <a:ea typeface="ヒラギノ角ゴ ProN W3" pitchFamily="-84" charset="-128"/>
                <a:sym typeface="Lucida Grande" pitchFamily="-84" charset="0"/>
              </a:defRPr>
            </a:lvl9pPr>
          </a:lstStyle>
          <a:p>
            <a:pPr eaLnBrk="1" hangingPunct="1"/>
            <a:endParaRPr lang="id-ID" altLang="id-ID"/>
          </a:p>
        </p:txBody>
      </p:sp>
      <p:sp>
        <p:nvSpPr>
          <p:cNvPr id="37" name="Freeform 32"/>
          <p:cNvSpPr>
            <a:spLocks/>
          </p:cNvSpPr>
          <p:nvPr/>
        </p:nvSpPr>
        <p:spPr bwMode="auto">
          <a:xfrm>
            <a:off x="4749063" y="2591988"/>
            <a:ext cx="1325166" cy="3992563"/>
          </a:xfrm>
          <a:custGeom>
            <a:avLst/>
            <a:gdLst>
              <a:gd name="T0" fmla="*/ 2147483647 w 1113"/>
              <a:gd name="T1" fmla="*/ 0 h 2515"/>
              <a:gd name="T2" fmla="*/ 2147483647 w 1113"/>
              <a:gd name="T3" fmla="*/ 2147483647 h 2515"/>
              <a:gd name="T4" fmla="*/ 2147483647 w 1113"/>
              <a:gd name="T5" fmla="*/ 2147483647 h 2515"/>
              <a:gd name="T6" fmla="*/ 2147483647 w 1113"/>
              <a:gd name="T7" fmla="*/ 2147483647 h 2515"/>
              <a:gd name="T8" fmla="*/ 2147483647 w 1113"/>
              <a:gd name="T9" fmla="*/ 2147483647 h 2515"/>
              <a:gd name="T10" fmla="*/ 2147483647 w 1113"/>
              <a:gd name="T11" fmla="*/ 2147483647 h 2515"/>
              <a:gd name="T12" fmla="*/ 2147483647 w 1113"/>
              <a:gd name="T13" fmla="*/ 2147483647 h 2515"/>
              <a:gd name="T14" fmla="*/ 2147483647 w 1113"/>
              <a:gd name="T15" fmla="*/ 2147483647 h 2515"/>
              <a:gd name="T16" fmla="*/ 2147483647 w 1113"/>
              <a:gd name="T17" fmla="*/ 2147483647 h 2515"/>
              <a:gd name="T18" fmla="*/ 2147483647 w 1113"/>
              <a:gd name="T19" fmla="*/ 2147483647 h 2515"/>
              <a:gd name="T20" fmla="*/ 2147483647 w 1113"/>
              <a:gd name="T21" fmla="*/ 2147483647 h 2515"/>
              <a:gd name="T22" fmla="*/ 2147483647 w 1113"/>
              <a:gd name="T23" fmla="*/ 2147483647 h 2515"/>
              <a:gd name="T24" fmla="*/ 2147483647 w 1113"/>
              <a:gd name="T25" fmla="*/ 2147483647 h 2515"/>
              <a:gd name="T26" fmla="*/ 2147483647 w 1113"/>
              <a:gd name="T27" fmla="*/ 2147483647 h 2515"/>
              <a:gd name="T28" fmla="*/ 2147483647 w 1113"/>
              <a:gd name="T29" fmla="*/ 2147483647 h 2515"/>
              <a:gd name="T30" fmla="*/ 2147483647 w 1113"/>
              <a:gd name="T31" fmla="*/ 2147483647 h 2515"/>
              <a:gd name="T32" fmla="*/ 2147483647 w 1113"/>
              <a:gd name="T33" fmla="*/ 2147483647 h 2515"/>
              <a:gd name="T34" fmla="*/ 2147483647 w 1113"/>
              <a:gd name="T35" fmla="*/ 2147483647 h 2515"/>
              <a:gd name="T36" fmla="*/ 2147483647 w 1113"/>
              <a:gd name="T37" fmla="*/ 2147483647 h 2515"/>
              <a:gd name="T38" fmla="*/ 2147483647 w 1113"/>
              <a:gd name="T39" fmla="*/ 2147483647 h 2515"/>
              <a:gd name="T40" fmla="*/ 2147483647 w 1113"/>
              <a:gd name="T41" fmla="*/ 2147483647 h 2515"/>
              <a:gd name="T42" fmla="*/ 2147483647 w 1113"/>
              <a:gd name="T43" fmla="*/ 2147483647 h 2515"/>
              <a:gd name="T44" fmla="*/ 2147483647 w 1113"/>
              <a:gd name="T45" fmla="*/ 2147483647 h 2515"/>
              <a:gd name="T46" fmla="*/ 2147483647 w 1113"/>
              <a:gd name="T47" fmla="*/ 2147483647 h 2515"/>
              <a:gd name="T48" fmla="*/ 2147483647 w 1113"/>
              <a:gd name="T49" fmla="*/ 2147483647 h 2515"/>
              <a:gd name="T50" fmla="*/ 2147483647 w 1113"/>
              <a:gd name="T51" fmla="*/ 2147483647 h 2515"/>
              <a:gd name="T52" fmla="*/ 2147483647 w 1113"/>
              <a:gd name="T53" fmla="*/ 2147483647 h 2515"/>
              <a:gd name="T54" fmla="*/ 2147483647 w 1113"/>
              <a:gd name="T55" fmla="*/ 2147483647 h 2515"/>
              <a:gd name="T56" fmla="*/ 2147483647 w 1113"/>
              <a:gd name="T57" fmla="*/ 2147483647 h 2515"/>
              <a:gd name="T58" fmla="*/ 0 w 1113"/>
              <a:gd name="T59" fmla="*/ 2147483647 h 251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113"/>
              <a:gd name="T91" fmla="*/ 0 h 2515"/>
              <a:gd name="T92" fmla="*/ 1113 w 1113"/>
              <a:gd name="T93" fmla="*/ 2515 h 251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113" h="2515">
                <a:moveTo>
                  <a:pt x="876" y="0"/>
                </a:moveTo>
                <a:cubicBezTo>
                  <a:pt x="887" y="16"/>
                  <a:pt x="897" y="32"/>
                  <a:pt x="908" y="48"/>
                </a:cubicBezTo>
                <a:cubicBezTo>
                  <a:pt x="914" y="56"/>
                  <a:pt x="925" y="73"/>
                  <a:pt x="925" y="73"/>
                </a:cubicBezTo>
                <a:cubicBezTo>
                  <a:pt x="935" y="104"/>
                  <a:pt x="959" y="117"/>
                  <a:pt x="973" y="146"/>
                </a:cubicBezTo>
                <a:cubicBezTo>
                  <a:pt x="997" y="195"/>
                  <a:pt x="1031" y="244"/>
                  <a:pt x="1071" y="284"/>
                </a:cubicBezTo>
                <a:cubicBezTo>
                  <a:pt x="1076" y="300"/>
                  <a:pt x="1082" y="316"/>
                  <a:pt x="1087" y="332"/>
                </a:cubicBezTo>
                <a:cubicBezTo>
                  <a:pt x="1090" y="340"/>
                  <a:pt x="1092" y="349"/>
                  <a:pt x="1095" y="357"/>
                </a:cubicBezTo>
                <a:cubicBezTo>
                  <a:pt x="1098" y="365"/>
                  <a:pt x="1103" y="381"/>
                  <a:pt x="1103" y="381"/>
                </a:cubicBezTo>
                <a:cubicBezTo>
                  <a:pt x="1109" y="426"/>
                  <a:pt x="1101" y="461"/>
                  <a:pt x="1111" y="503"/>
                </a:cubicBezTo>
                <a:cubicBezTo>
                  <a:pt x="1098" y="567"/>
                  <a:pt x="1113" y="657"/>
                  <a:pt x="1062" y="705"/>
                </a:cubicBezTo>
                <a:cubicBezTo>
                  <a:pt x="1033" y="794"/>
                  <a:pt x="1078" y="662"/>
                  <a:pt x="1038" y="754"/>
                </a:cubicBezTo>
                <a:cubicBezTo>
                  <a:pt x="1031" y="770"/>
                  <a:pt x="1022" y="803"/>
                  <a:pt x="1022" y="803"/>
                </a:cubicBezTo>
                <a:cubicBezTo>
                  <a:pt x="1030" y="879"/>
                  <a:pt x="1043" y="954"/>
                  <a:pt x="1054" y="1030"/>
                </a:cubicBezTo>
                <a:cubicBezTo>
                  <a:pt x="1064" y="1097"/>
                  <a:pt x="1056" y="1059"/>
                  <a:pt x="1071" y="1103"/>
                </a:cubicBezTo>
                <a:cubicBezTo>
                  <a:pt x="1077" y="1119"/>
                  <a:pt x="1087" y="1152"/>
                  <a:pt x="1087" y="1152"/>
                </a:cubicBezTo>
                <a:cubicBezTo>
                  <a:pt x="1093" y="1193"/>
                  <a:pt x="1101" y="1226"/>
                  <a:pt x="1111" y="1265"/>
                </a:cubicBezTo>
                <a:cubicBezTo>
                  <a:pt x="1110" y="1275"/>
                  <a:pt x="1107" y="1334"/>
                  <a:pt x="1095" y="1354"/>
                </a:cubicBezTo>
                <a:cubicBezTo>
                  <a:pt x="1075" y="1389"/>
                  <a:pt x="1039" y="1406"/>
                  <a:pt x="1014" y="1436"/>
                </a:cubicBezTo>
                <a:cubicBezTo>
                  <a:pt x="992" y="1463"/>
                  <a:pt x="973" y="1492"/>
                  <a:pt x="949" y="1517"/>
                </a:cubicBezTo>
                <a:cubicBezTo>
                  <a:pt x="930" y="1575"/>
                  <a:pt x="834" y="1667"/>
                  <a:pt x="779" y="1703"/>
                </a:cubicBezTo>
                <a:cubicBezTo>
                  <a:pt x="758" y="1734"/>
                  <a:pt x="740" y="1766"/>
                  <a:pt x="714" y="1793"/>
                </a:cubicBezTo>
                <a:cubicBezTo>
                  <a:pt x="688" y="1862"/>
                  <a:pt x="613" y="1915"/>
                  <a:pt x="559" y="1963"/>
                </a:cubicBezTo>
                <a:cubicBezTo>
                  <a:pt x="475" y="2037"/>
                  <a:pt x="543" y="1992"/>
                  <a:pt x="486" y="2028"/>
                </a:cubicBezTo>
                <a:cubicBezTo>
                  <a:pt x="459" y="2068"/>
                  <a:pt x="452" y="2084"/>
                  <a:pt x="413" y="2109"/>
                </a:cubicBezTo>
                <a:cubicBezTo>
                  <a:pt x="391" y="2142"/>
                  <a:pt x="365" y="2177"/>
                  <a:pt x="332" y="2198"/>
                </a:cubicBezTo>
                <a:cubicBezTo>
                  <a:pt x="299" y="2247"/>
                  <a:pt x="243" y="2288"/>
                  <a:pt x="194" y="2320"/>
                </a:cubicBezTo>
                <a:cubicBezTo>
                  <a:pt x="175" y="2348"/>
                  <a:pt x="158" y="2367"/>
                  <a:pt x="129" y="2385"/>
                </a:cubicBezTo>
                <a:cubicBezTo>
                  <a:pt x="106" y="2419"/>
                  <a:pt x="67" y="2451"/>
                  <a:pt x="32" y="2474"/>
                </a:cubicBezTo>
                <a:cubicBezTo>
                  <a:pt x="27" y="2482"/>
                  <a:pt x="22" y="2490"/>
                  <a:pt x="16" y="2498"/>
                </a:cubicBezTo>
                <a:cubicBezTo>
                  <a:pt x="11" y="2504"/>
                  <a:pt x="0" y="2515"/>
                  <a:pt x="0" y="2515"/>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id-ID"/>
          </a:p>
        </p:txBody>
      </p:sp>
      <p:sp>
        <p:nvSpPr>
          <p:cNvPr id="38" name="Freeform 33"/>
          <p:cNvSpPr>
            <a:spLocks/>
          </p:cNvSpPr>
          <p:nvPr/>
        </p:nvSpPr>
        <p:spPr bwMode="auto">
          <a:xfrm>
            <a:off x="6052799" y="4471588"/>
            <a:ext cx="1912144" cy="385763"/>
          </a:xfrm>
          <a:custGeom>
            <a:avLst/>
            <a:gdLst>
              <a:gd name="T0" fmla="*/ 0 w 1606"/>
              <a:gd name="T1" fmla="*/ 2147483647 h 243"/>
              <a:gd name="T2" fmla="*/ 2147483647 w 1606"/>
              <a:gd name="T3" fmla="*/ 2147483647 h 243"/>
              <a:gd name="T4" fmla="*/ 2147483647 w 1606"/>
              <a:gd name="T5" fmla="*/ 2147483647 h 243"/>
              <a:gd name="T6" fmla="*/ 2147483647 w 1606"/>
              <a:gd name="T7" fmla="*/ 2147483647 h 243"/>
              <a:gd name="T8" fmla="*/ 2147483647 w 1606"/>
              <a:gd name="T9" fmla="*/ 2147483647 h 243"/>
              <a:gd name="T10" fmla="*/ 2147483647 w 1606"/>
              <a:gd name="T11" fmla="*/ 2147483647 h 243"/>
              <a:gd name="T12" fmla="*/ 2147483647 w 1606"/>
              <a:gd name="T13" fmla="*/ 2147483647 h 243"/>
              <a:gd name="T14" fmla="*/ 2147483647 w 1606"/>
              <a:gd name="T15" fmla="*/ 2147483647 h 243"/>
              <a:gd name="T16" fmla="*/ 2147483647 w 1606"/>
              <a:gd name="T17" fmla="*/ 2147483647 h 243"/>
              <a:gd name="T18" fmla="*/ 2147483647 w 1606"/>
              <a:gd name="T19" fmla="*/ 2147483647 h 243"/>
              <a:gd name="T20" fmla="*/ 2147483647 w 1606"/>
              <a:gd name="T21" fmla="*/ 2147483647 h 243"/>
              <a:gd name="T22" fmla="*/ 2147483647 w 1606"/>
              <a:gd name="T23" fmla="*/ 2147483647 h 243"/>
              <a:gd name="T24" fmla="*/ 2147483647 w 1606"/>
              <a:gd name="T25" fmla="*/ 2147483647 h 243"/>
              <a:gd name="T26" fmla="*/ 2147483647 w 1606"/>
              <a:gd name="T27" fmla="*/ 0 h 24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06"/>
              <a:gd name="T43" fmla="*/ 0 h 243"/>
              <a:gd name="T44" fmla="*/ 1606 w 1606"/>
              <a:gd name="T45" fmla="*/ 243 h 24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06" h="243">
                <a:moveTo>
                  <a:pt x="0" y="170"/>
                </a:moveTo>
                <a:cubicBezTo>
                  <a:pt x="11" y="173"/>
                  <a:pt x="21" y="178"/>
                  <a:pt x="32" y="179"/>
                </a:cubicBezTo>
                <a:cubicBezTo>
                  <a:pt x="70" y="183"/>
                  <a:pt x="108" y="180"/>
                  <a:pt x="146" y="187"/>
                </a:cubicBezTo>
                <a:cubicBezTo>
                  <a:pt x="155" y="189"/>
                  <a:pt x="161" y="199"/>
                  <a:pt x="170" y="203"/>
                </a:cubicBezTo>
                <a:cubicBezTo>
                  <a:pt x="204" y="218"/>
                  <a:pt x="248" y="234"/>
                  <a:pt x="284" y="243"/>
                </a:cubicBezTo>
                <a:cubicBezTo>
                  <a:pt x="405" y="237"/>
                  <a:pt x="521" y="226"/>
                  <a:pt x="641" y="211"/>
                </a:cubicBezTo>
                <a:cubicBezTo>
                  <a:pt x="676" y="199"/>
                  <a:pt x="711" y="191"/>
                  <a:pt x="746" y="179"/>
                </a:cubicBezTo>
                <a:cubicBezTo>
                  <a:pt x="783" y="154"/>
                  <a:pt x="825" y="136"/>
                  <a:pt x="868" y="122"/>
                </a:cubicBezTo>
                <a:cubicBezTo>
                  <a:pt x="884" y="117"/>
                  <a:pt x="917" y="106"/>
                  <a:pt x="917" y="106"/>
                </a:cubicBezTo>
                <a:cubicBezTo>
                  <a:pt x="1013" y="112"/>
                  <a:pt x="1098" y="127"/>
                  <a:pt x="1192" y="146"/>
                </a:cubicBezTo>
                <a:cubicBezTo>
                  <a:pt x="1254" y="134"/>
                  <a:pt x="1288" y="92"/>
                  <a:pt x="1347" y="73"/>
                </a:cubicBezTo>
                <a:cubicBezTo>
                  <a:pt x="1395" y="41"/>
                  <a:pt x="1462" y="43"/>
                  <a:pt x="1517" y="24"/>
                </a:cubicBezTo>
                <a:cubicBezTo>
                  <a:pt x="1533" y="18"/>
                  <a:pt x="1549" y="11"/>
                  <a:pt x="1566" y="8"/>
                </a:cubicBezTo>
                <a:cubicBezTo>
                  <a:pt x="1579" y="5"/>
                  <a:pt x="1606" y="0"/>
                  <a:pt x="1606" y="0"/>
                </a:cubicBezTo>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id-ID"/>
          </a:p>
        </p:txBody>
      </p:sp>
      <p:sp>
        <p:nvSpPr>
          <p:cNvPr id="4" name="TextBox 3"/>
          <p:cNvSpPr txBox="1"/>
          <p:nvPr/>
        </p:nvSpPr>
        <p:spPr>
          <a:xfrm>
            <a:off x="1244815" y="4769006"/>
            <a:ext cx="3400664" cy="2031325"/>
          </a:xfrm>
          <a:prstGeom prst="rect">
            <a:avLst/>
          </a:prstGeom>
          <a:solidFill>
            <a:schemeClr val="bg2">
              <a:lumMod val="90000"/>
            </a:schemeClr>
          </a:solidFill>
        </p:spPr>
        <p:txBody>
          <a:bodyPr wrap="square" rtlCol="0">
            <a:spAutoFit/>
          </a:bodyPr>
          <a:lstStyle/>
          <a:p>
            <a:r>
              <a:rPr lang="en-ID"/>
              <a:t>kNN memberikan batasan keputusan yang ditentukan secara </a:t>
            </a:r>
            <a:r>
              <a:rPr lang="en-ID"/>
              <a:t>lokal </a:t>
            </a:r>
            <a:r>
              <a:rPr lang="en-ID" smtClean="0"/>
              <a:t>antara kelas</a:t>
            </a:r>
          </a:p>
          <a:p>
            <a:endParaRPr lang="en-ID"/>
          </a:p>
          <a:p>
            <a:r>
              <a:rPr lang="en-ID" smtClean="0"/>
              <a:t>poin </a:t>
            </a:r>
            <a:r>
              <a:rPr lang="en-ID"/>
              <a:t>jauh tidak mempengaruhi setiap keputusan klasifikasi(unlike in </a:t>
            </a:r>
            <a:r>
              <a:rPr lang="en-ID"/>
              <a:t>Naïve </a:t>
            </a:r>
            <a:r>
              <a:rPr lang="en-ID" smtClean="0"/>
              <a:t>Bayes)</a:t>
            </a:r>
            <a:endParaRPr lang="en-ID"/>
          </a:p>
        </p:txBody>
      </p:sp>
    </p:spTree>
    <p:extLst>
      <p:ext uri="{BB962C8B-B14F-4D97-AF65-F5344CB8AC3E}">
        <p14:creationId xmlns:p14="http://schemas.microsoft.com/office/powerpoint/2010/main" val="20006067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Aplikasi K-NN</a:t>
            </a:r>
            <a:endParaRPr lang="en-ID"/>
          </a:p>
        </p:txBody>
      </p:sp>
      <p:sp>
        <p:nvSpPr>
          <p:cNvPr id="3" name="Content Placeholder 2"/>
          <p:cNvSpPr>
            <a:spLocks noGrp="1"/>
          </p:cNvSpPr>
          <p:nvPr>
            <p:ph idx="1"/>
          </p:nvPr>
        </p:nvSpPr>
        <p:spPr>
          <a:xfrm>
            <a:off x="2933701" y="2438399"/>
            <a:ext cx="8770571" cy="4162697"/>
          </a:xfrm>
        </p:spPr>
        <p:txBody>
          <a:bodyPr>
            <a:normAutofit/>
          </a:bodyPr>
          <a:lstStyle/>
          <a:p>
            <a:r>
              <a:rPr lang="en-ID" sz="2800"/>
              <a:t>K-NN digunakan dalam banyak aplikasi data mining, statistical pattern recognition, image processing, dll. </a:t>
            </a:r>
          </a:p>
          <a:p>
            <a:r>
              <a:rPr lang="en-ID" sz="2800"/>
              <a:t>Beberapa aplikasinya meliputi : </a:t>
            </a:r>
          </a:p>
          <a:p>
            <a:pPr lvl="1"/>
            <a:r>
              <a:rPr lang="en-ID" sz="2600"/>
              <a:t>Pengenalan tulisan tangan</a:t>
            </a:r>
          </a:p>
          <a:p>
            <a:pPr lvl="1"/>
            <a:r>
              <a:rPr lang="en-ID" sz="2600"/>
              <a:t>Satellite image</a:t>
            </a:r>
          </a:p>
          <a:p>
            <a:pPr lvl="1"/>
            <a:r>
              <a:rPr lang="en-ID" sz="2600"/>
              <a:t>ECG pattern (menghasilkan pola yang mencerminkan aktivitas elektrik jantung)</a:t>
            </a:r>
          </a:p>
        </p:txBody>
      </p:sp>
    </p:spTree>
    <p:extLst>
      <p:ext uri="{BB962C8B-B14F-4D97-AF65-F5344CB8AC3E}">
        <p14:creationId xmlns:p14="http://schemas.microsoft.com/office/powerpoint/2010/main" val="21258209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Kelebihan K-NN</a:t>
            </a:r>
            <a:endParaRPr lang="en-ID"/>
          </a:p>
        </p:txBody>
      </p:sp>
      <p:sp>
        <p:nvSpPr>
          <p:cNvPr id="3" name="Content Placeholder 2"/>
          <p:cNvSpPr>
            <a:spLocks noGrp="1"/>
          </p:cNvSpPr>
          <p:nvPr>
            <p:ph idx="1"/>
          </p:nvPr>
        </p:nvSpPr>
        <p:spPr>
          <a:xfrm>
            <a:off x="2933701" y="2438399"/>
            <a:ext cx="8770571" cy="4275910"/>
          </a:xfrm>
        </p:spPr>
        <p:txBody>
          <a:bodyPr>
            <a:normAutofit fontScale="92500" lnSpcReduction="10000"/>
          </a:bodyPr>
          <a:lstStyle/>
          <a:p>
            <a:r>
              <a:rPr lang="en-ID" sz="2800"/>
              <a:t>Sangat Nonlinear : K-NN merupakan salah satu algoritma (model) pembelajaran mesin yang bersifat non-parametrik (model yang tidak mengasumsikan apa-apa mengenai distribusi instance di dalam data maupun dokumen).</a:t>
            </a:r>
          </a:p>
          <a:p>
            <a:r>
              <a:rPr lang="en-ID" sz="2800"/>
              <a:t>Mudah dipahami </a:t>
            </a:r>
            <a:r>
              <a:rPr lang="en-ID" sz="2800"/>
              <a:t>dan </a:t>
            </a:r>
            <a:r>
              <a:rPr lang="en-ID" sz="2800" smtClean="0"/>
              <a:t>diimplementasikan</a:t>
            </a:r>
          </a:p>
          <a:p>
            <a:r>
              <a:rPr lang="en-ID" sz="2800" smtClean="0"/>
              <a:t>Tidak membutuhkan proses pelatihan yang panjang</a:t>
            </a:r>
            <a:endParaRPr lang="en-ID" sz="2800"/>
          </a:p>
          <a:p>
            <a:r>
              <a:rPr lang="en-ID" sz="2800" smtClean="0"/>
              <a:t>Intuitif</a:t>
            </a:r>
            <a:endParaRPr lang="en-ID" sz="2800"/>
          </a:p>
          <a:p>
            <a:r>
              <a:rPr lang="en-ID" sz="2800"/>
              <a:t>Peforma cukup baik</a:t>
            </a:r>
          </a:p>
          <a:p>
            <a:r>
              <a:rPr lang="en-ID" sz="2800"/>
              <a:t>Tahan terhadap data latih </a:t>
            </a:r>
            <a:r>
              <a:rPr lang="en-ID" sz="2800"/>
              <a:t>yang </a:t>
            </a:r>
            <a:r>
              <a:rPr lang="en-ID" sz="2800" smtClean="0"/>
              <a:t>noisy (outlier)</a:t>
            </a:r>
            <a:endParaRPr lang="en-ID" sz="2800"/>
          </a:p>
        </p:txBody>
      </p:sp>
    </p:spTree>
    <p:extLst>
      <p:ext uri="{BB962C8B-B14F-4D97-AF65-F5344CB8AC3E}">
        <p14:creationId xmlns:p14="http://schemas.microsoft.com/office/powerpoint/2010/main" val="219126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K-Nearest Neighbor</a:t>
            </a:r>
            <a:endParaRPr lang="en-ID"/>
          </a:p>
        </p:txBody>
      </p:sp>
      <p:sp>
        <p:nvSpPr>
          <p:cNvPr id="3" name="Text Placeholder 2"/>
          <p:cNvSpPr>
            <a:spLocks noGrp="1"/>
          </p:cNvSpPr>
          <p:nvPr>
            <p:ph type="body" idx="1"/>
          </p:nvPr>
        </p:nvSpPr>
        <p:spPr/>
        <p:txBody>
          <a:bodyPr/>
          <a:lstStyle/>
          <a:p>
            <a:endParaRPr lang="en-ID"/>
          </a:p>
        </p:txBody>
      </p:sp>
    </p:spTree>
    <p:extLst>
      <p:ext uri="{BB962C8B-B14F-4D97-AF65-F5344CB8AC3E}">
        <p14:creationId xmlns:p14="http://schemas.microsoft.com/office/powerpoint/2010/main" val="1610878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Kekurangan K-NN</a:t>
            </a:r>
            <a:endParaRPr lang="en-ID"/>
          </a:p>
        </p:txBody>
      </p:sp>
      <p:sp>
        <p:nvSpPr>
          <p:cNvPr id="3" name="Content Placeholder 2"/>
          <p:cNvSpPr>
            <a:spLocks noGrp="1"/>
          </p:cNvSpPr>
          <p:nvPr>
            <p:ph idx="1"/>
          </p:nvPr>
        </p:nvSpPr>
        <p:spPr>
          <a:xfrm>
            <a:off x="2933701" y="2438399"/>
            <a:ext cx="8770571" cy="4275910"/>
          </a:xfrm>
        </p:spPr>
        <p:txBody>
          <a:bodyPr>
            <a:normAutofit fontScale="85000" lnSpcReduction="10000"/>
          </a:bodyPr>
          <a:lstStyle/>
          <a:p>
            <a:r>
              <a:rPr lang="en-ID" sz="2800"/>
              <a:t>Perlu menunjukkan parameter K (jumlah tetangga terdekat).</a:t>
            </a:r>
          </a:p>
          <a:p>
            <a:r>
              <a:rPr lang="en-ID" sz="2800"/>
              <a:t>Tidak menangani nilai hilang (missing value) secara implisit.</a:t>
            </a:r>
          </a:p>
          <a:p>
            <a:r>
              <a:rPr lang="en-ID" sz="2800"/>
              <a:t>Sensitif terhadap data pencilan (outlier</a:t>
            </a:r>
            <a:r>
              <a:rPr lang="en-ID" sz="2800"/>
              <a:t>) </a:t>
            </a:r>
            <a:r>
              <a:rPr lang="en-ID" sz="2800" smtClean="0"/>
              <a:t>yang </a:t>
            </a:r>
            <a:r>
              <a:rPr lang="en-ID" sz="2800"/>
              <a:t>terdapat ditengah-tengah class.</a:t>
            </a:r>
          </a:p>
          <a:p>
            <a:r>
              <a:rPr lang="en-ID" sz="2800"/>
              <a:t>Rentan terhadap variabel yang </a:t>
            </a:r>
            <a:r>
              <a:rPr lang="en-ID" sz="2800"/>
              <a:t>non-informative</a:t>
            </a:r>
            <a:r>
              <a:rPr lang="en-ID" sz="2800" smtClean="0"/>
              <a:t>.</a:t>
            </a:r>
          </a:p>
          <a:p>
            <a:r>
              <a:rPr lang="en-ID" sz="2800"/>
              <a:t>Rentan terhadap dimensionalitas (banyaknya variabel) yang tinggi karena semakin banyak dimensi, ruang yang bisa ditempati instance semakin besar, sehingga semakin besar pula kemungkinan bahwa nearest neighbour dari suatu instance sebetulnya sama sekali tidak “near“.</a:t>
            </a:r>
          </a:p>
          <a:p>
            <a:endParaRPr lang="en-ID" sz="2800"/>
          </a:p>
        </p:txBody>
      </p:sp>
    </p:spTree>
    <p:extLst>
      <p:ext uri="{BB962C8B-B14F-4D97-AF65-F5344CB8AC3E}">
        <p14:creationId xmlns:p14="http://schemas.microsoft.com/office/powerpoint/2010/main" val="12276913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Kekurangan K-NN</a:t>
            </a:r>
            <a:endParaRPr lang="en-ID"/>
          </a:p>
        </p:txBody>
      </p:sp>
      <p:sp>
        <p:nvSpPr>
          <p:cNvPr id="3" name="Content Placeholder 2"/>
          <p:cNvSpPr>
            <a:spLocks noGrp="1"/>
          </p:cNvSpPr>
          <p:nvPr>
            <p:ph idx="1"/>
          </p:nvPr>
        </p:nvSpPr>
        <p:spPr>
          <a:xfrm>
            <a:off x="2933701" y="2438399"/>
            <a:ext cx="8770571" cy="4275910"/>
          </a:xfrm>
        </p:spPr>
        <p:txBody>
          <a:bodyPr>
            <a:normAutofit fontScale="92500"/>
          </a:bodyPr>
          <a:lstStyle/>
          <a:p>
            <a:r>
              <a:rPr lang="en-ID" sz="2800" smtClean="0"/>
              <a:t>Rentan </a:t>
            </a:r>
            <a:r>
              <a:rPr lang="en-ID" sz="2800"/>
              <a:t>terhadap perbedaan rentang variable.</a:t>
            </a:r>
          </a:p>
          <a:p>
            <a:r>
              <a:rPr lang="en-ID" sz="2800"/>
              <a:t>Waktu komputasi tinggi jika data latih besar. Disebabkan oleh semua data diukur jaraknya untuk setiap data uji.</a:t>
            </a:r>
          </a:p>
          <a:p>
            <a:r>
              <a:rPr lang="en-ID" sz="2800" smtClean="0"/>
              <a:t>Sangat </a:t>
            </a:r>
            <a:r>
              <a:rPr lang="en-ID" sz="2800"/>
              <a:t>sensitive dengan ciri yang redundan atau </a:t>
            </a:r>
            <a:r>
              <a:rPr lang="en-ID" sz="2800"/>
              <a:t>tidak </a:t>
            </a:r>
            <a:r>
              <a:rPr lang="en-ID" sz="2800" smtClean="0"/>
              <a:t>relevan </a:t>
            </a:r>
            <a:r>
              <a:rPr lang="en-ID" sz="2800" smtClean="0">
                <a:sym typeface="Wingdings" panose="05000000000000000000" pitchFamily="2" charset="2"/>
              </a:rPr>
              <a:t> dapat d</a:t>
            </a:r>
            <a:r>
              <a:rPr lang="en-ID" sz="2800" smtClean="0"/>
              <a:t>itanggulangi </a:t>
            </a:r>
            <a:r>
              <a:rPr lang="en-ID" sz="2800"/>
              <a:t>dengan seleksi ciri atau pembobotan ciri. </a:t>
            </a:r>
          </a:p>
          <a:p>
            <a:r>
              <a:rPr lang="en-ID" sz="2800"/>
              <a:t>Tidak diketahui perhitungan jarak apa yang paling sesuai untuk dataset tertentu.</a:t>
            </a:r>
          </a:p>
        </p:txBody>
      </p:sp>
    </p:spTree>
    <p:extLst>
      <p:ext uri="{BB962C8B-B14F-4D97-AF65-F5344CB8AC3E}">
        <p14:creationId xmlns:p14="http://schemas.microsoft.com/office/powerpoint/2010/main" val="40999678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Algoritma K-NN</a:t>
            </a:r>
            <a:endParaRPr lang="en-ID"/>
          </a:p>
        </p:txBody>
      </p:sp>
      <p:sp>
        <p:nvSpPr>
          <p:cNvPr id="3" name="Content Placeholder 2"/>
          <p:cNvSpPr>
            <a:spLocks noGrp="1"/>
          </p:cNvSpPr>
          <p:nvPr>
            <p:ph idx="1"/>
          </p:nvPr>
        </p:nvSpPr>
        <p:spPr>
          <a:xfrm>
            <a:off x="2933701" y="2438399"/>
            <a:ext cx="8770571" cy="4275910"/>
          </a:xfrm>
        </p:spPr>
        <p:txBody>
          <a:bodyPr>
            <a:normAutofit fontScale="92500"/>
          </a:bodyPr>
          <a:lstStyle/>
          <a:p>
            <a:pPr marL="514350" indent="-514350">
              <a:buFont typeface="+mj-lt"/>
              <a:buAutoNum type="arabicPeriod"/>
            </a:pPr>
            <a:r>
              <a:rPr lang="en-ID" sz="2800"/>
              <a:t>Menentukan parameter k (jumlah tetangga paling dekat).</a:t>
            </a:r>
          </a:p>
          <a:p>
            <a:pPr marL="514350" indent="-514350">
              <a:buFont typeface="+mj-lt"/>
              <a:buAutoNum type="arabicPeriod"/>
            </a:pPr>
            <a:r>
              <a:rPr lang="en-ID" sz="2800" i="1" smtClean="0"/>
              <a:t> </a:t>
            </a:r>
            <a:r>
              <a:rPr lang="en-ID" sz="2800" i="1" smtClean="0">
                <a:solidFill>
                  <a:srgbClr val="FF0000"/>
                </a:solidFill>
              </a:rPr>
              <a:t>Menghitung jarak</a:t>
            </a:r>
            <a:r>
              <a:rPr lang="en-ID" sz="2800" i="1" smtClean="0"/>
              <a:t> </a:t>
            </a:r>
            <a:r>
              <a:rPr lang="en-ID" sz="2800" smtClean="0"/>
              <a:t>objek </a:t>
            </a:r>
            <a:r>
              <a:rPr lang="en-ID" sz="2800"/>
              <a:t>terhadap data training </a:t>
            </a:r>
            <a:r>
              <a:rPr lang="en-ID" sz="2800"/>
              <a:t>yang </a:t>
            </a:r>
            <a:r>
              <a:rPr lang="en-ID" sz="2800" smtClean="0"/>
              <a:t>diberikan</a:t>
            </a:r>
            <a:endParaRPr lang="en-ID" sz="2800"/>
          </a:p>
          <a:p>
            <a:pPr marL="514350" indent="-514350">
              <a:buFont typeface="+mj-lt"/>
              <a:buAutoNum type="arabicPeriod"/>
            </a:pPr>
            <a:r>
              <a:rPr lang="en-ID" sz="2800"/>
              <a:t>Mengurutkan hasil no 2 secara ascending</a:t>
            </a:r>
          </a:p>
          <a:p>
            <a:pPr marL="514350" indent="-514350">
              <a:buFont typeface="+mj-lt"/>
              <a:buAutoNum type="arabicPeriod"/>
            </a:pPr>
            <a:r>
              <a:rPr lang="en-ID" sz="2800"/>
              <a:t>Mengumpulkan kategori Y (Klasifikasi nearest neighbor berdasarkan nilai k)</a:t>
            </a:r>
          </a:p>
          <a:p>
            <a:pPr marL="514350" indent="-514350">
              <a:buFont typeface="+mj-lt"/>
              <a:buAutoNum type="arabicPeriod"/>
            </a:pPr>
            <a:r>
              <a:rPr lang="en-ID" sz="2800"/>
              <a:t>Dengan menggunakan kategori nearest neighbor yang paling mayoritas maka </a:t>
            </a:r>
            <a:r>
              <a:rPr lang="en-ID" sz="2800"/>
              <a:t>dapat </a:t>
            </a:r>
            <a:r>
              <a:rPr lang="en-ID" sz="2800" smtClean="0"/>
              <a:t>diprediksikan </a:t>
            </a:r>
            <a:r>
              <a:rPr lang="en-ID" sz="2800"/>
              <a:t>kategori </a:t>
            </a:r>
            <a:r>
              <a:rPr lang="en-ID" sz="2800" smtClean="0"/>
              <a:t>objek</a:t>
            </a:r>
            <a:endParaRPr lang="en-ID" sz="2800"/>
          </a:p>
        </p:txBody>
      </p:sp>
    </p:spTree>
    <p:extLst>
      <p:ext uri="{BB962C8B-B14F-4D97-AF65-F5344CB8AC3E}">
        <p14:creationId xmlns:p14="http://schemas.microsoft.com/office/powerpoint/2010/main" val="39900992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Ukuran Jarak</a:t>
            </a:r>
            <a:endParaRPr lang="en-ID"/>
          </a:p>
        </p:txBody>
      </p:sp>
      <p:sp>
        <p:nvSpPr>
          <p:cNvPr id="3" name="Content Placeholder 2"/>
          <p:cNvSpPr>
            <a:spLocks noGrp="1"/>
          </p:cNvSpPr>
          <p:nvPr>
            <p:ph idx="1"/>
          </p:nvPr>
        </p:nvSpPr>
        <p:spPr>
          <a:xfrm>
            <a:off x="2933701" y="2438399"/>
            <a:ext cx="8770571" cy="4275910"/>
          </a:xfrm>
        </p:spPr>
        <p:txBody>
          <a:bodyPr>
            <a:normAutofit/>
          </a:bodyPr>
          <a:lstStyle/>
          <a:p>
            <a:r>
              <a:rPr lang="en-ID" sz="2800"/>
              <a:t>Dekat atau jauhnya tetangga biasanya dihitung berdasarkan Euclidean Distance.</a:t>
            </a:r>
          </a:p>
          <a:p>
            <a:endParaRPr lang="en-ID" sz="2800"/>
          </a:p>
          <a:p>
            <a:endParaRPr lang="en-ID" sz="2800"/>
          </a:p>
          <a:p>
            <a:r>
              <a:rPr lang="en-ID" sz="2800"/>
              <a:t>Dimana D(a,b) adalah jarak skalar dari dua buah vektor data a dan b yang berupa matrik berukuran d dimensi.</a:t>
            </a:r>
          </a:p>
          <a:p>
            <a:endParaRPr lang="en-ID" sz="2800"/>
          </a:p>
        </p:txBody>
      </p:sp>
      <p:pic>
        <p:nvPicPr>
          <p:cNvPr id="4" name="Picture 2" descr="http://dmc.hmif-ittelkom.org/wp-content/uploads/2012/10/Rumus-Eucledian.jpg"/>
          <p:cNvPicPr>
            <a:picLocks noChangeAspect="1" noChangeArrowheads="1"/>
          </p:cNvPicPr>
          <p:nvPr/>
        </p:nvPicPr>
        <p:blipFill>
          <a:blip r:embed="rId2" cstate="print"/>
          <a:srcRect/>
          <a:stretch>
            <a:fillRect/>
          </a:stretch>
        </p:blipFill>
        <p:spPr bwMode="auto">
          <a:xfrm>
            <a:off x="5394939" y="3688761"/>
            <a:ext cx="3721100" cy="785812"/>
          </a:xfrm>
          <a:prstGeom prst="rect">
            <a:avLst/>
          </a:prstGeom>
          <a:noFill/>
          <a:ln w="9525">
            <a:noFill/>
            <a:miter lim="800000"/>
            <a:headEnd/>
            <a:tailEnd/>
          </a:ln>
        </p:spPr>
      </p:pic>
    </p:spTree>
    <p:extLst>
      <p:ext uri="{BB962C8B-B14F-4D97-AF65-F5344CB8AC3E}">
        <p14:creationId xmlns:p14="http://schemas.microsoft.com/office/powerpoint/2010/main" val="7997800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Ukuran Jarak</a:t>
            </a:r>
            <a:endParaRPr lang="en-ID"/>
          </a:p>
        </p:txBody>
      </p:sp>
      <p:sp>
        <p:nvSpPr>
          <p:cNvPr id="3" name="Content Placeholder 2"/>
          <p:cNvSpPr>
            <a:spLocks noGrp="1"/>
          </p:cNvSpPr>
          <p:nvPr>
            <p:ph idx="1"/>
          </p:nvPr>
        </p:nvSpPr>
        <p:spPr>
          <a:xfrm>
            <a:off x="2933701" y="1359986"/>
            <a:ext cx="8770571" cy="5498014"/>
          </a:xfrm>
          <a:solidFill>
            <a:srgbClr val="FDFCFA"/>
          </a:solidFill>
        </p:spPr>
        <p:txBody>
          <a:bodyPr>
            <a:normAutofit/>
          </a:bodyPr>
          <a:lstStyle/>
          <a:p>
            <a:r>
              <a:rPr lang="en-ID" sz="2800" smtClean="0"/>
              <a:t>Jarak Euclidean</a:t>
            </a:r>
          </a:p>
          <a:p>
            <a:endParaRPr lang="en-ID" sz="2800"/>
          </a:p>
          <a:p>
            <a:r>
              <a:rPr lang="en-ID" sz="2800" smtClean="0"/>
              <a:t>Jarak Manhattan / Cityblock</a:t>
            </a:r>
          </a:p>
          <a:p>
            <a:endParaRPr lang="en-ID" sz="2800"/>
          </a:p>
          <a:p>
            <a:r>
              <a:rPr lang="en-ID" sz="2800" smtClean="0"/>
              <a:t>Jarak Minkowski</a:t>
            </a:r>
          </a:p>
          <a:p>
            <a:endParaRPr lang="en-ID" sz="2800"/>
          </a:p>
          <a:p>
            <a:r>
              <a:rPr lang="en-ID" sz="2800" smtClean="0"/>
              <a:t>Jarak Mahalanobis</a:t>
            </a:r>
          </a:p>
          <a:p>
            <a:endParaRPr lang="en-ID" sz="2800"/>
          </a:p>
          <a:p>
            <a:r>
              <a:rPr lang="en-ID" sz="2800" smtClean="0"/>
              <a:t>Jarak Squared Euclidean</a:t>
            </a:r>
          </a:p>
          <a:p>
            <a:endParaRPr lang="en-ID" sz="2800"/>
          </a:p>
        </p:txBody>
      </p:sp>
      <p:pic>
        <p:nvPicPr>
          <p:cNvPr id="4" name="Picture 2" descr="http://dmc.hmif-ittelkom.org/wp-content/uploads/2012/10/Rumus-Eucledian.jpg"/>
          <p:cNvPicPr>
            <a:picLocks noChangeAspect="1" noChangeArrowheads="1"/>
          </p:cNvPicPr>
          <p:nvPr/>
        </p:nvPicPr>
        <p:blipFill>
          <a:blip r:embed="rId2" cstate="print"/>
          <a:srcRect/>
          <a:stretch>
            <a:fillRect/>
          </a:stretch>
        </p:blipFill>
        <p:spPr bwMode="auto">
          <a:xfrm>
            <a:off x="5394939" y="1748201"/>
            <a:ext cx="3721100" cy="785812"/>
          </a:xfrm>
          <a:prstGeom prst="rect">
            <a:avLst/>
          </a:prstGeom>
          <a:noFill/>
          <a:ln w="9525">
            <a:noFill/>
            <a:miter lim="800000"/>
            <a:headEnd/>
            <a:tailEnd/>
          </a:ln>
        </p:spPr>
      </p:pic>
      <p:pic>
        <p:nvPicPr>
          <p:cNvPr id="5" name="Picture 4"/>
          <p:cNvPicPr>
            <a:picLocks noChangeAspect="1"/>
          </p:cNvPicPr>
          <p:nvPr/>
        </p:nvPicPr>
        <p:blipFill>
          <a:blip r:embed="rId3"/>
          <a:stretch>
            <a:fillRect/>
          </a:stretch>
        </p:blipFill>
        <p:spPr>
          <a:xfrm>
            <a:off x="5717157" y="3108570"/>
            <a:ext cx="2669198" cy="765521"/>
          </a:xfrm>
          <a:prstGeom prst="rect">
            <a:avLst/>
          </a:prstGeom>
        </p:spPr>
      </p:pic>
      <p:pic>
        <p:nvPicPr>
          <p:cNvPr id="6" name="Picture 5"/>
          <p:cNvPicPr>
            <a:picLocks noChangeAspect="1"/>
          </p:cNvPicPr>
          <p:nvPr/>
        </p:nvPicPr>
        <p:blipFill>
          <a:blip r:embed="rId4"/>
          <a:stretch>
            <a:fillRect/>
          </a:stretch>
        </p:blipFill>
        <p:spPr>
          <a:xfrm>
            <a:off x="5394939" y="4179975"/>
            <a:ext cx="3853564" cy="754464"/>
          </a:xfrm>
          <a:prstGeom prst="rect">
            <a:avLst/>
          </a:prstGeom>
        </p:spPr>
      </p:pic>
      <p:pic>
        <p:nvPicPr>
          <p:cNvPr id="7" name="Picture 6"/>
          <p:cNvPicPr>
            <a:picLocks noChangeAspect="1"/>
          </p:cNvPicPr>
          <p:nvPr/>
        </p:nvPicPr>
        <p:blipFill>
          <a:blip r:embed="rId5"/>
          <a:stretch>
            <a:fillRect/>
          </a:stretch>
        </p:blipFill>
        <p:spPr>
          <a:xfrm>
            <a:off x="5717158" y="5338731"/>
            <a:ext cx="3653266" cy="622085"/>
          </a:xfrm>
          <a:prstGeom prst="rect">
            <a:avLst/>
          </a:prstGeom>
        </p:spPr>
      </p:pic>
      <p:pic>
        <p:nvPicPr>
          <p:cNvPr id="1026" name="Picture 2" descr="Squared Euclidean distance - Hands-On Image Processing with Python [Book]"/>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00838" y="6138000"/>
            <a:ext cx="2371034"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8023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Contoh Kasus</a:t>
            </a:r>
            <a:endParaRPr lang="en-ID"/>
          </a:p>
        </p:txBody>
      </p:sp>
      <p:sp>
        <p:nvSpPr>
          <p:cNvPr id="3" name="Content Placeholder 2"/>
          <p:cNvSpPr>
            <a:spLocks noGrp="1"/>
          </p:cNvSpPr>
          <p:nvPr>
            <p:ph idx="1"/>
          </p:nvPr>
        </p:nvSpPr>
        <p:spPr>
          <a:xfrm>
            <a:off x="2933701" y="2438399"/>
            <a:ext cx="8770571" cy="4275910"/>
          </a:xfrm>
        </p:spPr>
        <p:txBody>
          <a:bodyPr>
            <a:normAutofit/>
          </a:bodyPr>
          <a:lstStyle/>
          <a:p>
            <a:r>
              <a:rPr lang="en-ID" sz="2800"/>
              <a:t>Terdapat beberapa data yang berasal dari survey questioner tentang klasifikasi kualitas kertas tissue apakah baik atau jelek, dengan objek training menggunakan dua attribute yaitu daya tahan terhadap asam dan kekuatan. Dengan menggunakan K = 4. </a:t>
            </a:r>
          </a:p>
        </p:txBody>
      </p:sp>
    </p:spTree>
    <p:extLst>
      <p:ext uri="{BB962C8B-B14F-4D97-AF65-F5344CB8AC3E}">
        <p14:creationId xmlns:p14="http://schemas.microsoft.com/office/powerpoint/2010/main" val="19981748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Contoh Kasus</a:t>
            </a:r>
            <a:endParaRPr lang="en-ID"/>
          </a:p>
        </p:txBody>
      </p:sp>
      <p:sp>
        <p:nvSpPr>
          <p:cNvPr id="3" name="Content Placeholder 2"/>
          <p:cNvSpPr>
            <a:spLocks noGrp="1"/>
          </p:cNvSpPr>
          <p:nvPr>
            <p:ph idx="1"/>
          </p:nvPr>
        </p:nvSpPr>
        <p:spPr>
          <a:xfrm>
            <a:off x="2933701" y="2438399"/>
            <a:ext cx="8770571" cy="4275910"/>
          </a:xfrm>
        </p:spPr>
        <p:txBody>
          <a:bodyPr>
            <a:normAutofit fontScale="92500" lnSpcReduction="10000"/>
          </a:bodyPr>
          <a:lstStyle/>
          <a:p>
            <a:endParaRPr lang="en-ID" sz="2800"/>
          </a:p>
          <a:p>
            <a:endParaRPr lang="en-ID" sz="2800" smtClean="0"/>
          </a:p>
          <a:p>
            <a:endParaRPr lang="en-ID" sz="2800" smtClean="0"/>
          </a:p>
          <a:p>
            <a:endParaRPr lang="en-ID" sz="2800" smtClean="0"/>
          </a:p>
          <a:p>
            <a:endParaRPr lang="en-ID" sz="2800"/>
          </a:p>
          <a:p>
            <a:r>
              <a:rPr lang="en-ID" sz="2800"/>
              <a:t>Akan diproduksi kembali kertas tisu dengan attribute X1=7 dan X2=4 tanpa harus mengeluarkan biaya untuk melakukan survey, maka dapat diklasifikasikan </a:t>
            </a:r>
            <a:r>
              <a:rPr lang="en-ID" sz="2800"/>
              <a:t>kertas </a:t>
            </a:r>
            <a:r>
              <a:rPr lang="en-ID" sz="2800" smtClean="0"/>
              <a:t>tisu </a:t>
            </a:r>
            <a:r>
              <a:rPr lang="en-ID" sz="2800"/>
              <a:t>tersebut termasuk yang baik atau jelek.</a:t>
            </a:r>
          </a:p>
          <a:p>
            <a:endParaRPr lang="en-ID" sz="2800"/>
          </a:p>
        </p:txBody>
      </p:sp>
      <p:pic>
        <p:nvPicPr>
          <p:cNvPr id="6" name="Picture 2"/>
          <p:cNvPicPr>
            <a:picLocks noChangeAspect="1" noChangeArrowheads="1"/>
          </p:cNvPicPr>
          <p:nvPr/>
        </p:nvPicPr>
        <p:blipFill>
          <a:blip r:embed="rId2" cstate="print"/>
          <a:srcRect/>
          <a:stretch>
            <a:fillRect/>
          </a:stretch>
        </p:blipFill>
        <p:spPr bwMode="auto">
          <a:xfrm>
            <a:off x="3108346" y="2215828"/>
            <a:ext cx="7554912" cy="2886075"/>
          </a:xfrm>
          <a:prstGeom prst="rect">
            <a:avLst/>
          </a:prstGeom>
          <a:noFill/>
          <a:ln w="9525">
            <a:noFill/>
            <a:miter lim="800000"/>
            <a:headEnd/>
            <a:tailEnd/>
          </a:ln>
        </p:spPr>
      </p:pic>
    </p:spTree>
    <p:extLst>
      <p:ext uri="{BB962C8B-B14F-4D97-AF65-F5344CB8AC3E}">
        <p14:creationId xmlns:p14="http://schemas.microsoft.com/office/powerpoint/2010/main" val="29457158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Contoh Kasus</a:t>
            </a:r>
            <a:endParaRPr lang="en-ID"/>
          </a:p>
        </p:txBody>
      </p:sp>
      <p:sp>
        <p:nvSpPr>
          <p:cNvPr id="3" name="Content Placeholder 2"/>
          <p:cNvSpPr>
            <a:spLocks noGrp="1"/>
          </p:cNvSpPr>
          <p:nvPr>
            <p:ph idx="1"/>
          </p:nvPr>
        </p:nvSpPr>
        <p:spPr>
          <a:xfrm>
            <a:off x="2933701" y="2438399"/>
            <a:ext cx="8770571" cy="4275910"/>
          </a:xfrm>
        </p:spPr>
        <p:txBody>
          <a:bodyPr>
            <a:normAutofit/>
          </a:bodyPr>
          <a:lstStyle/>
          <a:p>
            <a:endParaRPr lang="en-ID" sz="2800"/>
          </a:p>
          <a:p>
            <a:endParaRPr lang="en-ID" sz="2800" smtClean="0"/>
          </a:p>
          <a:p>
            <a:endParaRPr lang="en-ID" sz="2800" smtClean="0"/>
          </a:p>
          <a:p>
            <a:endParaRPr lang="en-ID" sz="2800" smtClean="0"/>
          </a:p>
          <a:p>
            <a:endParaRPr lang="en-ID" sz="2800"/>
          </a:p>
          <a:p>
            <a:r>
              <a:rPr lang="en-ID" sz="2800"/>
              <a:t>X1=7 dan X2=4</a:t>
            </a:r>
            <a:endParaRPr lang="en-ID" sz="2800" smtClean="0"/>
          </a:p>
          <a:p>
            <a:r>
              <a:rPr lang="en-ID" sz="2800" smtClean="0"/>
              <a:t>Hitung menggunakan jarak Squared Euclidean dist.</a:t>
            </a:r>
            <a:endParaRPr lang="en-ID" sz="2800"/>
          </a:p>
          <a:p>
            <a:endParaRPr lang="en-ID" sz="2800"/>
          </a:p>
        </p:txBody>
      </p:sp>
      <p:pic>
        <p:nvPicPr>
          <p:cNvPr id="6" name="Picture 2"/>
          <p:cNvPicPr>
            <a:picLocks noChangeAspect="1" noChangeArrowheads="1"/>
          </p:cNvPicPr>
          <p:nvPr/>
        </p:nvPicPr>
        <p:blipFill>
          <a:blip r:embed="rId2" cstate="print"/>
          <a:srcRect/>
          <a:stretch>
            <a:fillRect/>
          </a:stretch>
        </p:blipFill>
        <p:spPr bwMode="auto">
          <a:xfrm>
            <a:off x="3108346" y="2215828"/>
            <a:ext cx="7554912" cy="2886075"/>
          </a:xfrm>
          <a:prstGeom prst="rect">
            <a:avLst/>
          </a:prstGeom>
          <a:noFill/>
          <a:ln w="9525">
            <a:noFill/>
            <a:miter lim="800000"/>
            <a:headEnd/>
            <a:tailEnd/>
          </a:ln>
        </p:spPr>
      </p:pic>
    </p:spTree>
    <p:extLst>
      <p:ext uri="{BB962C8B-B14F-4D97-AF65-F5344CB8AC3E}">
        <p14:creationId xmlns:p14="http://schemas.microsoft.com/office/powerpoint/2010/main" val="33777708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Contoh Kasus</a:t>
            </a:r>
            <a:endParaRPr lang="en-ID"/>
          </a:p>
        </p:txBody>
      </p:sp>
      <p:sp>
        <p:nvSpPr>
          <p:cNvPr id="3" name="Content Placeholder 2"/>
          <p:cNvSpPr>
            <a:spLocks noGrp="1"/>
          </p:cNvSpPr>
          <p:nvPr>
            <p:ph idx="1"/>
          </p:nvPr>
        </p:nvSpPr>
        <p:spPr>
          <a:xfrm>
            <a:off x="2933701" y="2438399"/>
            <a:ext cx="8770571" cy="4275910"/>
          </a:xfrm>
        </p:spPr>
        <p:txBody>
          <a:bodyPr>
            <a:normAutofit/>
          </a:bodyPr>
          <a:lstStyle/>
          <a:p>
            <a:endParaRPr lang="en-ID" sz="2800"/>
          </a:p>
          <a:p>
            <a:endParaRPr lang="en-ID" sz="2800" smtClean="0"/>
          </a:p>
          <a:p>
            <a:endParaRPr lang="en-ID" sz="2800" smtClean="0"/>
          </a:p>
          <a:p>
            <a:endParaRPr lang="en-ID" sz="2800" smtClean="0"/>
          </a:p>
          <a:p>
            <a:endParaRPr lang="en-ID" sz="2800"/>
          </a:p>
          <a:p>
            <a:r>
              <a:rPr lang="en-ID" sz="2800"/>
              <a:t>X1=7 dan X2=4</a:t>
            </a:r>
            <a:endParaRPr lang="en-ID" sz="2800" smtClean="0"/>
          </a:p>
          <a:p>
            <a:r>
              <a:rPr lang="en-ID" sz="2800"/>
              <a:t>Hitung menggunakan jarak Squared Euclidean dist.</a:t>
            </a:r>
          </a:p>
          <a:p>
            <a:endParaRPr lang="en-ID" sz="2800"/>
          </a:p>
        </p:txBody>
      </p:sp>
      <p:pic>
        <p:nvPicPr>
          <p:cNvPr id="5" name="Picture 2"/>
          <p:cNvPicPr>
            <a:picLocks noChangeAspect="1" noChangeArrowheads="1"/>
          </p:cNvPicPr>
          <p:nvPr/>
        </p:nvPicPr>
        <p:blipFill rotWithShape="1">
          <a:blip r:embed="rId2" cstate="print"/>
          <a:srcRect t="2508"/>
          <a:stretch/>
        </p:blipFill>
        <p:spPr bwMode="auto">
          <a:xfrm>
            <a:off x="3050472" y="2388870"/>
            <a:ext cx="7926387" cy="2367963"/>
          </a:xfrm>
          <a:prstGeom prst="rect">
            <a:avLst/>
          </a:prstGeom>
          <a:noFill/>
          <a:ln w="9525">
            <a:noFill/>
            <a:miter lim="800000"/>
            <a:headEnd/>
            <a:tailEnd/>
          </a:ln>
        </p:spPr>
      </p:pic>
    </p:spTree>
    <p:extLst>
      <p:ext uri="{BB962C8B-B14F-4D97-AF65-F5344CB8AC3E}">
        <p14:creationId xmlns:p14="http://schemas.microsoft.com/office/powerpoint/2010/main" val="27904066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Contoh Kasus</a:t>
            </a:r>
            <a:endParaRPr lang="en-ID"/>
          </a:p>
        </p:txBody>
      </p:sp>
      <p:sp>
        <p:nvSpPr>
          <p:cNvPr id="3" name="Content Placeholder 2"/>
          <p:cNvSpPr>
            <a:spLocks noGrp="1"/>
          </p:cNvSpPr>
          <p:nvPr>
            <p:ph idx="1"/>
          </p:nvPr>
        </p:nvSpPr>
        <p:spPr>
          <a:xfrm>
            <a:off x="2933701" y="2438399"/>
            <a:ext cx="8770571" cy="4275910"/>
          </a:xfrm>
        </p:spPr>
        <p:txBody>
          <a:bodyPr>
            <a:normAutofit/>
          </a:bodyPr>
          <a:lstStyle/>
          <a:p>
            <a:endParaRPr lang="en-ID" sz="2800"/>
          </a:p>
          <a:p>
            <a:endParaRPr lang="en-ID" sz="2800" smtClean="0"/>
          </a:p>
          <a:p>
            <a:endParaRPr lang="en-ID" sz="2800" smtClean="0"/>
          </a:p>
          <a:p>
            <a:endParaRPr lang="en-ID" sz="2800" smtClean="0"/>
          </a:p>
          <a:p>
            <a:endParaRPr lang="en-ID" sz="2800"/>
          </a:p>
          <a:p>
            <a:r>
              <a:rPr lang="en-ID" sz="2800"/>
              <a:t>X1=7 dan X2=4</a:t>
            </a:r>
            <a:endParaRPr lang="en-ID" sz="2800" smtClean="0"/>
          </a:p>
          <a:p>
            <a:r>
              <a:rPr lang="en-ID" sz="2800"/>
              <a:t>Hitung menggunakan jarak Squared Euclidean dist.</a:t>
            </a:r>
          </a:p>
          <a:p>
            <a:endParaRPr lang="en-ID" sz="2800"/>
          </a:p>
        </p:txBody>
      </p:sp>
      <p:pic>
        <p:nvPicPr>
          <p:cNvPr id="6" name="Picture 2"/>
          <p:cNvPicPr>
            <a:picLocks noChangeAspect="1" noChangeArrowheads="1"/>
          </p:cNvPicPr>
          <p:nvPr/>
        </p:nvPicPr>
        <p:blipFill>
          <a:blip r:embed="rId2" cstate="print"/>
          <a:srcRect/>
          <a:stretch>
            <a:fillRect/>
          </a:stretch>
        </p:blipFill>
        <p:spPr bwMode="auto">
          <a:xfrm>
            <a:off x="2933701" y="1348703"/>
            <a:ext cx="8770571" cy="4115575"/>
          </a:xfrm>
          <a:prstGeom prst="rect">
            <a:avLst/>
          </a:prstGeom>
          <a:noFill/>
          <a:ln w="9525">
            <a:noFill/>
            <a:miter lim="800000"/>
            <a:headEnd/>
            <a:tailEnd/>
          </a:ln>
        </p:spPr>
      </p:pic>
    </p:spTree>
    <p:extLst>
      <p:ext uri="{BB962C8B-B14F-4D97-AF65-F5344CB8AC3E}">
        <p14:creationId xmlns:p14="http://schemas.microsoft.com/office/powerpoint/2010/main" val="3079271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Apa itu </a:t>
            </a:r>
            <a:r>
              <a:rPr lang="en-ID" smtClean="0"/>
              <a:t/>
            </a:r>
            <a:br>
              <a:rPr lang="en-ID" smtClean="0"/>
            </a:br>
            <a:r>
              <a:rPr lang="en-ID" smtClean="0"/>
              <a:t>K-Nearest Neighbor?</a:t>
            </a:r>
            <a:endParaRPr lang="en-ID"/>
          </a:p>
        </p:txBody>
      </p:sp>
      <p:sp>
        <p:nvSpPr>
          <p:cNvPr id="3" name="Text Placeholder 2"/>
          <p:cNvSpPr>
            <a:spLocks noGrp="1"/>
          </p:cNvSpPr>
          <p:nvPr>
            <p:ph type="body" idx="1"/>
          </p:nvPr>
        </p:nvSpPr>
        <p:spPr/>
        <p:txBody>
          <a:bodyPr/>
          <a:lstStyle/>
          <a:p>
            <a:endParaRPr lang="en-ID"/>
          </a:p>
        </p:txBody>
      </p:sp>
    </p:spTree>
    <p:extLst>
      <p:ext uri="{BB962C8B-B14F-4D97-AF65-F5344CB8AC3E}">
        <p14:creationId xmlns:p14="http://schemas.microsoft.com/office/powerpoint/2010/main" val="326335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ID"/>
              <a:t>Terima Kasih</a:t>
            </a:r>
          </a:p>
        </p:txBody>
      </p:sp>
      <p:sp>
        <p:nvSpPr>
          <p:cNvPr id="5" name="Text Placeholder 4"/>
          <p:cNvSpPr>
            <a:spLocks noGrp="1"/>
          </p:cNvSpPr>
          <p:nvPr>
            <p:ph type="body" idx="1"/>
          </p:nvPr>
        </p:nvSpPr>
        <p:spPr/>
        <p:txBody>
          <a:bodyPr>
            <a:normAutofit fontScale="92500"/>
          </a:bodyPr>
          <a:lstStyle/>
          <a:p>
            <a:r>
              <a:rPr lang="en-ID" sz="4000" smtClean="0"/>
              <a:t>Ada Pertanyaan</a:t>
            </a:r>
            <a:r>
              <a:rPr lang="en-ID" sz="4000"/>
              <a:t>…???</a:t>
            </a:r>
          </a:p>
        </p:txBody>
      </p:sp>
    </p:spTree>
    <p:extLst>
      <p:ext uri="{BB962C8B-B14F-4D97-AF65-F5344CB8AC3E}">
        <p14:creationId xmlns:p14="http://schemas.microsoft.com/office/powerpoint/2010/main" val="3146525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Apa itu </a:t>
            </a:r>
            <a:r>
              <a:rPr lang="en-ID" smtClean="0"/>
              <a:t>K-NN?</a:t>
            </a:r>
            <a:endParaRPr lang="en-ID"/>
          </a:p>
        </p:txBody>
      </p:sp>
      <p:sp>
        <p:nvSpPr>
          <p:cNvPr id="3" name="Content Placeholder 2"/>
          <p:cNvSpPr>
            <a:spLocks noGrp="1"/>
          </p:cNvSpPr>
          <p:nvPr>
            <p:ph idx="1"/>
          </p:nvPr>
        </p:nvSpPr>
        <p:spPr/>
        <p:txBody>
          <a:bodyPr>
            <a:normAutofit/>
          </a:bodyPr>
          <a:lstStyle/>
          <a:p>
            <a:r>
              <a:rPr lang="en-ID" sz="2800"/>
              <a:t>KNN adalah sebuah metode klasifikasi terhadap sekumpulan data berdasarkan </a:t>
            </a:r>
            <a:r>
              <a:rPr lang="en-ID" sz="2800"/>
              <a:t>pembelajaran </a:t>
            </a:r>
            <a:r>
              <a:rPr lang="en-ID" sz="2800" smtClean="0"/>
              <a:t>data </a:t>
            </a:r>
            <a:r>
              <a:rPr lang="en-ID" sz="2800"/>
              <a:t>yang sudah terklasifikasikan </a:t>
            </a:r>
            <a:r>
              <a:rPr lang="en-ID" sz="2800"/>
              <a:t>sebelumya</a:t>
            </a:r>
            <a:r>
              <a:rPr lang="en-ID" sz="2800" smtClean="0"/>
              <a:t>.</a:t>
            </a:r>
            <a:endParaRPr lang="en-ID" sz="2800"/>
          </a:p>
        </p:txBody>
      </p:sp>
    </p:spTree>
    <p:extLst>
      <p:ext uri="{BB962C8B-B14F-4D97-AF65-F5344CB8AC3E}">
        <p14:creationId xmlns:p14="http://schemas.microsoft.com/office/powerpoint/2010/main" val="3425714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Apa itu </a:t>
            </a:r>
            <a:r>
              <a:rPr lang="en-ID" smtClean="0"/>
              <a:t>K-NN?</a:t>
            </a:r>
            <a:endParaRPr lang="en-ID"/>
          </a:p>
        </p:txBody>
      </p:sp>
      <p:sp>
        <p:nvSpPr>
          <p:cNvPr id="3" name="Content Placeholder 2"/>
          <p:cNvSpPr>
            <a:spLocks noGrp="1"/>
          </p:cNvSpPr>
          <p:nvPr>
            <p:ph idx="1"/>
          </p:nvPr>
        </p:nvSpPr>
        <p:spPr/>
        <p:txBody>
          <a:bodyPr>
            <a:normAutofit/>
          </a:bodyPr>
          <a:lstStyle/>
          <a:p>
            <a:r>
              <a:rPr lang="en-ID" sz="2800"/>
              <a:t>KNN adalah sebuah metode </a:t>
            </a:r>
            <a:r>
              <a:rPr lang="en-ID" sz="2800" i="1">
                <a:solidFill>
                  <a:srgbClr val="FF0000"/>
                </a:solidFill>
              </a:rPr>
              <a:t>klasifikasi</a:t>
            </a:r>
            <a:r>
              <a:rPr lang="en-ID" sz="2800"/>
              <a:t> terhadap sekumpulan data berdasarkan </a:t>
            </a:r>
            <a:r>
              <a:rPr lang="en-ID" sz="2800"/>
              <a:t>pembelajaran </a:t>
            </a:r>
            <a:r>
              <a:rPr lang="en-ID" sz="2800" smtClean="0"/>
              <a:t>data </a:t>
            </a:r>
            <a:r>
              <a:rPr lang="en-ID" sz="2800"/>
              <a:t>yang sudah terklasifikasikan </a:t>
            </a:r>
            <a:r>
              <a:rPr lang="en-ID" sz="2800"/>
              <a:t>sebelumya</a:t>
            </a:r>
            <a:r>
              <a:rPr lang="en-ID" sz="2800" smtClean="0"/>
              <a:t>.</a:t>
            </a:r>
            <a:endParaRPr lang="en-ID" sz="2800"/>
          </a:p>
        </p:txBody>
      </p:sp>
    </p:spTree>
    <p:extLst>
      <p:ext uri="{BB962C8B-B14F-4D97-AF65-F5344CB8AC3E}">
        <p14:creationId xmlns:p14="http://schemas.microsoft.com/office/powerpoint/2010/main" val="3116706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Apa itu </a:t>
            </a:r>
            <a:r>
              <a:rPr lang="en-ID" smtClean="0"/>
              <a:t>Klasifikasi</a:t>
            </a:r>
            <a:endParaRPr lang="en-ID"/>
          </a:p>
        </p:txBody>
      </p:sp>
      <p:sp>
        <p:nvSpPr>
          <p:cNvPr id="3" name="Content Placeholder 2"/>
          <p:cNvSpPr>
            <a:spLocks noGrp="1"/>
          </p:cNvSpPr>
          <p:nvPr>
            <p:ph idx="1"/>
          </p:nvPr>
        </p:nvSpPr>
        <p:spPr/>
        <p:txBody>
          <a:bodyPr>
            <a:normAutofit/>
          </a:bodyPr>
          <a:lstStyle/>
          <a:p>
            <a:r>
              <a:rPr lang="en-ID" sz="2800"/>
              <a:t>Klasifikasi adalah tugas penting dalam machine learning dan data mining.</a:t>
            </a:r>
          </a:p>
          <a:p>
            <a:r>
              <a:rPr lang="en-ID" sz="2800"/>
              <a:t>Ini melibatkan pengelompokan data ke dalam kelas atau kategori yang berbeda berdasarkan atribut-atribut tertentu.</a:t>
            </a:r>
          </a:p>
        </p:txBody>
      </p:sp>
    </p:spTree>
    <p:extLst>
      <p:ext uri="{BB962C8B-B14F-4D97-AF65-F5344CB8AC3E}">
        <p14:creationId xmlns:p14="http://schemas.microsoft.com/office/powerpoint/2010/main" val="2211462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Contoh Klasifikasi</a:t>
            </a:r>
            <a:endParaRPr lang="en-ID"/>
          </a:p>
        </p:txBody>
      </p:sp>
      <p:sp>
        <p:nvSpPr>
          <p:cNvPr id="3" name="Content Placeholder 2"/>
          <p:cNvSpPr>
            <a:spLocks noGrp="1"/>
          </p:cNvSpPr>
          <p:nvPr>
            <p:ph idx="1"/>
          </p:nvPr>
        </p:nvSpPr>
        <p:spPr/>
        <p:txBody>
          <a:bodyPr>
            <a:normAutofit/>
          </a:bodyPr>
          <a:lstStyle/>
          <a:p>
            <a:r>
              <a:rPr lang="en-ID" sz="2800" smtClean="0"/>
              <a:t>Contoh </a:t>
            </a:r>
            <a:r>
              <a:rPr lang="en-ID" sz="2800"/>
              <a:t>klasifikasi: Klasifikasi email sebagai "spam" atau "non-spam."</a:t>
            </a:r>
          </a:p>
          <a:p>
            <a:r>
              <a:rPr lang="en-ID" sz="2800"/>
              <a:t>Penjelasan bagaimana atribut seperti kata-kata kunci digunakan untuk mengkategorikan email.</a:t>
            </a:r>
          </a:p>
        </p:txBody>
      </p:sp>
    </p:spTree>
    <p:extLst>
      <p:ext uri="{BB962C8B-B14F-4D97-AF65-F5344CB8AC3E}">
        <p14:creationId xmlns:p14="http://schemas.microsoft.com/office/powerpoint/2010/main" val="460931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Jenis-jenis Klasifikasi</a:t>
            </a:r>
            <a:endParaRPr lang="en-ID"/>
          </a:p>
        </p:txBody>
      </p:sp>
      <p:sp>
        <p:nvSpPr>
          <p:cNvPr id="3" name="Content Placeholder 2"/>
          <p:cNvSpPr>
            <a:spLocks noGrp="1"/>
          </p:cNvSpPr>
          <p:nvPr>
            <p:ph idx="1"/>
          </p:nvPr>
        </p:nvSpPr>
        <p:spPr/>
        <p:txBody>
          <a:bodyPr>
            <a:normAutofit/>
          </a:bodyPr>
          <a:lstStyle/>
          <a:p>
            <a:r>
              <a:rPr lang="en-ID" sz="2800"/>
              <a:t>Klasifikasi biner (dua kelas), misalnya, spam vs. non-spam.</a:t>
            </a:r>
          </a:p>
          <a:p>
            <a:r>
              <a:rPr lang="en-ID" sz="2800"/>
              <a:t>Klasifikasi multikelas (lebih dari dua kelas), seperti klasifikasi jenis buah (apel, pisang, anggur).</a:t>
            </a:r>
          </a:p>
          <a:p>
            <a:r>
              <a:rPr lang="en-ID" sz="2800"/>
              <a:t>Klasifikasi multi-label (beberapa kelas mungkin diberikan kepada satu instance data).</a:t>
            </a:r>
          </a:p>
        </p:txBody>
      </p:sp>
    </p:spTree>
    <p:extLst>
      <p:ext uri="{BB962C8B-B14F-4D97-AF65-F5344CB8AC3E}">
        <p14:creationId xmlns:p14="http://schemas.microsoft.com/office/powerpoint/2010/main" val="2976352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Jenis-jenis Klasifikasi</a:t>
            </a:r>
            <a:endParaRPr lang="en-ID"/>
          </a:p>
        </p:txBody>
      </p:sp>
      <p:pic>
        <p:nvPicPr>
          <p:cNvPr id="2050" name="Picture 2" descr="Multilabel Image Classification Using Deep Learning - MATLAB &amp; Simulin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7520" y="2750660"/>
            <a:ext cx="11227118" cy="387432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77520" y="3058160"/>
            <a:ext cx="1280160" cy="247904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5"/>
          <p:cNvSpPr/>
          <p:nvPr/>
        </p:nvSpPr>
        <p:spPr>
          <a:xfrm>
            <a:off x="4663440" y="3058160"/>
            <a:ext cx="1280160" cy="247904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731938434"/>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62327"/>
      </a:dk2>
      <a:lt2>
        <a:srgbClr val="FDFCFA"/>
      </a:lt2>
      <a:accent1>
        <a:srgbClr val="856835"/>
      </a:accent1>
      <a:accent2>
        <a:srgbClr val="454F52"/>
      </a:accent2>
      <a:accent3>
        <a:srgbClr val="236869"/>
      </a:accent3>
      <a:accent4>
        <a:srgbClr val="AD6675"/>
      </a:accent4>
      <a:accent5>
        <a:srgbClr val="795272"/>
      </a:accent5>
      <a:accent6>
        <a:srgbClr val="387D9D"/>
      </a:accent6>
      <a:hlink>
        <a:srgbClr val="387D9D"/>
      </a:hlink>
      <a:folHlink>
        <a:srgbClr val="AD6675"/>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7BB72121-E1DC-4E3B-8C88-6F44201D420D}"/>
    </a:ext>
  </a:extLst>
</a:theme>
</file>

<file path=docProps/app.xml><?xml version="1.0" encoding="utf-8"?>
<Properties xmlns="http://schemas.openxmlformats.org/officeDocument/2006/extended-properties" xmlns:vt="http://schemas.openxmlformats.org/officeDocument/2006/docPropsVTypes">
  <Template>Feathered</Template>
  <TotalTime>2717</TotalTime>
  <Words>818</Words>
  <Application>Microsoft Office PowerPoint</Application>
  <PresentationFormat>Widescreen</PresentationFormat>
  <Paragraphs>130</Paragraphs>
  <Slides>30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MS PGothic</vt:lpstr>
      <vt:lpstr>Arial</vt:lpstr>
      <vt:lpstr>Arial Unicode MS</vt:lpstr>
      <vt:lpstr>Candara</vt:lpstr>
      <vt:lpstr>Corbel</vt:lpstr>
      <vt:lpstr>Lucida Grande</vt:lpstr>
      <vt:lpstr>Lucida Sans</vt:lpstr>
      <vt:lpstr>Rockwell</vt:lpstr>
      <vt:lpstr>Wingdings</vt:lpstr>
      <vt:lpstr>ヒラギノ角ゴ ProN W3</vt:lpstr>
      <vt:lpstr>Feathered</vt:lpstr>
      <vt:lpstr> Data Mining    ~ ~ Meet 06 ~ ~  Program Studi Sains Data Universitas Teknologi Yogyakarta</vt:lpstr>
      <vt:lpstr>K-Nearest Neighbor</vt:lpstr>
      <vt:lpstr>Apa itu  K-Nearest Neighbor?</vt:lpstr>
      <vt:lpstr>Apa itu K-NN?</vt:lpstr>
      <vt:lpstr>Apa itu K-NN?</vt:lpstr>
      <vt:lpstr>Apa itu Klasifikasi</vt:lpstr>
      <vt:lpstr>Contoh Klasifikasi</vt:lpstr>
      <vt:lpstr>Jenis-jenis Klasifikasi</vt:lpstr>
      <vt:lpstr>Jenis-jenis Klasifikasi</vt:lpstr>
      <vt:lpstr>Apa itu K-NN?</vt:lpstr>
      <vt:lpstr>Apa itu K-NN?</vt:lpstr>
      <vt:lpstr>Apa itu Supervised Learning?</vt:lpstr>
      <vt:lpstr>Label dan Fitur</vt:lpstr>
      <vt:lpstr>K-Nearest Neighbor</vt:lpstr>
      <vt:lpstr>K-Nearest Neighbor</vt:lpstr>
      <vt:lpstr>Example: k=6 (6NN)</vt:lpstr>
      <vt:lpstr>Example: k=6 (6NN)</vt:lpstr>
      <vt:lpstr>Aplikasi K-NN</vt:lpstr>
      <vt:lpstr>Kelebihan K-NN</vt:lpstr>
      <vt:lpstr>Kekurangan K-NN</vt:lpstr>
      <vt:lpstr>Kekurangan K-NN</vt:lpstr>
      <vt:lpstr>Algoritma K-NN</vt:lpstr>
      <vt:lpstr>Ukuran Jarak</vt:lpstr>
      <vt:lpstr>Ukuran Jarak</vt:lpstr>
      <vt:lpstr>Contoh Kasus</vt:lpstr>
      <vt:lpstr>Contoh Kasus</vt:lpstr>
      <vt:lpstr>Contoh Kasus</vt:lpstr>
      <vt:lpstr>Contoh Kasus</vt:lpstr>
      <vt:lpstr>Contoh Kasus</vt:lpstr>
      <vt:lpstr>Terima 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 IT  Program Studi Informatika Universitas Teknologi Yogyakarta</dc:title>
  <dc:creator>Athena</dc:creator>
  <cp:lastModifiedBy>Donny Avianto</cp:lastModifiedBy>
  <cp:revision>167</cp:revision>
  <dcterms:created xsi:type="dcterms:W3CDTF">2021-09-23T03:02:00Z</dcterms:created>
  <dcterms:modified xsi:type="dcterms:W3CDTF">2023-11-02T08:38:46Z</dcterms:modified>
</cp:coreProperties>
</file>