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2" r:id="rId3"/>
    <p:sldId id="316" r:id="rId4"/>
    <p:sldId id="341" r:id="rId5"/>
    <p:sldId id="34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14/12/2023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9HTPZLC977udQhvra0PK15aJjM8I51mw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8cBCtOHOWMLUX1b41pkFvx5SRXdfyAemvtz5O5n53Io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9HTPZLC977udQhvra0PK15aJjM8I51mw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</a:t>
            </a:r>
            <a:r>
              <a:rPr lang="en-ID" sz="3200" smtClean="0"/>
              <a:t>10</a:t>
            </a:r>
            <a:r>
              <a:rPr lang="en-ID" sz="3200" smtClean="0"/>
              <a:t> </a:t>
            </a:r>
            <a:r>
              <a:rPr lang="en-ID" sz="3200"/>
              <a:t>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Algoritma</a:t>
            </a:r>
            <a:br>
              <a:rPr lang="en-ID" smtClean="0"/>
            </a:br>
            <a:r>
              <a:rPr lang="en-ID" smtClean="0"/>
              <a:t>Naïve </a:t>
            </a:r>
            <a:r>
              <a:rPr lang="en-ID" smtClean="0"/>
              <a:t>Bayes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8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Tugas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770571" cy="4223657"/>
          </a:xfrm>
        </p:spPr>
        <p:txBody>
          <a:bodyPr>
            <a:normAutofit fontScale="85000" lnSpcReduction="20000"/>
          </a:bodyPr>
          <a:lstStyle/>
          <a:p>
            <a:r>
              <a:rPr lang="en-US" sz="2800" smtClean="0"/>
              <a:t>Pelajari hitungan Naïve Bayes dari artikel jurnal pada link berikut:</a:t>
            </a:r>
          </a:p>
          <a:p>
            <a:pPr marL="0" indent="0" algn="ctr">
              <a:buNone/>
            </a:pPr>
            <a:r>
              <a:rPr lang="en-US" sz="2800">
                <a:hlinkClick r:id="rId2"/>
              </a:rPr>
              <a:t>https</a:t>
            </a:r>
            <a:r>
              <a:rPr lang="en-US" sz="2800">
                <a:hlinkClick r:id="rId2"/>
              </a:rPr>
              <a:t>://</a:t>
            </a:r>
            <a:r>
              <a:rPr lang="en-US" sz="2800" smtClean="0">
                <a:hlinkClick r:id="rId2"/>
              </a:rPr>
              <a:t>drive.google.com/file/d/19HTPZLC977udQhvra0PK15aJjM8I51mw/view?usp=sharing</a:t>
            </a:r>
            <a:r>
              <a:rPr lang="en-US" sz="2800" smtClean="0"/>
              <a:t> </a:t>
            </a:r>
          </a:p>
          <a:p>
            <a:r>
              <a:rPr lang="en-US" sz="2800" smtClean="0"/>
              <a:t>Poin yg wajib dipelajari:</a:t>
            </a:r>
          </a:p>
          <a:p>
            <a:pPr marL="360000" indent="-360000">
              <a:buFont typeface="+mj-lt"/>
              <a:buAutoNum type="arabicPeriod"/>
            </a:pPr>
            <a:r>
              <a:rPr lang="en-US" sz="2800" smtClean="0"/>
              <a:t>Dari mana angka-angka pada tabel 2 s.d tabel 7 didapatkan</a:t>
            </a:r>
          </a:p>
          <a:p>
            <a:pPr marL="360000" indent="-360000">
              <a:buFont typeface="+mj-lt"/>
              <a:buAutoNum type="arabicPeriod"/>
            </a:pPr>
            <a:r>
              <a:rPr lang="en-US" sz="2800" smtClean="0"/>
              <a:t>Bagaimana cara menghitung menggunakan data uji seperti yang tertera pada tabel 8</a:t>
            </a:r>
          </a:p>
          <a:p>
            <a:pPr marL="360000" indent="-360000">
              <a:buFont typeface="+mj-lt"/>
              <a:buAutoNum type="arabicPeriod"/>
            </a:pPr>
            <a:r>
              <a:rPr lang="en-US" sz="2800" smtClean="0"/>
              <a:t>Bagaimana cara memutuskan suatu data pada data uji (tabel 8) dinyatakan layak/tidak layak menerima bantuan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57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Tugas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892539" cy="4223657"/>
          </a:xfrm>
        </p:spPr>
        <p:txBody>
          <a:bodyPr>
            <a:normAutofit/>
          </a:bodyPr>
          <a:lstStyle/>
          <a:p>
            <a:r>
              <a:rPr lang="en-US" sz="2800" smtClean="0"/>
              <a:t>Setelah anda mempelajari seluruh poin tersebut, selesaikan persoalan berikut dengan cara dan langkah-langkah yang sama</a:t>
            </a:r>
          </a:p>
          <a:p>
            <a:pPr marL="0" indent="0" algn="ctr">
              <a:buNone/>
            </a:pPr>
            <a:r>
              <a:rPr lang="en-US" sz="2800">
                <a:hlinkClick r:id="rId2"/>
              </a:rPr>
              <a:t>https</a:t>
            </a:r>
            <a:r>
              <a:rPr lang="en-US" sz="2800">
                <a:hlinkClick r:id="rId2"/>
              </a:rPr>
              <a:t>://</a:t>
            </a:r>
            <a:r>
              <a:rPr lang="en-US" sz="2800" smtClean="0">
                <a:hlinkClick r:id="rId2"/>
              </a:rPr>
              <a:t>docs.google.com/spreadsheets/d/18cBCtOHOWMLUX1b41pkFvx5SRXdfyAemvtz5O5n53Io/edit?usp=sharing</a:t>
            </a:r>
            <a:r>
              <a:rPr lang="en-US" sz="2800" smtClean="0"/>
              <a:t>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265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Ketentuan Pengerjaan Tugas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892539" cy="4223657"/>
          </a:xfrm>
        </p:spPr>
        <p:txBody>
          <a:bodyPr>
            <a:normAutofit/>
          </a:bodyPr>
          <a:lstStyle/>
          <a:p>
            <a:r>
              <a:rPr lang="en-US" sz="2800" smtClean="0"/>
              <a:t>Tugas dikerjakan di folio bergaris</a:t>
            </a:r>
          </a:p>
          <a:p>
            <a:r>
              <a:rPr lang="en-US" sz="2800" smtClean="0"/>
              <a:t>Jangan lupa menyertakan langkah-langkah perhitungan dan tabel-tabel perhitungan seperti pada a</a:t>
            </a:r>
            <a:r>
              <a:rPr lang="pt-BR" sz="2800" smtClean="0"/>
              <a:t>rtikel </a:t>
            </a:r>
            <a:r>
              <a:rPr lang="pt-BR" sz="2800"/>
              <a:t>jurnal </a:t>
            </a:r>
            <a:r>
              <a:rPr lang="pt-BR" sz="2800" smtClean="0"/>
              <a:t>yang sudah dipelajari </a:t>
            </a:r>
            <a:r>
              <a:rPr lang="pt-BR" sz="700" smtClean="0"/>
              <a:t>(</a:t>
            </a:r>
            <a:r>
              <a:rPr lang="pt-BR" sz="700" smtClean="0">
                <a:hlinkClick r:id="rId2"/>
              </a:rPr>
              <a:t>https</a:t>
            </a:r>
            <a:r>
              <a:rPr lang="pt-BR" sz="700">
                <a:hlinkClick r:id="rId2"/>
              </a:rPr>
              <a:t>://</a:t>
            </a:r>
            <a:r>
              <a:rPr lang="pt-BR" sz="700" smtClean="0">
                <a:hlinkClick r:id="rId2"/>
              </a:rPr>
              <a:t>drive.google.com/file/d/19HTPZLC977udQhvra0PK15aJjM8I51mw/view?usp=sharing</a:t>
            </a:r>
            <a:r>
              <a:rPr lang="pt-BR" sz="700" smtClean="0"/>
              <a:t>)</a:t>
            </a:r>
          </a:p>
          <a:p>
            <a:r>
              <a:rPr lang="en-US" sz="2800" smtClean="0"/>
              <a:t>Folio dikumpulkan di kelas pada pertemuan minggu depan</a:t>
            </a:r>
            <a:endParaRPr lang="en-US" sz="2800"/>
          </a:p>
          <a:p>
            <a:endParaRPr lang="pt-BR" sz="2800" smtClean="0"/>
          </a:p>
        </p:txBody>
      </p:sp>
    </p:spTree>
    <p:extLst>
      <p:ext uri="{BB962C8B-B14F-4D97-AF65-F5344CB8AC3E}">
        <p14:creationId xmlns:p14="http://schemas.microsoft.com/office/powerpoint/2010/main" val="34950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4000" smtClean="0"/>
              <a:t>Selamat Mengerjakan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3371</TotalTime>
  <Words>130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Candara</vt:lpstr>
      <vt:lpstr>Corbel</vt:lpstr>
      <vt:lpstr>Feathered</vt:lpstr>
      <vt:lpstr> Data Mining    ~ ~ Meet 10 ~ ~  Program Studi Sains Data Universitas Teknologi Yogyakarta</vt:lpstr>
      <vt:lpstr>Algoritma Naïve Bayes</vt:lpstr>
      <vt:lpstr>Tugas</vt:lpstr>
      <vt:lpstr>Tugas</vt:lpstr>
      <vt:lpstr>Ketentuan Pengerjaan 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Donny Avianto</cp:lastModifiedBy>
  <cp:revision>212</cp:revision>
  <dcterms:created xsi:type="dcterms:W3CDTF">2021-09-23T03:02:00Z</dcterms:created>
  <dcterms:modified xsi:type="dcterms:W3CDTF">2023-12-14T06:32:53Z</dcterms:modified>
</cp:coreProperties>
</file>