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2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4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9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5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873DBDF2-06A4-4EFC-AE17-402FA83C25B7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2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5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71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073552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87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9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14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9058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3582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5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873DBDF2-06A4-4EFC-AE17-402FA83C25B7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1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/>
              <a:t/>
            </a:r>
            <a:br>
              <a:rPr lang="en-ID"/>
            </a:br>
            <a:r>
              <a:rPr lang="en-ID" smtClean="0"/>
              <a:t>Data Mining</a:t>
            </a:r>
            <a:br>
              <a:rPr lang="en-ID" smtClean="0"/>
            </a:br>
            <a:r>
              <a:rPr lang="en-ID" sz="2000" smtClean="0"/>
              <a:t> </a:t>
            </a:r>
            <a:r>
              <a:rPr lang="en-ID"/>
              <a:t/>
            </a:r>
            <a:br>
              <a:rPr lang="en-ID"/>
            </a:br>
            <a:r>
              <a:rPr lang="en-ID" sz="3200"/>
              <a:t> ~ ~ Meet </a:t>
            </a:r>
            <a:r>
              <a:rPr lang="en-ID" sz="3200" smtClean="0"/>
              <a:t>04 </a:t>
            </a:r>
            <a:r>
              <a:rPr lang="en-ID" sz="3200"/>
              <a:t>~ ~</a:t>
            </a:r>
            <a:r>
              <a:rPr lang="en-ID"/>
              <a:t/>
            </a:r>
            <a:br>
              <a:rPr lang="en-ID"/>
            </a:br>
            <a:r>
              <a:rPr lang="en-ID"/>
              <a:t/>
            </a:r>
            <a:br>
              <a:rPr lang="en-ID"/>
            </a:br>
            <a:r>
              <a:rPr lang="en-ID" sz="1400"/>
              <a:t>Program Studi </a:t>
            </a:r>
            <a:r>
              <a:rPr lang="en-ID" sz="1400" smtClean="0"/>
              <a:t>Sains Data</a:t>
            </a:r>
            <a:r>
              <a:rPr lang="en-ID" sz="1400"/>
              <a:t/>
            </a:r>
            <a:br>
              <a:rPr lang="en-ID" sz="1400"/>
            </a:br>
            <a:r>
              <a:rPr lang="en-ID" sz="1400"/>
              <a:t>Universitas Teknologi Yogyakarta</a:t>
            </a:r>
            <a:endParaRPr lang="en-ID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ID" sz="1100" smtClean="0"/>
              <a:t>Dr. Donny </a:t>
            </a:r>
            <a:r>
              <a:rPr lang="en-ID" sz="1100"/>
              <a:t>Avianto, S.T., M.T.</a:t>
            </a:r>
          </a:p>
        </p:txBody>
      </p:sp>
    </p:spTree>
    <p:extLst>
      <p:ext uri="{BB962C8B-B14F-4D97-AF65-F5344CB8AC3E}">
        <p14:creationId xmlns:p14="http://schemas.microsoft.com/office/powerpoint/2010/main" val="20536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Eigen vector dgn eigen value tertinggi adalah PC</a:t>
            </a:r>
            <a:endParaRPr lang="en-ID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117476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Eigen vector dgn eigen value tertinggi adalah PC</a:t>
            </a:r>
            <a:endParaRPr lang="en-ID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121460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Proyeksikan setiap titik data ke eigen vec terpilih (PC)</a:t>
            </a:r>
            <a:endParaRPr lang="en-ID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121460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Proyeksikan setiap titik data ke eigen vec terpilih (PC)</a:t>
            </a:r>
            <a:endParaRPr lang="en-ID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036795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Proyeksikan setiap titik data ke eigen vec terpilih (PC)</a:t>
            </a:r>
            <a:endParaRPr lang="en-ID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029879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Proyeksikan setiap titik data ke eigen vec terpilih (PC)</a:t>
            </a:r>
            <a:endParaRPr lang="en-ID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117476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Proyeksikan setiap titik data ke eigen vec terpilih (PC)</a:t>
            </a:r>
            <a:endParaRPr lang="en-ID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10851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Proyeksikan setiap titik data ke eigen vec terpilih (PC)</a:t>
            </a:r>
            <a:endParaRPr lang="en-ID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009900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Proyeksikan setiap titik data ke eigen vec terpilih (PC)</a:t>
            </a:r>
            <a:endParaRPr lang="en-ID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009900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Proyeksikan setiap titik data ke eigen vec terpilih (PC)</a:t>
            </a:r>
            <a:endParaRPr lang="en-ID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039355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Principal Component Analysis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08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D"/>
              <a:t>Terima Kasih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D" sz="4000" smtClean="0"/>
              <a:t>Ada Pertanyaan</a:t>
            </a:r>
            <a:r>
              <a:rPr lang="en-ID" sz="4000"/>
              <a:t>…???</a:t>
            </a:r>
          </a:p>
        </p:txBody>
      </p:sp>
    </p:spTree>
    <p:extLst>
      <p:ext uri="{BB962C8B-B14F-4D97-AF65-F5344CB8AC3E}">
        <p14:creationId xmlns:p14="http://schemas.microsoft.com/office/powerpoint/2010/main" val="31465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3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Metode yang digunakan untuk mereduksi dimensi data</a:t>
            </a:r>
            <a:endParaRPr lang="en-ID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786" t="12036" r="18621" b="13458"/>
          <a:stretch/>
        </p:blipFill>
        <p:spPr>
          <a:xfrm>
            <a:off x="4555832" y="3108959"/>
            <a:ext cx="5399314" cy="36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1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Misal terdapat data</a:t>
            </a:r>
            <a:endParaRPr lang="en-ID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101246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8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Misal terdapat data ingin di reduksi menjadi 1 dimensi</a:t>
            </a:r>
            <a:endParaRPr lang="en-ID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7" y="3067274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1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Maka data perlu dinormalisasi terlebih dahulu</a:t>
            </a:r>
            <a:endParaRPr lang="en-ID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153079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1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Setelah itu hitung nilai covariance matrix</a:t>
            </a:r>
            <a:endParaRPr lang="en-ID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123880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PCA?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Data 2D </a:t>
            </a:r>
            <a:r>
              <a:rPr lang="en-ID" sz="2800" smtClean="0">
                <a:sym typeface="Wingdings" panose="05000000000000000000" pitchFamily="2" charset="2"/>
              </a:rPr>
              <a:t> 2x2 covariance mat  2 eig vec + 2 eig val</a:t>
            </a:r>
            <a:endParaRPr lang="en-ID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3117476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2309</TotalTime>
  <Words>234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Candara</vt:lpstr>
      <vt:lpstr>Corbel</vt:lpstr>
      <vt:lpstr>Wingdings</vt:lpstr>
      <vt:lpstr>Feathered</vt:lpstr>
      <vt:lpstr> Data Mining    ~ ~ Meet 04 ~ ~  Program Studi Sains Data Universitas Teknologi Yogyakarta</vt:lpstr>
      <vt:lpstr>Principal Component Analysis</vt:lpstr>
      <vt:lpstr>Apa itu PCA?</vt:lpstr>
      <vt:lpstr>Apa itu PCA?</vt:lpstr>
      <vt:lpstr>Apa itu PCA?</vt:lpstr>
      <vt:lpstr>Apa itu PCA?</vt:lpstr>
      <vt:lpstr>Apa itu PCA?</vt:lpstr>
      <vt:lpstr>Apa itu PCA?</vt:lpstr>
      <vt:lpstr>Apa itu PCA?</vt:lpstr>
      <vt:lpstr>Apa itu PCA?</vt:lpstr>
      <vt:lpstr>Apa itu PCA?</vt:lpstr>
      <vt:lpstr>Apa itu PCA?</vt:lpstr>
      <vt:lpstr>Apa itu PCA?</vt:lpstr>
      <vt:lpstr>Apa itu PCA?</vt:lpstr>
      <vt:lpstr>Apa itu PCA?</vt:lpstr>
      <vt:lpstr>Apa itu PCA?</vt:lpstr>
      <vt:lpstr>Apa itu PCA?</vt:lpstr>
      <vt:lpstr>Apa itu PCA?</vt:lpstr>
      <vt:lpstr>Apa itu PCA?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IT  Program Studi Informatika Universitas Teknologi Yogyakarta</dc:title>
  <dc:creator>Athena</dc:creator>
  <cp:lastModifiedBy>Donny Avianto</cp:lastModifiedBy>
  <cp:revision>145</cp:revision>
  <dcterms:created xsi:type="dcterms:W3CDTF">2021-09-23T03:02:00Z</dcterms:created>
  <dcterms:modified xsi:type="dcterms:W3CDTF">2023-10-19T05:47:29Z</dcterms:modified>
</cp:coreProperties>
</file>