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252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8E08-8D16-F1A9-C045-6D28987BE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327C5-0315-1203-C1D4-C46DE7A90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667C-2135-E0B0-8785-C63EE8E9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971-78D2-4391-B000-4F8A5F1112C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A8F8-2646-ADD1-ADF6-043124E1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771D-1689-AAD7-56CB-30755943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30A6-CC39-464B-B85C-236AEE56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A16B-3B06-1A1C-82B1-AFA1B606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6BA08-1970-EDCB-AF25-6907041CD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1035-424E-3643-A81B-69CD0F7D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971-78D2-4391-B000-4F8A5F1112C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C1146-E409-52F8-F2C1-44C6BBB7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A117D-8100-D4B4-F27D-1ADF7A0D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30A6-CC39-464B-B85C-236AEE56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173A9-494D-97A2-7995-9BFCB79CF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41C03-966F-B5AD-F78D-042E08294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3590-E8A6-A394-87F6-85DD39DB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971-78D2-4391-B000-4F8A5F1112C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0FB6-C2C0-4570-808B-3EE527C7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9073-659D-6E87-8CEA-20AF5BC9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30A6-CC39-464B-B85C-236AEE56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96F4-B46C-F181-4D9E-52ADC278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9093-F47D-E9D9-6C87-69AE531A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DD81D-2CCF-1319-6F73-ABEF76FD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971-78D2-4391-B000-4F8A5F1112C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3D840-6987-2182-9163-8C32C0A7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9E2F6-443A-E900-D557-1530BF14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30A6-CC39-464B-B85C-236AEE56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0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64F0-965D-3BCD-EB6E-366B9191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2318-6C02-A682-915B-0B3FBA43B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97F48-79D9-52C3-BCC6-2D6B9D7B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971-78D2-4391-B000-4F8A5F1112C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09D0-8BC0-CCA0-AB23-E5907F8B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7BBA-43A1-D000-84D7-05C263CF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30A6-CC39-464B-B85C-236AEE56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0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360C-D3EC-65FF-638F-3688457B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73FB9-3DBE-FD60-3CEF-101D52ECC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4B78F-36D1-C770-6F6A-247DF0C78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32986-0B26-3D0A-2007-252012F0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971-78D2-4391-B000-4F8A5F1112C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063D6-26E6-9D29-D0CE-0FC02E43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C5306-716C-4395-952A-82381F37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30A6-CC39-464B-B85C-236AEE56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5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FCE8-63EA-50AF-75D6-531537A2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7A06E-3ED1-B590-0699-3593B43F2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1C138-A276-37D3-EBB5-EBF76392F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145AA-1417-30D0-9279-5895CAE49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944C8-803D-55C8-56E9-CB95F25E6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DA1A1-5994-B164-9D9F-5E0846B2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971-78D2-4391-B000-4F8A5F1112C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B415F-1758-DDB6-7948-3D177B9E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A6369-C353-7460-0BA1-DDE7E8BD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30A6-CC39-464B-B85C-236AEE56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2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662F-5E69-2E23-F660-BC787C18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3E76F-4500-3B4F-6921-A944818B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971-78D2-4391-B000-4F8A5F1112C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C7D47-FB4A-5705-C469-42D0FDC6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46FD1-E528-EC0D-A91C-0583A024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30A6-CC39-464B-B85C-236AEE56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7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F6F83-B407-695E-A6C4-3E2AC17E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971-78D2-4391-B000-4F8A5F1112C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9B2BA-BD39-C627-ED07-64AF9DB8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FC462-4742-4002-E3BD-C2539AC9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30A6-CC39-464B-B85C-236AEE56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060-63D5-5E70-BC53-3E8E817B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FEEA4-44C2-E489-2577-DDF8F2E2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2C81-2419-CF81-E512-8F82BA58E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232A8-EA8A-6D30-82C9-F9C6BF6F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971-78D2-4391-B000-4F8A5F1112C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E1738-18BD-5436-64CF-A701DF10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9ABB3-5363-2F72-63BB-02422A0D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30A6-CC39-464B-B85C-236AEE56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A62E-ADC8-0715-840F-7BDE19B3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E0536-DD47-D2E9-B36C-BB5FF37DB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BA1E5-0EDF-19A8-5F0F-0A4CBD167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F6B3D-674B-3435-647D-7CA7EF32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4971-78D2-4391-B000-4F8A5F1112C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A311D-FD02-134D-DA98-03D45913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D7808-2E11-4CA7-C497-401C9859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30A6-CC39-464B-B85C-236AEE56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BCD45-B767-674A-F3B2-C564114A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58C59-31C0-6712-41A3-21F68F27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C1D48-A3E5-9243-0C6D-9D43DE3D3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644971-78D2-4391-B000-4F8A5F1112C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A7D3-DCFE-1C7C-AD41-DE6AADEDA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CB3AE-65D8-7EC0-6DAC-DA1105B49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730A6-CC39-464B-B85C-236AEE56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8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6F8-A103-5368-2361-A14DEF6D9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Deskriminan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BC3FE-CBD5-F00E-4D4D-C3E9E9FEF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8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029B8-5E3A-1A22-EA0D-876D7E9D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038225"/>
            <a:ext cx="8620098" cy="53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3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C1A58-0AB7-7668-D3BA-B485C3F4E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27" y="1111841"/>
            <a:ext cx="9777746" cy="533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3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C97AD-BF7F-0567-F020-1555A0E5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8" y="468015"/>
            <a:ext cx="10745491" cy="63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28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84118D-8FAC-FF98-8DAA-D5F748473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37" y="664489"/>
            <a:ext cx="11195650" cy="5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5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F2A910-838F-F198-B890-A5F1F38CB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32" y="721074"/>
            <a:ext cx="9694109" cy="56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1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62B97-F5F0-2399-F12E-2CA440E36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71" y="890101"/>
            <a:ext cx="9531457" cy="555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8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C7A26-D672-6CA6-F914-044B7932B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04" y="995362"/>
            <a:ext cx="10419392" cy="55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1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8F015-90DB-871E-E221-1077E7EEA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84" y="1158540"/>
            <a:ext cx="9943674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58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D1B4A-1DDE-EA00-5148-61D694C1E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2" y="1302167"/>
            <a:ext cx="11198197" cy="477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0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D646D-D079-CEF5-F69E-9068CF1D3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3" y="1129761"/>
            <a:ext cx="9370771" cy="530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5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DD933F-811D-49B2-383E-5748C8029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94" y="960491"/>
            <a:ext cx="10286691" cy="53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42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08F1E2-4C3F-6BEE-51F8-E4A7582A0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06" y="801270"/>
            <a:ext cx="8033187" cy="52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823B5-1D7A-AEDA-3991-482FA23B9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90" y="999721"/>
            <a:ext cx="10406759" cy="52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6C15FF-E0BA-3C86-7B70-8F85D4D9D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090" y="0"/>
            <a:ext cx="12812273" cy="70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0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569D9-B35F-72F4-605F-1D6869569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38" y="819077"/>
            <a:ext cx="10805123" cy="55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7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E33B1-C3CB-7779-1432-07E6C5E40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6" y="614236"/>
            <a:ext cx="11160507" cy="56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1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205D9C-6FA3-9BF2-5713-396151E54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6" y="884052"/>
            <a:ext cx="9942699" cy="55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4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25E5F-E0C6-19BE-B294-5AE3B0B63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15" y="583531"/>
            <a:ext cx="9814309" cy="568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4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44A152-92A3-7D84-EA38-1AA3BE63D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1443037"/>
            <a:ext cx="81629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508C1D-ADC2-7650-4C44-9BEDB9EBC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31" y="882878"/>
            <a:ext cx="10557399" cy="55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6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Analisis Deskriminan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Wahyu Sri Utami</dc:creator>
  <cp:lastModifiedBy>Wahyu Sri Utami</cp:lastModifiedBy>
  <cp:revision>14</cp:revision>
  <dcterms:created xsi:type="dcterms:W3CDTF">2025-06-02T00:42:31Z</dcterms:created>
  <dcterms:modified xsi:type="dcterms:W3CDTF">2025-06-02T03:03:07Z</dcterms:modified>
</cp:coreProperties>
</file>