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>
      <p:cViewPr varScale="1">
        <p:scale>
          <a:sx n="70" d="100"/>
          <a:sy n="70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E36D8-950A-4192-9427-DB870EE40F8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484964-1230-4E2B-9BDD-4880B3DFAAB2}">
      <dgm:prSet/>
      <dgm:spPr/>
      <dgm:t>
        <a:bodyPr/>
        <a:lstStyle/>
        <a:p>
          <a:endParaRPr lang="en-US"/>
        </a:p>
      </dgm:t>
    </dgm:pt>
    <dgm:pt modelId="{5AF7ED12-005A-4DA0-82EF-6C6E6EFF9A1A}" type="parTrans" cxnId="{27956573-AA06-46E4-9AA7-F0EE5E0E5387}">
      <dgm:prSet/>
      <dgm:spPr/>
      <dgm:t>
        <a:bodyPr/>
        <a:lstStyle/>
        <a:p>
          <a:endParaRPr lang="en-US"/>
        </a:p>
      </dgm:t>
    </dgm:pt>
    <dgm:pt modelId="{5E05DA7B-7D88-47C7-BE3D-D8BF82C6B2B1}" type="sibTrans" cxnId="{27956573-AA06-46E4-9AA7-F0EE5E0E538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E006493-906E-48E8-8618-5838D0F3AAC4}">
      <dgm:prSet phldrT="[نص]" custT="1"/>
      <dgm:spPr/>
      <dgm:t>
        <a:bodyPr/>
        <a:lstStyle/>
        <a:p>
          <a:r>
            <a:rPr lang="en-US" sz="1400" b="1" dirty="0" smtClean="0">
              <a:solidFill>
                <a:srgbClr val="C00000"/>
              </a:solidFill>
            </a:rPr>
            <a:t>Faculty member</a:t>
          </a:r>
          <a:endParaRPr lang="en-US" sz="1400" b="1" dirty="0">
            <a:solidFill>
              <a:srgbClr val="C00000"/>
            </a:solidFill>
          </a:endParaRPr>
        </a:p>
      </dgm:t>
    </dgm:pt>
    <dgm:pt modelId="{8DC43522-7B10-455F-B85E-1C4AC3413C14}" type="parTrans" cxnId="{57EA534B-9962-4E7D-A5D9-8759A9BAC6CE}">
      <dgm:prSet/>
      <dgm:spPr/>
      <dgm:t>
        <a:bodyPr/>
        <a:lstStyle/>
        <a:p>
          <a:endParaRPr lang="en-US"/>
        </a:p>
      </dgm:t>
    </dgm:pt>
    <dgm:pt modelId="{3F3094AA-420C-42C9-A0E9-0698E48F5D6B}" type="sibTrans" cxnId="{57EA534B-9962-4E7D-A5D9-8759A9BAC6CE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C7C3520D-85B2-4446-A304-38D63E22939D}">
      <dgm:prSet phldrT="[نص]" custT="1"/>
      <dgm:spPr/>
      <dgm:t>
        <a:bodyPr/>
        <a:lstStyle/>
        <a:p>
          <a:r>
            <a:rPr lang="en-US" sz="1400" b="1" dirty="0" smtClean="0">
              <a:solidFill>
                <a:srgbClr val="C00000"/>
              </a:solidFill>
            </a:rPr>
            <a:t>Administrator</a:t>
          </a:r>
          <a:endParaRPr lang="en-US" sz="1400" b="1" dirty="0">
            <a:solidFill>
              <a:srgbClr val="C00000"/>
            </a:solidFill>
          </a:endParaRPr>
        </a:p>
      </dgm:t>
    </dgm:pt>
    <dgm:pt modelId="{EDD3B2B3-2EC2-49EA-B782-3B090D6BC089}" type="parTrans" cxnId="{1004A4D0-0534-412E-9B65-654D82D63595}">
      <dgm:prSet/>
      <dgm:spPr/>
      <dgm:t>
        <a:bodyPr/>
        <a:lstStyle/>
        <a:p>
          <a:endParaRPr lang="en-US"/>
        </a:p>
      </dgm:t>
    </dgm:pt>
    <dgm:pt modelId="{B208B0CB-DD47-4F55-9D2F-401BFE4DCC38}" type="sibTrans" cxnId="{1004A4D0-0534-412E-9B65-654D82D63595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4FFD79A1-96F0-40A0-8052-7178D771997A}">
      <dgm:prSet phldrT="[نص]" custT="1"/>
      <dgm:spPr/>
      <dgm:t>
        <a:bodyPr/>
        <a:lstStyle/>
        <a:p>
          <a:r>
            <a:rPr lang="en-US" sz="1400" b="1" dirty="0" smtClean="0">
              <a:solidFill>
                <a:srgbClr val="C00000"/>
              </a:solidFill>
            </a:rPr>
            <a:t>Department</a:t>
          </a:r>
          <a:endParaRPr lang="en-US" sz="1400" b="1" dirty="0">
            <a:solidFill>
              <a:srgbClr val="C00000"/>
            </a:solidFill>
          </a:endParaRPr>
        </a:p>
      </dgm:t>
    </dgm:pt>
    <dgm:pt modelId="{C9C5CD1D-B419-4FE1-B57D-A8AFCA21E280}" type="parTrans" cxnId="{4415AFB9-B9C9-4ECE-B0B3-604828A9E883}">
      <dgm:prSet/>
      <dgm:spPr/>
      <dgm:t>
        <a:bodyPr/>
        <a:lstStyle/>
        <a:p>
          <a:endParaRPr lang="en-US"/>
        </a:p>
      </dgm:t>
    </dgm:pt>
    <dgm:pt modelId="{BE74956F-2698-4049-8DD3-73154CD121F9}" type="sibTrans" cxnId="{4415AFB9-B9C9-4ECE-B0B3-604828A9E883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760200B-1CE5-4FB0-BB8D-220AADCA2836}" type="pres">
      <dgm:prSet presAssocID="{FB6E36D8-950A-4192-9427-DB870EE40F8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7F34BC8-4E14-4662-8C23-283676182678}" type="pres">
      <dgm:prSet presAssocID="{FB6E36D8-950A-4192-9427-DB870EE40F87}" presName="Name1" presStyleCnt="0"/>
      <dgm:spPr/>
    </dgm:pt>
    <dgm:pt modelId="{E0EEEE7C-D1CB-4454-9BB2-50653D6CA764}" type="pres">
      <dgm:prSet presAssocID="{5E05DA7B-7D88-47C7-BE3D-D8BF82C6B2B1}" presName="picture_1" presStyleCnt="0"/>
      <dgm:spPr/>
    </dgm:pt>
    <dgm:pt modelId="{FD3AA9DE-9889-4F8C-B1D0-1974EFCC995F}" type="pres">
      <dgm:prSet presAssocID="{5E05DA7B-7D88-47C7-BE3D-D8BF82C6B2B1}" presName="pictureRepeatNode" presStyleLbl="alignImgPlace1" presStyleIdx="0" presStyleCnt="4"/>
      <dgm:spPr/>
      <dgm:t>
        <a:bodyPr/>
        <a:lstStyle/>
        <a:p>
          <a:endParaRPr lang="en-US"/>
        </a:p>
      </dgm:t>
    </dgm:pt>
    <dgm:pt modelId="{DF810FAF-88A7-4536-9FF7-DE4AF65F3B96}" type="pres">
      <dgm:prSet presAssocID="{04484964-1230-4E2B-9BDD-4880B3DFAAB2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512E61-2637-4680-BEB9-E62A25777076}" type="pres">
      <dgm:prSet presAssocID="{3F3094AA-420C-42C9-A0E9-0698E48F5D6B}" presName="picture_2" presStyleCnt="0"/>
      <dgm:spPr/>
    </dgm:pt>
    <dgm:pt modelId="{683B9967-1B51-4DC7-944F-9FA006592711}" type="pres">
      <dgm:prSet presAssocID="{3F3094AA-420C-42C9-A0E9-0698E48F5D6B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9B618BE1-25E9-4017-A0BB-22D4F9EFFAA2}" type="pres">
      <dgm:prSet presAssocID="{9E006493-906E-48E8-8618-5838D0F3AAC4}" presName="line_2" presStyleLbl="parChTrans1D1" presStyleIdx="0" presStyleCnt="3"/>
      <dgm:spPr/>
    </dgm:pt>
    <dgm:pt modelId="{ECD70608-77B1-410C-9E48-A964443D3F55}" type="pres">
      <dgm:prSet presAssocID="{9E006493-906E-48E8-8618-5838D0F3AAC4}" presName="textparent_2" presStyleLbl="node1" presStyleIdx="0" presStyleCnt="0"/>
      <dgm:spPr/>
    </dgm:pt>
    <dgm:pt modelId="{D5C7CD52-E1F6-4BDA-8C69-93EC373F5245}" type="pres">
      <dgm:prSet presAssocID="{9E006493-906E-48E8-8618-5838D0F3AAC4}" presName="text_2" presStyleLbl="revTx" presStyleIdx="0" presStyleCnt="3" custScaleX="12158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E4260-6B87-4D1C-8E71-A9CCEB006D59}" type="pres">
      <dgm:prSet presAssocID="{B208B0CB-DD47-4F55-9D2F-401BFE4DCC38}" presName="picture_3" presStyleCnt="0"/>
      <dgm:spPr/>
    </dgm:pt>
    <dgm:pt modelId="{21F24A28-ABA3-4541-9704-8F47C0026F34}" type="pres">
      <dgm:prSet presAssocID="{B208B0CB-DD47-4F55-9D2F-401BFE4DCC38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905FE272-BAF1-4FA3-AC33-F2F8F6393FD9}" type="pres">
      <dgm:prSet presAssocID="{C7C3520D-85B2-4446-A304-38D63E22939D}" presName="line_3" presStyleLbl="parChTrans1D1" presStyleIdx="1" presStyleCnt="3"/>
      <dgm:spPr/>
    </dgm:pt>
    <dgm:pt modelId="{D145E404-94CE-4AF6-B1CF-3F65DB5265D4}" type="pres">
      <dgm:prSet presAssocID="{C7C3520D-85B2-4446-A304-38D63E22939D}" presName="textparent_3" presStyleLbl="node1" presStyleIdx="0" presStyleCnt="0"/>
      <dgm:spPr/>
    </dgm:pt>
    <dgm:pt modelId="{3CEEEF15-D706-4465-AB34-837B93035F39}" type="pres">
      <dgm:prSet presAssocID="{C7C3520D-85B2-4446-A304-38D63E22939D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CF7CE-F87D-4EAF-9D00-5F531EA0F06A}" type="pres">
      <dgm:prSet presAssocID="{BE74956F-2698-4049-8DD3-73154CD121F9}" presName="picture_4" presStyleCnt="0"/>
      <dgm:spPr/>
    </dgm:pt>
    <dgm:pt modelId="{9D2052E6-DF22-4E81-A9F4-FD9FC855FDF3}" type="pres">
      <dgm:prSet presAssocID="{BE74956F-2698-4049-8DD3-73154CD121F9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6CD8C398-3313-489A-A600-398FC1AB2C00}" type="pres">
      <dgm:prSet presAssocID="{4FFD79A1-96F0-40A0-8052-7178D771997A}" presName="line_4" presStyleLbl="parChTrans1D1" presStyleIdx="2" presStyleCnt="3"/>
      <dgm:spPr/>
    </dgm:pt>
    <dgm:pt modelId="{6432AA2C-3E97-4883-893A-E6D6E639FDCA}" type="pres">
      <dgm:prSet presAssocID="{4FFD79A1-96F0-40A0-8052-7178D771997A}" presName="textparent_4" presStyleLbl="node1" presStyleIdx="0" presStyleCnt="0"/>
      <dgm:spPr/>
    </dgm:pt>
    <dgm:pt modelId="{4971A998-BB6C-4E28-8638-A19A889A09C8}" type="pres">
      <dgm:prSet presAssocID="{4FFD79A1-96F0-40A0-8052-7178D771997A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653E7B-DBDF-4D0F-A3B2-4B3FB8F0CC3C}" type="presOf" srcId="{9E006493-906E-48E8-8618-5838D0F3AAC4}" destId="{D5C7CD52-E1F6-4BDA-8C69-93EC373F5245}" srcOrd="0" destOrd="0" presId="urn:microsoft.com/office/officeart/2008/layout/CircularPictureCallout"/>
    <dgm:cxn modelId="{F56D981A-5EE9-4356-A10A-FC74C99D06B0}" type="presOf" srcId="{3F3094AA-420C-42C9-A0E9-0698E48F5D6B}" destId="{683B9967-1B51-4DC7-944F-9FA006592711}" srcOrd="0" destOrd="0" presId="urn:microsoft.com/office/officeart/2008/layout/CircularPictureCallout"/>
    <dgm:cxn modelId="{75D36B8D-B331-45C2-8AB7-FAC42A98F05E}" type="presOf" srcId="{5E05DA7B-7D88-47C7-BE3D-D8BF82C6B2B1}" destId="{FD3AA9DE-9889-4F8C-B1D0-1974EFCC995F}" srcOrd="0" destOrd="0" presId="urn:microsoft.com/office/officeart/2008/layout/CircularPictureCallout"/>
    <dgm:cxn modelId="{FE31AB7C-A35A-4108-BE68-395754843C60}" type="presOf" srcId="{C7C3520D-85B2-4446-A304-38D63E22939D}" destId="{3CEEEF15-D706-4465-AB34-837B93035F39}" srcOrd="0" destOrd="0" presId="urn:microsoft.com/office/officeart/2008/layout/CircularPictureCallout"/>
    <dgm:cxn modelId="{4CD7680E-2AEB-4C7C-85D5-47B559760DE8}" type="presOf" srcId="{04484964-1230-4E2B-9BDD-4880B3DFAAB2}" destId="{DF810FAF-88A7-4536-9FF7-DE4AF65F3B96}" srcOrd="0" destOrd="0" presId="urn:microsoft.com/office/officeart/2008/layout/CircularPictureCallout"/>
    <dgm:cxn modelId="{57EA534B-9962-4E7D-A5D9-8759A9BAC6CE}" srcId="{FB6E36D8-950A-4192-9427-DB870EE40F87}" destId="{9E006493-906E-48E8-8618-5838D0F3AAC4}" srcOrd="1" destOrd="0" parTransId="{8DC43522-7B10-455F-B85E-1C4AC3413C14}" sibTransId="{3F3094AA-420C-42C9-A0E9-0698E48F5D6B}"/>
    <dgm:cxn modelId="{4415AFB9-B9C9-4ECE-B0B3-604828A9E883}" srcId="{FB6E36D8-950A-4192-9427-DB870EE40F87}" destId="{4FFD79A1-96F0-40A0-8052-7178D771997A}" srcOrd="3" destOrd="0" parTransId="{C9C5CD1D-B419-4FE1-B57D-A8AFCA21E280}" sibTransId="{BE74956F-2698-4049-8DD3-73154CD121F9}"/>
    <dgm:cxn modelId="{C0045A01-7C01-4590-8EC5-9CAFD42BDFE7}" type="presOf" srcId="{B208B0CB-DD47-4F55-9D2F-401BFE4DCC38}" destId="{21F24A28-ABA3-4541-9704-8F47C0026F34}" srcOrd="0" destOrd="0" presId="urn:microsoft.com/office/officeart/2008/layout/CircularPictureCallout"/>
    <dgm:cxn modelId="{0F1694B2-071C-4385-9728-2D8AB29C8F1A}" type="presOf" srcId="{BE74956F-2698-4049-8DD3-73154CD121F9}" destId="{9D2052E6-DF22-4E81-A9F4-FD9FC855FDF3}" srcOrd="0" destOrd="0" presId="urn:microsoft.com/office/officeart/2008/layout/CircularPictureCallout"/>
    <dgm:cxn modelId="{9C488C91-DC6D-428C-AF6C-6B6445C09187}" type="presOf" srcId="{4FFD79A1-96F0-40A0-8052-7178D771997A}" destId="{4971A998-BB6C-4E28-8638-A19A889A09C8}" srcOrd="0" destOrd="0" presId="urn:microsoft.com/office/officeart/2008/layout/CircularPictureCallout"/>
    <dgm:cxn modelId="{27956573-AA06-46E4-9AA7-F0EE5E0E5387}" srcId="{FB6E36D8-950A-4192-9427-DB870EE40F87}" destId="{04484964-1230-4E2B-9BDD-4880B3DFAAB2}" srcOrd="0" destOrd="0" parTransId="{5AF7ED12-005A-4DA0-82EF-6C6E6EFF9A1A}" sibTransId="{5E05DA7B-7D88-47C7-BE3D-D8BF82C6B2B1}"/>
    <dgm:cxn modelId="{22385319-6061-4D4C-8DF3-5DA6FADA1070}" type="presOf" srcId="{FB6E36D8-950A-4192-9427-DB870EE40F87}" destId="{B760200B-1CE5-4FB0-BB8D-220AADCA2836}" srcOrd="0" destOrd="0" presId="urn:microsoft.com/office/officeart/2008/layout/CircularPictureCallout"/>
    <dgm:cxn modelId="{1004A4D0-0534-412E-9B65-654D82D63595}" srcId="{FB6E36D8-950A-4192-9427-DB870EE40F87}" destId="{C7C3520D-85B2-4446-A304-38D63E22939D}" srcOrd="2" destOrd="0" parTransId="{EDD3B2B3-2EC2-49EA-B782-3B090D6BC089}" sibTransId="{B208B0CB-DD47-4F55-9D2F-401BFE4DCC38}"/>
    <dgm:cxn modelId="{ED2818F1-B180-43C6-BC95-FB2F0A806FDE}" type="presParOf" srcId="{B760200B-1CE5-4FB0-BB8D-220AADCA2836}" destId="{07F34BC8-4E14-4662-8C23-283676182678}" srcOrd="0" destOrd="0" presId="urn:microsoft.com/office/officeart/2008/layout/CircularPictureCallout"/>
    <dgm:cxn modelId="{2BE8D22B-0C5D-49CA-9C8B-71071BEF0798}" type="presParOf" srcId="{07F34BC8-4E14-4662-8C23-283676182678}" destId="{E0EEEE7C-D1CB-4454-9BB2-50653D6CA764}" srcOrd="0" destOrd="0" presId="urn:microsoft.com/office/officeart/2008/layout/CircularPictureCallout"/>
    <dgm:cxn modelId="{0C3FE129-5069-4833-9E85-F362B189119D}" type="presParOf" srcId="{E0EEEE7C-D1CB-4454-9BB2-50653D6CA764}" destId="{FD3AA9DE-9889-4F8C-B1D0-1974EFCC995F}" srcOrd="0" destOrd="0" presId="urn:microsoft.com/office/officeart/2008/layout/CircularPictureCallout"/>
    <dgm:cxn modelId="{080E7E6D-C677-4B2E-A47C-DA3E2ACA3FA9}" type="presParOf" srcId="{07F34BC8-4E14-4662-8C23-283676182678}" destId="{DF810FAF-88A7-4536-9FF7-DE4AF65F3B96}" srcOrd="1" destOrd="0" presId="urn:microsoft.com/office/officeart/2008/layout/CircularPictureCallout"/>
    <dgm:cxn modelId="{C5857664-492D-4957-ADD8-2163D3F85315}" type="presParOf" srcId="{07F34BC8-4E14-4662-8C23-283676182678}" destId="{8D512E61-2637-4680-BEB9-E62A25777076}" srcOrd="2" destOrd="0" presId="urn:microsoft.com/office/officeart/2008/layout/CircularPictureCallout"/>
    <dgm:cxn modelId="{CF6EDFDA-6554-43DD-8591-EBB686C29263}" type="presParOf" srcId="{8D512E61-2637-4680-BEB9-E62A25777076}" destId="{683B9967-1B51-4DC7-944F-9FA006592711}" srcOrd="0" destOrd="0" presId="urn:microsoft.com/office/officeart/2008/layout/CircularPictureCallout"/>
    <dgm:cxn modelId="{8BBE49C3-20F2-4303-8F37-A20B2ABFAE40}" type="presParOf" srcId="{07F34BC8-4E14-4662-8C23-283676182678}" destId="{9B618BE1-25E9-4017-A0BB-22D4F9EFFAA2}" srcOrd="3" destOrd="0" presId="urn:microsoft.com/office/officeart/2008/layout/CircularPictureCallout"/>
    <dgm:cxn modelId="{ED52172C-F4DC-491A-8CFF-C6D09070FED8}" type="presParOf" srcId="{07F34BC8-4E14-4662-8C23-283676182678}" destId="{ECD70608-77B1-410C-9E48-A964443D3F55}" srcOrd="4" destOrd="0" presId="urn:microsoft.com/office/officeart/2008/layout/CircularPictureCallout"/>
    <dgm:cxn modelId="{799A765E-926A-409B-8B64-83230AD6A0E0}" type="presParOf" srcId="{ECD70608-77B1-410C-9E48-A964443D3F55}" destId="{D5C7CD52-E1F6-4BDA-8C69-93EC373F5245}" srcOrd="0" destOrd="0" presId="urn:microsoft.com/office/officeart/2008/layout/CircularPictureCallout"/>
    <dgm:cxn modelId="{23DCB4D2-DA22-4B0B-8462-33FD96760CA9}" type="presParOf" srcId="{07F34BC8-4E14-4662-8C23-283676182678}" destId="{45FE4260-6B87-4D1C-8E71-A9CCEB006D59}" srcOrd="5" destOrd="0" presId="urn:microsoft.com/office/officeart/2008/layout/CircularPictureCallout"/>
    <dgm:cxn modelId="{86372AFB-B6F2-487B-B88A-225EE8FE9CFD}" type="presParOf" srcId="{45FE4260-6B87-4D1C-8E71-A9CCEB006D59}" destId="{21F24A28-ABA3-4541-9704-8F47C0026F34}" srcOrd="0" destOrd="0" presId="urn:microsoft.com/office/officeart/2008/layout/CircularPictureCallout"/>
    <dgm:cxn modelId="{93958984-E963-410C-A9F3-E5464D241428}" type="presParOf" srcId="{07F34BC8-4E14-4662-8C23-283676182678}" destId="{905FE272-BAF1-4FA3-AC33-F2F8F6393FD9}" srcOrd="6" destOrd="0" presId="urn:microsoft.com/office/officeart/2008/layout/CircularPictureCallout"/>
    <dgm:cxn modelId="{39B44122-1868-40D2-8A5C-7D19F1605C41}" type="presParOf" srcId="{07F34BC8-4E14-4662-8C23-283676182678}" destId="{D145E404-94CE-4AF6-B1CF-3F65DB5265D4}" srcOrd="7" destOrd="0" presId="urn:microsoft.com/office/officeart/2008/layout/CircularPictureCallout"/>
    <dgm:cxn modelId="{311D6B61-2BC3-4A0D-A006-8C3EEE173BD5}" type="presParOf" srcId="{D145E404-94CE-4AF6-B1CF-3F65DB5265D4}" destId="{3CEEEF15-D706-4465-AB34-837B93035F39}" srcOrd="0" destOrd="0" presId="urn:microsoft.com/office/officeart/2008/layout/CircularPictureCallout"/>
    <dgm:cxn modelId="{AA97A56B-7450-43BA-BD6E-8FA5E2EB7EE3}" type="presParOf" srcId="{07F34BC8-4E14-4662-8C23-283676182678}" destId="{39FCF7CE-F87D-4EAF-9D00-5F531EA0F06A}" srcOrd="8" destOrd="0" presId="urn:microsoft.com/office/officeart/2008/layout/CircularPictureCallout"/>
    <dgm:cxn modelId="{1CDC1F4C-1CC1-4B90-A5AC-B63E325FA87B}" type="presParOf" srcId="{39FCF7CE-F87D-4EAF-9D00-5F531EA0F06A}" destId="{9D2052E6-DF22-4E81-A9F4-FD9FC855FDF3}" srcOrd="0" destOrd="0" presId="urn:microsoft.com/office/officeart/2008/layout/CircularPictureCallout"/>
    <dgm:cxn modelId="{C6D6C3E5-C4C0-471B-95F8-08CA7EC32F40}" type="presParOf" srcId="{07F34BC8-4E14-4662-8C23-283676182678}" destId="{6CD8C398-3313-489A-A600-398FC1AB2C00}" srcOrd="9" destOrd="0" presId="urn:microsoft.com/office/officeart/2008/layout/CircularPictureCallout"/>
    <dgm:cxn modelId="{AA45F730-F2C2-4333-9E26-0400E2425740}" type="presParOf" srcId="{07F34BC8-4E14-4662-8C23-283676182678}" destId="{6432AA2C-3E97-4883-893A-E6D6E639FDCA}" srcOrd="10" destOrd="0" presId="urn:microsoft.com/office/officeart/2008/layout/CircularPictureCallout"/>
    <dgm:cxn modelId="{2F12589C-EA39-4847-B5D8-92BB36767C4A}" type="presParOf" srcId="{6432AA2C-3E97-4883-893A-E6D6E639FDCA}" destId="{4971A998-BB6C-4E28-8638-A19A889A09C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1F7C46-5C59-434B-82D9-675F008417D6}" type="doc">
      <dgm:prSet loTypeId="urn:microsoft.com/office/officeart/2005/8/layout/cycle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D37DD11-6BB9-494F-AF38-D9D6D6B146CB}">
      <dgm:prSet phldrT="[نص]"/>
      <dgm:spPr/>
      <dgm:t>
        <a:bodyPr/>
        <a:lstStyle/>
        <a:p>
          <a:r>
            <a:rPr lang="en-US" dirty="0" smtClean="0"/>
            <a:t>Reduce paper usage</a:t>
          </a:r>
          <a:endParaRPr lang="en-US" dirty="0"/>
        </a:p>
      </dgm:t>
    </dgm:pt>
    <dgm:pt modelId="{B84CD818-7A5F-425A-BC50-475E8CC61143}" type="parTrans" cxnId="{47473F7B-967D-42B1-9D0B-E5EF8ECE6B1D}">
      <dgm:prSet/>
      <dgm:spPr/>
      <dgm:t>
        <a:bodyPr/>
        <a:lstStyle/>
        <a:p>
          <a:endParaRPr lang="en-US"/>
        </a:p>
      </dgm:t>
    </dgm:pt>
    <dgm:pt modelId="{CC6BF7C7-2C0C-4061-BCE6-FA843BD1D4C9}" type="sibTrans" cxnId="{47473F7B-967D-42B1-9D0B-E5EF8ECE6B1D}">
      <dgm:prSet/>
      <dgm:spPr/>
      <dgm:t>
        <a:bodyPr/>
        <a:lstStyle/>
        <a:p>
          <a:endParaRPr lang="en-US"/>
        </a:p>
      </dgm:t>
    </dgm:pt>
    <dgm:pt modelId="{C39CE791-490E-49BC-A31F-7F53358BB188}">
      <dgm:prSet phldrT="[نص]"/>
      <dgm:spPr/>
      <dgm:t>
        <a:bodyPr/>
        <a:lstStyle/>
        <a:p>
          <a:r>
            <a:rPr lang="en-US" dirty="0" smtClean="0"/>
            <a:t>Simple and easy to use </a:t>
          </a:r>
          <a:endParaRPr lang="en-US" dirty="0"/>
        </a:p>
      </dgm:t>
    </dgm:pt>
    <dgm:pt modelId="{F3778299-277C-4AB1-9691-7F44BDBE8BB9}" type="parTrans" cxnId="{E9C982B7-E44F-49BE-837A-6C1CBD2C794D}">
      <dgm:prSet/>
      <dgm:spPr/>
      <dgm:t>
        <a:bodyPr/>
        <a:lstStyle/>
        <a:p>
          <a:endParaRPr lang="en-US"/>
        </a:p>
      </dgm:t>
    </dgm:pt>
    <dgm:pt modelId="{298CD735-C08C-4425-B016-260516F50518}" type="sibTrans" cxnId="{E9C982B7-E44F-49BE-837A-6C1CBD2C794D}">
      <dgm:prSet/>
      <dgm:spPr/>
      <dgm:t>
        <a:bodyPr/>
        <a:lstStyle/>
        <a:p>
          <a:endParaRPr lang="en-US"/>
        </a:p>
      </dgm:t>
    </dgm:pt>
    <dgm:pt modelId="{40E88644-6C3A-4F9D-B402-31B580CA46FC}">
      <dgm:prSet phldrT="[نص]"/>
      <dgm:spPr/>
      <dgm:t>
        <a:bodyPr/>
        <a:lstStyle/>
        <a:p>
          <a:r>
            <a:rPr lang="en-US" dirty="0" smtClean="0"/>
            <a:t>Provide valuable feedback</a:t>
          </a:r>
          <a:endParaRPr lang="en-US" dirty="0"/>
        </a:p>
      </dgm:t>
    </dgm:pt>
    <dgm:pt modelId="{DF8F2639-55F3-47D1-914F-8A70EC71183C}" type="parTrans" cxnId="{55D6B578-FBC9-4C19-A451-F3AFE5494770}">
      <dgm:prSet/>
      <dgm:spPr/>
      <dgm:t>
        <a:bodyPr/>
        <a:lstStyle/>
        <a:p>
          <a:endParaRPr lang="en-US"/>
        </a:p>
      </dgm:t>
    </dgm:pt>
    <dgm:pt modelId="{2CB91876-6CFE-4F72-87C8-1B3A1128F6CC}" type="sibTrans" cxnId="{55D6B578-FBC9-4C19-A451-F3AFE5494770}">
      <dgm:prSet/>
      <dgm:spPr/>
      <dgm:t>
        <a:bodyPr/>
        <a:lstStyle/>
        <a:p>
          <a:endParaRPr lang="en-US"/>
        </a:p>
      </dgm:t>
    </dgm:pt>
    <dgm:pt modelId="{A2211BC3-6D38-4C65-9A55-07A7ECE335EB}">
      <dgm:prSet phldrT="[نص]"/>
      <dgm:spPr/>
      <dgm:t>
        <a:bodyPr/>
        <a:lstStyle/>
        <a:p>
          <a:r>
            <a:rPr lang="en-US" dirty="0" smtClean="0"/>
            <a:t>Helps in saving effort and time</a:t>
          </a:r>
          <a:endParaRPr lang="en-US" dirty="0"/>
        </a:p>
      </dgm:t>
    </dgm:pt>
    <dgm:pt modelId="{63F7D0AC-4BBE-4DF8-A799-FABD80AECA2E}" type="parTrans" cxnId="{2E543EBE-8D41-4B56-9171-0D46E6CAA9BE}">
      <dgm:prSet/>
      <dgm:spPr/>
      <dgm:t>
        <a:bodyPr/>
        <a:lstStyle/>
        <a:p>
          <a:endParaRPr lang="en-US"/>
        </a:p>
      </dgm:t>
    </dgm:pt>
    <dgm:pt modelId="{C38A937C-6ABE-41D8-A5EC-E6A069AE6F7F}" type="sibTrans" cxnId="{2E543EBE-8D41-4B56-9171-0D46E6CAA9BE}">
      <dgm:prSet/>
      <dgm:spPr/>
      <dgm:t>
        <a:bodyPr/>
        <a:lstStyle/>
        <a:p>
          <a:endParaRPr lang="en-US"/>
        </a:p>
      </dgm:t>
    </dgm:pt>
    <dgm:pt modelId="{86BEB838-CC61-4134-A181-0478A01D6211}">
      <dgm:prSet phldrT="[نص]"/>
      <dgm:spPr/>
      <dgm:t>
        <a:bodyPr/>
        <a:lstStyle/>
        <a:p>
          <a:r>
            <a:rPr lang="en-US" dirty="0" smtClean="0"/>
            <a:t>The system viewing anytime anywhere </a:t>
          </a:r>
          <a:endParaRPr lang="en-US" dirty="0"/>
        </a:p>
      </dgm:t>
    </dgm:pt>
    <dgm:pt modelId="{2F4550E8-7808-4DB2-82B4-B730806A295D}" type="parTrans" cxnId="{BCEE7F20-9B42-469D-9E69-693838FDBAFC}">
      <dgm:prSet/>
      <dgm:spPr/>
      <dgm:t>
        <a:bodyPr/>
        <a:lstStyle/>
        <a:p>
          <a:endParaRPr lang="en-US"/>
        </a:p>
      </dgm:t>
    </dgm:pt>
    <dgm:pt modelId="{36D46E29-ABC3-4A5D-86FE-3B61704F50F8}" type="sibTrans" cxnId="{BCEE7F20-9B42-469D-9E69-693838FDBAFC}">
      <dgm:prSet/>
      <dgm:spPr/>
      <dgm:t>
        <a:bodyPr/>
        <a:lstStyle/>
        <a:p>
          <a:endParaRPr lang="en-US"/>
        </a:p>
      </dgm:t>
    </dgm:pt>
    <dgm:pt modelId="{8629DAD5-6ABF-4C55-9C63-E97094539F20}" type="pres">
      <dgm:prSet presAssocID="{C41F7C46-5C59-434B-82D9-675F008417D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49B662-C856-4EEA-A96D-1EB446940BA6}" type="pres">
      <dgm:prSet presAssocID="{C41F7C46-5C59-434B-82D9-675F008417D6}" presName="cycle" presStyleCnt="0"/>
      <dgm:spPr/>
    </dgm:pt>
    <dgm:pt modelId="{24B68A49-4E68-4B57-BDF7-96C58288AC28}" type="pres">
      <dgm:prSet presAssocID="{BD37DD11-6BB9-494F-AF38-D9D6D6B146CB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EF08F-00CF-4AFD-BBEE-44B958E310F0}" type="pres">
      <dgm:prSet presAssocID="{CC6BF7C7-2C0C-4061-BCE6-FA843BD1D4C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6BCB981D-AAB5-4AA5-B7C1-4C905BF222AC}" type="pres">
      <dgm:prSet presAssocID="{C39CE791-490E-49BC-A31F-7F53358BB188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B7B8A6-C891-4334-AFCA-80F2DCD1A2F5}" type="pres">
      <dgm:prSet presAssocID="{40E88644-6C3A-4F9D-B402-31B580CA46FC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253ED8-D096-4CEA-BA42-F0DD31F6D381}" type="pres">
      <dgm:prSet presAssocID="{A2211BC3-6D38-4C65-9A55-07A7ECE335EB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AD2B9-DE81-4D8E-AA88-9EA27EC71C53}" type="pres">
      <dgm:prSet presAssocID="{86BEB838-CC61-4134-A181-0478A01D6211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543EBE-8D41-4B56-9171-0D46E6CAA9BE}" srcId="{C41F7C46-5C59-434B-82D9-675F008417D6}" destId="{A2211BC3-6D38-4C65-9A55-07A7ECE335EB}" srcOrd="3" destOrd="0" parTransId="{63F7D0AC-4BBE-4DF8-A799-FABD80AECA2E}" sibTransId="{C38A937C-6ABE-41D8-A5EC-E6A069AE6F7F}"/>
    <dgm:cxn modelId="{BCEE7F20-9B42-469D-9E69-693838FDBAFC}" srcId="{C41F7C46-5C59-434B-82D9-675F008417D6}" destId="{86BEB838-CC61-4134-A181-0478A01D6211}" srcOrd="4" destOrd="0" parTransId="{2F4550E8-7808-4DB2-82B4-B730806A295D}" sibTransId="{36D46E29-ABC3-4A5D-86FE-3B61704F50F8}"/>
    <dgm:cxn modelId="{55D6B578-FBC9-4C19-A451-F3AFE5494770}" srcId="{C41F7C46-5C59-434B-82D9-675F008417D6}" destId="{40E88644-6C3A-4F9D-B402-31B580CA46FC}" srcOrd="2" destOrd="0" parTransId="{DF8F2639-55F3-47D1-914F-8A70EC71183C}" sibTransId="{2CB91876-6CFE-4F72-87C8-1B3A1128F6CC}"/>
    <dgm:cxn modelId="{64EDE21A-B98D-4118-A125-83C2D6D918E3}" type="presOf" srcId="{CC6BF7C7-2C0C-4061-BCE6-FA843BD1D4C9}" destId="{0A3EF08F-00CF-4AFD-BBEE-44B958E310F0}" srcOrd="0" destOrd="0" presId="urn:microsoft.com/office/officeart/2005/8/layout/cycle3"/>
    <dgm:cxn modelId="{04E24ABB-1BC9-43E4-A9C3-D76E9F50408C}" type="presOf" srcId="{C39CE791-490E-49BC-A31F-7F53358BB188}" destId="{6BCB981D-AAB5-4AA5-B7C1-4C905BF222AC}" srcOrd="0" destOrd="0" presId="urn:microsoft.com/office/officeart/2005/8/layout/cycle3"/>
    <dgm:cxn modelId="{0BB121C7-1DD6-49A0-899F-4CB64A277570}" type="presOf" srcId="{86BEB838-CC61-4134-A181-0478A01D6211}" destId="{0EEAD2B9-DE81-4D8E-AA88-9EA27EC71C53}" srcOrd="0" destOrd="0" presId="urn:microsoft.com/office/officeart/2005/8/layout/cycle3"/>
    <dgm:cxn modelId="{67F93CCC-0CD6-453D-8DD9-DDD4E80B1D63}" type="presOf" srcId="{A2211BC3-6D38-4C65-9A55-07A7ECE335EB}" destId="{66253ED8-D096-4CEA-BA42-F0DD31F6D381}" srcOrd="0" destOrd="0" presId="urn:microsoft.com/office/officeart/2005/8/layout/cycle3"/>
    <dgm:cxn modelId="{97BAD775-8FE6-46EB-8868-232F4B9FEB6F}" type="presOf" srcId="{40E88644-6C3A-4F9D-B402-31B580CA46FC}" destId="{78B7B8A6-C891-4334-AFCA-80F2DCD1A2F5}" srcOrd="0" destOrd="0" presId="urn:microsoft.com/office/officeart/2005/8/layout/cycle3"/>
    <dgm:cxn modelId="{0D2D6473-B0EE-4010-950E-579845B391B3}" type="presOf" srcId="{BD37DD11-6BB9-494F-AF38-D9D6D6B146CB}" destId="{24B68A49-4E68-4B57-BDF7-96C58288AC28}" srcOrd="0" destOrd="0" presId="urn:microsoft.com/office/officeart/2005/8/layout/cycle3"/>
    <dgm:cxn modelId="{47473F7B-967D-42B1-9D0B-E5EF8ECE6B1D}" srcId="{C41F7C46-5C59-434B-82D9-675F008417D6}" destId="{BD37DD11-6BB9-494F-AF38-D9D6D6B146CB}" srcOrd="0" destOrd="0" parTransId="{B84CD818-7A5F-425A-BC50-475E8CC61143}" sibTransId="{CC6BF7C7-2C0C-4061-BCE6-FA843BD1D4C9}"/>
    <dgm:cxn modelId="{E9C982B7-E44F-49BE-837A-6C1CBD2C794D}" srcId="{C41F7C46-5C59-434B-82D9-675F008417D6}" destId="{C39CE791-490E-49BC-A31F-7F53358BB188}" srcOrd="1" destOrd="0" parTransId="{F3778299-277C-4AB1-9691-7F44BDBE8BB9}" sibTransId="{298CD735-C08C-4425-B016-260516F50518}"/>
    <dgm:cxn modelId="{DEC75140-3BDD-4057-8271-DFE973776BC7}" type="presOf" srcId="{C41F7C46-5C59-434B-82D9-675F008417D6}" destId="{8629DAD5-6ABF-4C55-9C63-E97094539F20}" srcOrd="0" destOrd="0" presId="urn:microsoft.com/office/officeart/2005/8/layout/cycle3"/>
    <dgm:cxn modelId="{37F49B87-FA9B-4139-B224-D27AC7582C29}" type="presParOf" srcId="{8629DAD5-6ABF-4C55-9C63-E97094539F20}" destId="{6D49B662-C856-4EEA-A96D-1EB446940BA6}" srcOrd="0" destOrd="0" presId="urn:microsoft.com/office/officeart/2005/8/layout/cycle3"/>
    <dgm:cxn modelId="{25DAD163-0488-41E0-BCE4-B35CB366DDB3}" type="presParOf" srcId="{6D49B662-C856-4EEA-A96D-1EB446940BA6}" destId="{24B68A49-4E68-4B57-BDF7-96C58288AC28}" srcOrd="0" destOrd="0" presId="urn:microsoft.com/office/officeart/2005/8/layout/cycle3"/>
    <dgm:cxn modelId="{E58C8876-59F0-47CC-870E-E7553703A24E}" type="presParOf" srcId="{6D49B662-C856-4EEA-A96D-1EB446940BA6}" destId="{0A3EF08F-00CF-4AFD-BBEE-44B958E310F0}" srcOrd="1" destOrd="0" presId="urn:microsoft.com/office/officeart/2005/8/layout/cycle3"/>
    <dgm:cxn modelId="{1C97B40F-2CD9-4B4C-938C-3E8848A79394}" type="presParOf" srcId="{6D49B662-C856-4EEA-A96D-1EB446940BA6}" destId="{6BCB981D-AAB5-4AA5-B7C1-4C905BF222AC}" srcOrd="2" destOrd="0" presId="urn:microsoft.com/office/officeart/2005/8/layout/cycle3"/>
    <dgm:cxn modelId="{B355A3DA-2C09-441C-AEF1-4B070B8D258E}" type="presParOf" srcId="{6D49B662-C856-4EEA-A96D-1EB446940BA6}" destId="{78B7B8A6-C891-4334-AFCA-80F2DCD1A2F5}" srcOrd="3" destOrd="0" presId="urn:microsoft.com/office/officeart/2005/8/layout/cycle3"/>
    <dgm:cxn modelId="{C4902C19-E7C2-497C-B257-0019BFB51345}" type="presParOf" srcId="{6D49B662-C856-4EEA-A96D-1EB446940BA6}" destId="{66253ED8-D096-4CEA-BA42-F0DD31F6D381}" srcOrd="4" destOrd="0" presId="urn:microsoft.com/office/officeart/2005/8/layout/cycle3"/>
    <dgm:cxn modelId="{F4ABC3E3-0BB8-49DD-BC3B-EF8C92F9F14A}" type="presParOf" srcId="{6D49B662-C856-4EEA-A96D-1EB446940BA6}" destId="{0EEAD2B9-DE81-4D8E-AA88-9EA27EC71C5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8C398-3313-489A-A600-398FC1AB2C00}">
      <dsp:nvSpPr>
        <dsp:cNvPr id="0" name=""/>
        <dsp:cNvSpPr/>
      </dsp:nvSpPr>
      <dsp:spPr>
        <a:xfrm>
          <a:off x="1641078" y="3222823"/>
          <a:ext cx="329528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FE272-BAF1-4FA3-AC33-F2F8F6393FD9}">
      <dsp:nvSpPr>
        <dsp:cNvPr id="0" name=""/>
        <dsp:cNvSpPr/>
      </dsp:nvSpPr>
      <dsp:spPr>
        <a:xfrm>
          <a:off x="1641078" y="2074069"/>
          <a:ext cx="2822654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18BE1-25E9-4017-A0BB-22D4F9EFFAA2}">
      <dsp:nvSpPr>
        <dsp:cNvPr id="0" name=""/>
        <dsp:cNvSpPr/>
      </dsp:nvSpPr>
      <dsp:spPr>
        <a:xfrm>
          <a:off x="1641078" y="925314"/>
          <a:ext cx="3295285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AA9DE-9889-4F8C-B1D0-1974EFCC995F}">
      <dsp:nvSpPr>
        <dsp:cNvPr id="0" name=""/>
        <dsp:cNvSpPr/>
      </dsp:nvSpPr>
      <dsp:spPr>
        <a:xfrm>
          <a:off x="0" y="432990"/>
          <a:ext cx="3282156" cy="328215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10FAF-88A7-4536-9FF7-DE4AF65F3B96}">
      <dsp:nvSpPr>
        <dsp:cNvPr id="0" name=""/>
        <dsp:cNvSpPr/>
      </dsp:nvSpPr>
      <dsp:spPr>
        <a:xfrm>
          <a:off x="590788" y="2175815"/>
          <a:ext cx="2100580" cy="108311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300" kern="1200"/>
        </a:p>
      </dsp:txBody>
      <dsp:txXfrm>
        <a:off x="590788" y="2175815"/>
        <a:ext cx="2100580" cy="1083111"/>
      </dsp:txXfrm>
    </dsp:sp>
    <dsp:sp modelId="{683B9967-1B51-4DC7-944F-9FA006592711}">
      <dsp:nvSpPr>
        <dsp:cNvPr id="0" name=""/>
        <dsp:cNvSpPr/>
      </dsp:nvSpPr>
      <dsp:spPr>
        <a:xfrm>
          <a:off x="4444039" y="432990"/>
          <a:ext cx="984646" cy="98464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7CD52-E1F6-4BDA-8C69-93EC373F5245}">
      <dsp:nvSpPr>
        <dsp:cNvPr id="0" name=""/>
        <dsp:cNvSpPr/>
      </dsp:nvSpPr>
      <dsp:spPr>
        <a:xfrm>
          <a:off x="5428686" y="432990"/>
          <a:ext cx="1135124" cy="98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0" rIns="5334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C00000"/>
              </a:solidFill>
            </a:rPr>
            <a:t>Faculty member</a:t>
          </a:r>
          <a:endParaRPr lang="en-US" sz="1400" b="1" kern="1200" dirty="0">
            <a:solidFill>
              <a:srgbClr val="C00000"/>
            </a:solidFill>
          </a:endParaRPr>
        </a:p>
      </dsp:txBody>
      <dsp:txXfrm>
        <a:off x="5428686" y="432990"/>
        <a:ext cx="1135124" cy="984646"/>
      </dsp:txXfrm>
    </dsp:sp>
    <dsp:sp modelId="{21F24A28-ABA3-4541-9704-8F47C0026F34}">
      <dsp:nvSpPr>
        <dsp:cNvPr id="0" name=""/>
        <dsp:cNvSpPr/>
      </dsp:nvSpPr>
      <dsp:spPr>
        <a:xfrm>
          <a:off x="3971409" y="1581745"/>
          <a:ext cx="984646" cy="98464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EEF15-D706-4465-AB34-837B93035F39}">
      <dsp:nvSpPr>
        <dsp:cNvPr id="0" name=""/>
        <dsp:cNvSpPr/>
      </dsp:nvSpPr>
      <dsp:spPr>
        <a:xfrm>
          <a:off x="4956056" y="1581745"/>
          <a:ext cx="1291631" cy="98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0" rIns="5334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C00000"/>
              </a:solidFill>
            </a:rPr>
            <a:t>Administrator</a:t>
          </a:r>
          <a:endParaRPr lang="en-US" sz="1400" b="1" kern="1200" dirty="0">
            <a:solidFill>
              <a:srgbClr val="C00000"/>
            </a:solidFill>
          </a:endParaRPr>
        </a:p>
      </dsp:txBody>
      <dsp:txXfrm>
        <a:off x="4956056" y="1581745"/>
        <a:ext cx="1291631" cy="984646"/>
      </dsp:txXfrm>
    </dsp:sp>
    <dsp:sp modelId="{9D2052E6-DF22-4E81-A9F4-FD9FC855FDF3}">
      <dsp:nvSpPr>
        <dsp:cNvPr id="0" name=""/>
        <dsp:cNvSpPr/>
      </dsp:nvSpPr>
      <dsp:spPr>
        <a:xfrm>
          <a:off x="4444039" y="2730500"/>
          <a:ext cx="984646" cy="98464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1A998-BB6C-4E28-8638-A19A889A09C8}">
      <dsp:nvSpPr>
        <dsp:cNvPr id="0" name=""/>
        <dsp:cNvSpPr/>
      </dsp:nvSpPr>
      <dsp:spPr>
        <a:xfrm>
          <a:off x="5428686" y="2730500"/>
          <a:ext cx="1135626" cy="984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0" rIns="5334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C00000"/>
              </a:solidFill>
            </a:rPr>
            <a:t>Department</a:t>
          </a:r>
          <a:endParaRPr lang="en-US" sz="1400" b="1" kern="1200" dirty="0">
            <a:solidFill>
              <a:srgbClr val="C00000"/>
            </a:solidFill>
          </a:endParaRPr>
        </a:p>
      </dsp:txBody>
      <dsp:txXfrm>
        <a:off x="5428686" y="2730500"/>
        <a:ext cx="1135626" cy="984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EF08F-00CF-4AFD-BBEE-44B958E310F0}">
      <dsp:nvSpPr>
        <dsp:cNvPr id="0" name=""/>
        <dsp:cNvSpPr/>
      </dsp:nvSpPr>
      <dsp:spPr>
        <a:xfrm>
          <a:off x="1215567" y="-23211"/>
          <a:ext cx="4133177" cy="4133177"/>
        </a:xfrm>
        <a:prstGeom prst="circularArrow">
          <a:avLst>
            <a:gd name="adj1" fmla="val 5544"/>
            <a:gd name="adj2" fmla="val 330680"/>
            <a:gd name="adj3" fmla="val 13802097"/>
            <a:gd name="adj4" fmla="val 17370057"/>
            <a:gd name="adj5" fmla="val 575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68A49-4E68-4B57-BDF7-96C58288AC28}">
      <dsp:nvSpPr>
        <dsp:cNvPr id="0" name=""/>
        <dsp:cNvSpPr/>
      </dsp:nvSpPr>
      <dsp:spPr>
        <a:xfrm>
          <a:off x="2325395" y="1447"/>
          <a:ext cx="1913522" cy="95676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Reduce paper usage</a:t>
          </a:r>
          <a:endParaRPr lang="en-US" sz="1500" kern="1200" dirty="0"/>
        </a:p>
      </dsp:txBody>
      <dsp:txXfrm>
        <a:off x="2372100" y="48152"/>
        <a:ext cx="1820112" cy="863351"/>
      </dsp:txXfrm>
    </dsp:sp>
    <dsp:sp modelId="{6BCB981D-AAB5-4AA5-B7C1-4C905BF222AC}">
      <dsp:nvSpPr>
        <dsp:cNvPr id="0" name=""/>
        <dsp:cNvSpPr/>
      </dsp:nvSpPr>
      <dsp:spPr>
        <a:xfrm>
          <a:off x="4001678" y="1219339"/>
          <a:ext cx="1913522" cy="956761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Simple and easy to use </a:t>
          </a:r>
          <a:endParaRPr lang="en-US" sz="1500" kern="1200" dirty="0"/>
        </a:p>
      </dsp:txBody>
      <dsp:txXfrm>
        <a:off x="4048383" y="1266044"/>
        <a:ext cx="1820112" cy="863351"/>
      </dsp:txXfrm>
    </dsp:sp>
    <dsp:sp modelId="{78B7B8A6-C891-4334-AFCA-80F2DCD1A2F5}">
      <dsp:nvSpPr>
        <dsp:cNvPr id="0" name=""/>
        <dsp:cNvSpPr/>
      </dsp:nvSpPr>
      <dsp:spPr>
        <a:xfrm>
          <a:off x="3361395" y="3189928"/>
          <a:ext cx="1913522" cy="956761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Provide valuable feedback</a:t>
          </a:r>
          <a:endParaRPr lang="en-US" sz="1500" kern="1200" dirty="0"/>
        </a:p>
      </dsp:txBody>
      <dsp:txXfrm>
        <a:off x="3408100" y="3236633"/>
        <a:ext cx="1820112" cy="863351"/>
      </dsp:txXfrm>
    </dsp:sp>
    <dsp:sp modelId="{66253ED8-D096-4CEA-BA42-F0DD31F6D381}">
      <dsp:nvSpPr>
        <dsp:cNvPr id="0" name=""/>
        <dsp:cNvSpPr/>
      </dsp:nvSpPr>
      <dsp:spPr>
        <a:xfrm>
          <a:off x="1289394" y="3189928"/>
          <a:ext cx="1913522" cy="956761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Helps in saving effort and time</a:t>
          </a:r>
          <a:endParaRPr lang="en-US" sz="1500" kern="1200" dirty="0"/>
        </a:p>
      </dsp:txBody>
      <dsp:txXfrm>
        <a:off x="1336099" y="3236633"/>
        <a:ext cx="1820112" cy="863351"/>
      </dsp:txXfrm>
    </dsp:sp>
    <dsp:sp modelId="{0EEAD2B9-DE81-4D8E-AA88-9EA27EC71C53}">
      <dsp:nvSpPr>
        <dsp:cNvPr id="0" name=""/>
        <dsp:cNvSpPr/>
      </dsp:nvSpPr>
      <dsp:spPr>
        <a:xfrm>
          <a:off x="649111" y="1219339"/>
          <a:ext cx="1913522" cy="956761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 system viewing anytime anywhere </a:t>
          </a:r>
          <a:endParaRPr lang="en-US" sz="1500" kern="1200" dirty="0"/>
        </a:p>
      </dsp:txBody>
      <dsp:txXfrm>
        <a:off x="695816" y="1266044"/>
        <a:ext cx="1820112" cy="863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27984" y="3789040"/>
            <a:ext cx="437482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Field training presentation </a:t>
            </a:r>
          </a:p>
        </p:txBody>
      </p:sp>
      <p:sp>
        <p:nvSpPr>
          <p:cNvPr id="2" name="مربع نص 1"/>
          <p:cNvSpPr txBox="1"/>
          <p:nvPr/>
        </p:nvSpPr>
        <p:spPr>
          <a:xfrm>
            <a:off x="539552" y="630932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     Presented by : </a:t>
            </a:r>
            <a:r>
              <a:rPr lang="en-US" dirty="0" err="1" smtClean="0">
                <a:solidFill>
                  <a:schemeClr val="bg1"/>
                </a:solidFill>
              </a:rPr>
              <a:t>Latifa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Mohmmed</a:t>
            </a:r>
            <a:r>
              <a:rPr lang="en-US" dirty="0" smtClean="0">
                <a:solidFill>
                  <a:schemeClr val="bg1"/>
                </a:solidFill>
              </a:rPr>
              <a:t> Al </a:t>
            </a:r>
            <a:r>
              <a:rPr lang="en-US" dirty="0" err="1" smtClean="0">
                <a:solidFill>
                  <a:schemeClr val="bg1"/>
                </a:solidFill>
              </a:rPr>
              <a:t>yaeesh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Content </a:t>
            </a:r>
            <a:r>
              <a:rPr lang="en-US" dirty="0"/>
              <a:t>– Model used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2- Entity Relationship Diagram(ERD):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087168" y="1928655"/>
            <a:ext cx="6644547" cy="4452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23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123728" y="1340768"/>
            <a:ext cx="6563072" cy="38864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Tools </a:t>
            </a:r>
            <a:r>
              <a:rPr lang="en-US" b="1" dirty="0">
                <a:solidFill>
                  <a:srgbClr val="002060"/>
                </a:solidFill>
              </a:rPr>
              <a:t>used to build the </a:t>
            </a:r>
            <a:r>
              <a:rPr lang="en-US" b="1" dirty="0" smtClean="0">
                <a:solidFill>
                  <a:srgbClr val="002060"/>
                </a:solidFill>
              </a:rPr>
              <a:t>system: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6" name="عنصر نائب للمحتوى 5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2276872"/>
            <a:ext cx="864096" cy="792088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9" y="3616424"/>
            <a:ext cx="1008112" cy="892696"/>
          </a:xfrm>
          <a:prstGeom prst="rect">
            <a:avLst/>
          </a:prstGeom>
        </p:spPr>
      </p:pic>
      <p:sp>
        <p:nvSpPr>
          <p:cNvPr id="8" name="مربع نص 7"/>
          <p:cNvSpPr txBox="1"/>
          <p:nvPr/>
        </p:nvSpPr>
        <p:spPr>
          <a:xfrm>
            <a:off x="3347864" y="249289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Microsoft Access software</a:t>
            </a:r>
            <a:endParaRPr lang="en-US" b="1" dirty="0"/>
          </a:p>
        </p:txBody>
      </p:sp>
      <p:sp>
        <p:nvSpPr>
          <p:cNvPr id="9" name="مربع نص 8"/>
          <p:cNvSpPr txBox="1"/>
          <p:nvPr/>
        </p:nvSpPr>
        <p:spPr>
          <a:xfrm>
            <a:off x="3563888" y="393305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Axure</a:t>
            </a:r>
            <a:r>
              <a:rPr lang="en-US" b="1" dirty="0" smtClean="0"/>
              <a:t> prototyping software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2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Login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339752" y="1928654"/>
            <a:ext cx="6347048" cy="452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Faculty member page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Home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339752" y="2132856"/>
            <a:ext cx="6480720" cy="4392488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" b="11065"/>
          <a:stretch/>
        </p:blipFill>
        <p:spPr>
          <a:xfrm>
            <a:off x="8100392" y="0"/>
            <a:ext cx="1025011" cy="13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Request “ Session”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907704" y="1928654"/>
            <a:ext cx="6984776" cy="43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Request a session for automatic correction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912876" y="1923099"/>
            <a:ext cx="6984776" cy="44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My request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1943374"/>
            <a:ext cx="6624736" cy="44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7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Exam &amp; Create a new template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835696" y="1928654"/>
            <a:ext cx="7308304" cy="4092634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523919"/>
            <a:ext cx="5004048" cy="33340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877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Exam paper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979712" y="1928654"/>
            <a:ext cx="6984776" cy="445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Exam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853444" y="1928654"/>
            <a:ext cx="705678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772816"/>
            <a:ext cx="8229600" cy="4104456"/>
          </a:xfrm>
        </p:spPr>
        <p:txBody>
          <a:bodyPr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Self-introduction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Company profile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Details of training experience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Title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Introduction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Content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Conclusion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Acquired Skills &amp; Certificates 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Appreciation 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 &amp; A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475656" y="0"/>
            <a:ext cx="7668344" cy="3933056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2548"/>
            <a:ext cx="5652120" cy="29454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مربع نص 6"/>
          <p:cNvSpPr txBox="1"/>
          <p:nvPr/>
        </p:nvSpPr>
        <p:spPr>
          <a:xfrm>
            <a:off x="6300192" y="4472198"/>
            <a:ext cx="2530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 results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&amp;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Comment pages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Administrator page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 Home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58810" y="1950001"/>
            <a:ext cx="6877685" cy="4464143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891" y="63874"/>
            <a:ext cx="1056050" cy="107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List of Automatic correction requests page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979712" y="1948965"/>
            <a:ext cx="6912767" cy="450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7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Automatic correction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2060848"/>
            <a:ext cx="6768752" cy="44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Exam result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411760" y="2132856"/>
            <a:ext cx="612068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Exam report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950594" y="1729408"/>
            <a:ext cx="6707088" cy="43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Department page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 Home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2060848"/>
            <a:ext cx="6588224" cy="3888432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30" y="0"/>
            <a:ext cx="1143570" cy="11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5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Result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979712" y="1928654"/>
            <a:ext cx="6840761" cy="43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Exam results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1755435"/>
            <a:ext cx="6696744" cy="47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0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7748" y="2105472"/>
            <a:ext cx="4694076" cy="4752528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32" y="-99392"/>
            <a:ext cx="4432176" cy="5334442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5652120" y="558924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 report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&amp;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Comment page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 Self-introduction 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Personal information:</a:t>
            </a:r>
            <a:endParaRPr lang="en-US" altLang="ko-KR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>
          <a:xfrm>
            <a:off x="2128015" y="2204864"/>
            <a:ext cx="6563072" cy="3312367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Student Name:  </a:t>
            </a:r>
            <a:r>
              <a:rPr lang="en-US" altLang="ko-K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Latifa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Mohmmed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Alyaeesh</a:t>
            </a:r>
            <a:endParaRPr lang="en-US" altLang="ko-K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Student ID:  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35120039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Major: 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Management 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nformation Systems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Semester: 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401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Company :  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Imam </a:t>
            </a:r>
            <a:r>
              <a:rPr lang="en-US" altLang="ko-K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Abdulrahman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bin </a:t>
            </a:r>
            <a:r>
              <a:rPr lang="en-US" altLang="ko-K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Fasial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University ( College of Science &amp; Humanities )</a:t>
            </a: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Academic supervisor: 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Anwar Al </a:t>
            </a:r>
            <a:r>
              <a:rPr lang="en-US" altLang="ko-KR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shehri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Administrator comment page: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عنصر نائب للمحتوى 6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83160" y="1942462"/>
            <a:ext cx="6781328" cy="44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2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0275"/>
          </a:xfrm>
        </p:spPr>
      </p:pic>
      <p:sp>
        <p:nvSpPr>
          <p:cNvPr id="4" name="عنصر نائب للمحتوى 3"/>
          <p:cNvSpPr>
            <a:spLocks noGrp="1"/>
          </p:cNvSpPr>
          <p:nvPr>
            <p:ph idx="10"/>
          </p:nvPr>
        </p:nvSpPr>
        <p:spPr>
          <a:xfrm>
            <a:off x="179512" y="1044595"/>
            <a:ext cx="8856984" cy="1135350"/>
          </a:xfrm>
          <a:solidFill>
            <a:schemeClr val="tx1"/>
          </a:solidFill>
          <a:ln>
            <a:solidFill>
              <a:schemeClr val="bg2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     </a:t>
            </a:r>
            <a:r>
              <a:rPr lang="en-US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Acquires Skills &amp; Certificates 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Acquired Skills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These skills are: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عنصر نائب للمحتوى 3"/>
          <p:cNvSpPr>
            <a:spLocks noGrp="1"/>
          </p:cNvSpPr>
          <p:nvPr>
            <p:ph idx="10"/>
          </p:nvPr>
        </p:nvSpPr>
        <p:spPr>
          <a:xfrm>
            <a:off x="2134072" y="2204864"/>
            <a:ext cx="6563072" cy="37878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Communication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Willing to learn new tasks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Teamwork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Commuter skills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Interpersonal abilities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Problem solving </a:t>
            </a:r>
            <a:endParaRPr lang="en-US" sz="2400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077072"/>
            <a:ext cx="2979415" cy="26642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Certificate </a:t>
            </a:r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9" t="28679" r="25003" b="20980"/>
          <a:stretch/>
        </p:blipFill>
        <p:spPr>
          <a:xfrm rot="5400000">
            <a:off x="3235923" y="1450477"/>
            <a:ext cx="4338680" cy="4896543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عنصر نائب للمحتوى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</p:spPr>
      </p:pic>
      <p:sp>
        <p:nvSpPr>
          <p:cNvPr id="4" name="عنصر نائب للمحتوى 3"/>
          <p:cNvSpPr>
            <a:spLocks noGrp="1"/>
          </p:cNvSpPr>
          <p:nvPr>
            <p:ph idx="10"/>
          </p:nvPr>
        </p:nvSpPr>
        <p:spPr>
          <a:xfrm>
            <a:off x="1835696" y="692696"/>
            <a:ext cx="5112568" cy="991334"/>
          </a:xfrm>
          <a:solidFill>
            <a:schemeClr val="tx1"/>
          </a:solidFill>
          <a:ln>
            <a:solidFill>
              <a:schemeClr val="bg2"/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txBody>
          <a:bodyPr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Appreciation 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Appreciation</a:t>
            </a:r>
            <a:endParaRPr lang="en-US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Allah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2060"/>
                </a:solidFill>
              </a:rPr>
              <a:t>Then:</a:t>
            </a:r>
          </a:p>
          <a:p>
            <a:endParaRPr lang="en-US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My family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My friends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err="1" smtClean="0"/>
              <a:t>Jubail</a:t>
            </a:r>
            <a:r>
              <a:rPr lang="en-US" sz="2000" b="1" dirty="0" smtClean="0"/>
              <a:t> University College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C00000"/>
                </a:solidFill>
              </a:rPr>
              <a:t>My academic supervisor: </a:t>
            </a:r>
            <a:r>
              <a:rPr lang="en-US" sz="2000" b="1" dirty="0" smtClean="0"/>
              <a:t>Ms. Anwar Al </a:t>
            </a:r>
            <a:r>
              <a:rPr lang="en-US" sz="2000" b="1" dirty="0" err="1" smtClean="0"/>
              <a:t>shehrai</a:t>
            </a:r>
            <a:endParaRPr lang="en-US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Ms. Lama </a:t>
            </a:r>
            <a:r>
              <a:rPr lang="en-US" sz="2000" b="1" dirty="0" err="1" smtClean="0"/>
              <a:t>Alruqaie</a:t>
            </a:r>
            <a:r>
              <a:rPr lang="en-US" sz="2000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Imam </a:t>
            </a:r>
            <a:r>
              <a:rPr lang="en-US" sz="2000" b="1" dirty="0" err="1" smtClean="0"/>
              <a:t>Abdularhaman</a:t>
            </a:r>
            <a:r>
              <a:rPr lang="en-US" sz="2000" b="1" dirty="0" smtClean="0"/>
              <a:t> bin Faisal University </a:t>
            </a:r>
          </a:p>
          <a:p>
            <a:endParaRPr lang="en-US" dirty="0"/>
          </a:p>
        </p:txBody>
      </p:sp>
      <p:sp>
        <p:nvSpPr>
          <p:cNvPr id="6" name="عنصر نائب للمحتوى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عنصر نائب للمحتوى 3"/>
          <p:cNvSpPr>
            <a:spLocks noGrp="1"/>
          </p:cNvSpPr>
          <p:nvPr>
            <p:ph idx="10"/>
          </p:nvPr>
        </p:nvSpPr>
        <p:spPr>
          <a:xfrm>
            <a:off x="2267744" y="620689"/>
            <a:ext cx="4464496" cy="792088"/>
          </a:xfr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txBody>
          <a:bodyPr/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        Q &amp; A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547664" y="24474"/>
            <a:ext cx="6006424" cy="997196"/>
          </a:xfrm>
        </p:spPr>
        <p:txBody>
          <a:bodyPr/>
          <a:lstStyle/>
          <a:p>
            <a:pPr algn="ctr"/>
            <a:r>
              <a:rPr lang="en-US" dirty="0" smtClean="0"/>
              <a:t>Company profile   </a:t>
            </a:r>
            <a:endParaRPr lang="en-US" dirty="0"/>
          </a:p>
        </p:txBody>
      </p:sp>
      <p:pic>
        <p:nvPicPr>
          <p:cNvPr id="6" name="عنصر نائب للمحتوى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474"/>
            <a:ext cx="2411760" cy="1111185"/>
          </a:xfrm>
        </p:spPr>
      </p:pic>
      <p:sp>
        <p:nvSpPr>
          <p:cNvPr id="7" name="عنصر نائب للمحتوى 6"/>
          <p:cNvSpPr>
            <a:spLocks noGrp="1"/>
          </p:cNvSpPr>
          <p:nvPr>
            <p:ph idx="10"/>
          </p:nvPr>
        </p:nvSpPr>
        <p:spPr>
          <a:xfrm>
            <a:off x="1763688" y="2132855"/>
            <a:ext cx="7200800" cy="3384377"/>
          </a:xfrm>
        </p:spPr>
        <p:txBody>
          <a:bodyPr/>
          <a:lstStyle/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rgbClr val="002060"/>
                </a:solidFill>
              </a:rPr>
              <a:t>Imam </a:t>
            </a:r>
            <a:r>
              <a:rPr lang="en-US" sz="1800" b="1" dirty="0" err="1" smtClean="0">
                <a:solidFill>
                  <a:srgbClr val="002060"/>
                </a:solidFill>
              </a:rPr>
              <a:t>Abdulrahman</a:t>
            </a:r>
            <a:r>
              <a:rPr lang="en-US" sz="1800" b="1" dirty="0" smtClean="0">
                <a:solidFill>
                  <a:srgbClr val="002060"/>
                </a:solidFill>
              </a:rPr>
              <a:t> bin Faisal University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1975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rgbClr val="002060"/>
                </a:solidFill>
              </a:rPr>
              <a:t>College of Education ( College Of Science &amp; Humanities)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March , 1999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 smtClean="0">
                <a:solidFill>
                  <a:srgbClr val="002060"/>
                </a:solidFill>
              </a:rPr>
              <a:t>Two departments: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Art departments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Science departments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" y="0"/>
            <a:ext cx="9142941" cy="6858001"/>
          </a:xfrm>
        </p:spPr>
      </p:pic>
      <p:sp>
        <p:nvSpPr>
          <p:cNvPr id="4" name="عنصر نائب للمحتوى 3"/>
          <p:cNvSpPr>
            <a:spLocks noGrp="1"/>
          </p:cNvSpPr>
          <p:nvPr>
            <p:ph idx="10"/>
          </p:nvPr>
        </p:nvSpPr>
        <p:spPr>
          <a:xfrm>
            <a:off x="323528" y="836712"/>
            <a:ext cx="8208912" cy="1152128"/>
          </a:xfrm>
          <a:solidFill>
            <a:schemeClr val="tx1"/>
          </a:solidFill>
          <a:ln>
            <a:solidFill>
              <a:schemeClr val="bg2"/>
            </a:solidFill>
          </a:ln>
          <a:effectLst>
            <a:glow rad="101600">
              <a:schemeClr val="bg1">
                <a:lumMod val="50000"/>
                <a:alpha val="60000"/>
              </a:schemeClr>
            </a:glow>
          </a:effectLst>
        </p:spPr>
        <p:txBody>
          <a:bodyPr/>
          <a:lstStyle/>
          <a:p>
            <a:pPr algn="ctr"/>
            <a:r>
              <a:rPr lang="ar-SA" dirty="0" smtClean="0"/>
              <a:t> </a:t>
            </a:r>
            <a:r>
              <a:rPr lang="en-US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Details of training experience</a:t>
            </a:r>
            <a:r>
              <a:rPr lang="en-US" sz="3600" b="1" dirty="0" smtClean="0">
                <a:latin typeface="Arial Black" panose="020B0A04020102020204" pitchFamily="34" charset="0"/>
              </a:rPr>
              <a:t> 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Title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134072" y="1224023"/>
            <a:ext cx="6563072" cy="46064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Automatic Correction Management System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عنصر نائب للمحتوى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</a:rPr>
              <a:t>Introduction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</a:rPr>
              <a:t>Problem Identification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/>
              <a:t>The capabilities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/>
              <a:t>The benefits  </a:t>
            </a:r>
            <a:endParaRPr lang="en-US" sz="1600" b="1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789040"/>
            <a:ext cx="4139952" cy="29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Identification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The capabilities: 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عنصر نائب للمحتوى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240224265"/>
              </p:ext>
            </p:extLst>
          </p:nvPr>
        </p:nvGraphicFramePr>
        <p:xfrm>
          <a:off x="2133600" y="1844675"/>
          <a:ext cx="6564313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Identification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The benefits: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24" name="عنصر نائب للمحتوى 23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567190235"/>
              </p:ext>
            </p:extLst>
          </p:nvPr>
        </p:nvGraphicFramePr>
        <p:xfrm>
          <a:off x="2133600" y="1844675"/>
          <a:ext cx="6564313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0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Content – Model used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1- Use Case Diagram(UCD):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" name="عنصر نائب للمحتوى 5"/>
          <p:cNvPicPr>
            <a:picLocks noGrp="1" noChangeAspect="1"/>
          </p:cNvPicPr>
          <p:nvPr>
            <p:ph idx="10"/>
          </p:nvPr>
        </p:nvPicPr>
        <p:blipFill rotWithShape="1">
          <a:blip r:embed="rId2"/>
          <a:srcRect l="27274" t="19170" r="27751" b="8639"/>
          <a:stretch/>
        </p:blipFill>
        <p:spPr>
          <a:xfrm>
            <a:off x="1979712" y="1712152"/>
            <a:ext cx="7164288" cy="51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345</Words>
  <Application>Microsoft Office PowerPoint</Application>
  <PresentationFormat>عرض على الشاشة (3:4)‏</PresentationFormat>
  <Paragraphs>117</Paragraphs>
  <Slides>36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Arial Black</vt:lpstr>
      <vt:lpstr>Calibri</vt:lpstr>
      <vt:lpstr>Wingdings</vt:lpstr>
      <vt:lpstr>Office Theme</vt:lpstr>
      <vt:lpstr>Custom Design</vt:lpstr>
      <vt:lpstr>عرض تقديمي في PowerPoint</vt:lpstr>
      <vt:lpstr>Content</vt:lpstr>
      <vt:lpstr> Self-introduction </vt:lpstr>
      <vt:lpstr>Company profile   </vt:lpstr>
      <vt:lpstr>عرض تقديمي في PowerPoint</vt:lpstr>
      <vt:lpstr>Title </vt:lpstr>
      <vt:lpstr>Problem Identification </vt:lpstr>
      <vt:lpstr>Problem Identification </vt:lpstr>
      <vt:lpstr>     Content – Model used </vt:lpstr>
      <vt:lpstr>    Content – Model used </vt:lpstr>
      <vt:lpstr>Implementation</vt:lpstr>
      <vt:lpstr>User interface</vt:lpstr>
      <vt:lpstr>Faculty member page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Administrator page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Department page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Acquired Skills</vt:lpstr>
      <vt:lpstr>Certificate </vt:lpstr>
      <vt:lpstr>عرض تقديمي في PowerPoint</vt:lpstr>
      <vt:lpstr>Appreciation</vt:lpstr>
      <vt:lpstr>عرض تقديمي في PowerPoint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Latifa Alyaeesh</cp:lastModifiedBy>
  <cp:revision>96</cp:revision>
  <dcterms:created xsi:type="dcterms:W3CDTF">2014-04-01T16:35:38Z</dcterms:created>
  <dcterms:modified xsi:type="dcterms:W3CDTF">2019-12-17T14:51:19Z</dcterms:modified>
</cp:coreProperties>
</file>