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65BE2-3061-4EC5-926A-BF24066C75F9}" type="datetimeFigureOut">
              <a:rPr lang="en-US" smtClean="0"/>
              <a:pPr/>
              <a:t>6/20/2016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B8EDCC6-FD1C-404C-810B-C9F36CA6C8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65BE2-3061-4EC5-926A-BF24066C75F9}" type="datetimeFigureOut">
              <a:rPr lang="en-US" smtClean="0"/>
              <a:pPr/>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65BE2-3061-4EC5-926A-BF24066C75F9}" type="datetimeFigureOut">
              <a:rPr lang="en-US" smtClean="0"/>
              <a:pPr/>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65BE2-3061-4EC5-926A-BF24066C75F9}" type="datetimeFigureOut">
              <a:rPr lang="en-US" smtClean="0"/>
              <a:pPr/>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565BE2-3061-4EC5-926A-BF24066C75F9}" type="datetimeFigureOut">
              <a:rPr lang="en-US" smtClean="0"/>
              <a:pPr/>
              <a:t>6/20/2016</a:t>
            </a:fld>
            <a:endParaRPr lang="en-US"/>
          </a:p>
        </p:txBody>
      </p:sp>
      <p:sp>
        <p:nvSpPr>
          <p:cNvPr id="8" name="Slide Number Placeholder 7"/>
          <p:cNvSpPr>
            <a:spLocks noGrp="1"/>
          </p:cNvSpPr>
          <p:nvPr>
            <p:ph type="sldNum" sz="quarter" idx="11"/>
          </p:nvPr>
        </p:nvSpPr>
        <p:spPr/>
        <p:txBody>
          <a:bodyPr/>
          <a:lstStyle/>
          <a:p>
            <a:fld id="{BB8EDCC6-FD1C-404C-810B-C9F36CA6C88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565BE2-3061-4EC5-926A-BF24066C75F9}" type="datetimeFigureOut">
              <a:rPr lang="en-US" smtClean="0"/>
              <a:pPr/>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565BE2-3061-4EC5-926A-BF24066C75F9}" type="datetimeFigureOut">
              <a:rPr lang="en-US" smtClean="0"/>
              <a:pPr/>
              <a:t>6/20/2016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65BE2-3061-4EC5-926A-BF24066C75F9}" type="datetimeFigureOut">
              <a:rPr lang="en-US" smtClean="0"/>
              <a:pPr/>
              <a:t>6/20/2016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65BE2-3061-4EC5-926A-BF24066C75F9}" type="datetimeFigureOut">
              <a:rPr lang="en-US" smtClean="0"/>
              <a:pPr/>
              <a:t>6/20/2016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EDCC6-FD1C-404C-810B-C9F36CA6C8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65BE2-3061-4EC5-926A-BF24066C75F9}" type="datetimeFigureOut">
              <a:rPr lang="en-US" smtClean="0"/>
              <a:pPr/>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EDCC6-FD1C-404C-810B-C9F36CA6C888}"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65BE2-3061-4EC5-926A-BF24066C75F9}" type="datetimeFigureOut">
              <a:rPr lang="en-US" smtClean="0"/>
              <a:pPr/>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B8EDCC6-FD1C-404C-810B-C9F36CA6C888}"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1565BE2-3061-4EC5-926A-BF24066C75F9}" type="datetimeFigureOut">
              <a:rPr lang="en-US" smtClean="0"/>
              <a:pPr/>
              <a:t>6/20/2016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B8EDCC6-FD1C-404C-810B-C9F36CA6C888}"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172200"/>
            <a:ext cx="4191000" cy="533400"/>
          </a:xfrm>
        </p:spPr>
        <p:txBody>
          <a:bodyPr>
            <a:normAutofit/>
          </a:bodyPr>
          <a:lstStyle/>
          <a:p>
            <a:r>
              <a:rPr lang="en-US" sz="2800" dirty="0" smtClean="0"/>
              <a:t>BODY MASS INDEX</a:t>
            </a:r>
            <a:endParaRPr lang="en-US" sz="2800" dirty="0"/>
          </a:p>
        </p:txBody>
      </p:sp>
      <p:pic>
        <p:nvPicPr>
          <p:cNvPr id="4" name="Picture 2" descr="C:\Users\USER\Videos\ProjLogo\bmi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228600"/>
            <a:ext cx="5486400" cy="548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716234"/>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191000"/>
            <a:ext cx="7315200" cy="1981200"/>
          </a:xfrm>
        </p:spPr>
        <p:txBody>
          <a:bodyPr>
            <a:normAutofit fontScale="92500" lnSpcReduction="10000"/>
          </a:bodyPr>
          <a:lstStyle/>
          <a:p>
            <a:pPr marL="45720" indent="0" algn="ctr">
              <a:buNone/>
            </a:pPr>
            <a:r>
              <a:rPr lang="en-US" sz="2400" dirty="0">
                <a:solidFill>
                  <a:schemeClr val="tx2"/>
                </a:solidFill>
              </a:rPr>
              <a:t>Body Mass Index (BMI) is a measure of body fat based on height and weight that applies to adult men and women. This application create to help other people to know their  ideal weight on their age now, and give a different tips based on status in BMI Calculator .</a:t>
            </a:r>
          </a:p>
        </p:txBody>
      </p:sp>
      <p:pic>
        <p:nvPicPr>
          <p:cNvPr id="1026" name="Picture 2" descr="C:\Users\USER\Videos\ProjLogo\bmi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381000"/>
            <a:ext cx="3352800" cy="3352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1425367"/>
      </p:ext>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2600" y="838200"/>
            <a:ext cx="5181600" cy="5181600"/>
          </a:xfrm>
          <a:prstGeom prst="rect">
            <a:avLst/>
          </a:prstGeom>
        </p:spPr>
      </p:pic>
    </p:spTree>
    <p:extLst>
      <p:ext uri="{BB962C8B-B14F-4D97-AF65-F5344CB8AC3E}">
        <p14:creationId xmlns:p14="http://schemas.microsoft.com/office/powerpoint/2010/main" xmlns="" val="392361280"/>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895600"/>
            <a:ext cx="1269841" cy="12698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295400"/>
            <a:ext cx="1269841" cy="12698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10000" y="4521120"/>
            <a:ext cx="1269841" cy="1269841"/>
          </a:xfrm>
          <a:prstGeom prst="rect">
            <a:avLst/>
          </a:prstGeom>
        </p:spPr>
      </p:pic>
      <p:sp>
        <p:nvSpPr>
          <p:cNvPr id="6" name="Title 5"/>
          <p:cNvSpPr>
            <a:spLocks noGrp="1"/>
          </p:cNvSpPr>
          <p:nvPr>
            <p:ph type="title"/>
          </p:nvPr>
        </p:nvSpPr>
        <p:spPr>
          <a:xfrm>
            <a:off x="1549320" y="1281784"/>
            <a:ext cx="3937080" cy="662630"/>
          </a:xfrm>
        </p:spPr>
        <p:txBody>
          <a:bodyPr>
            <a:normAutofit/>
          </a:bodyPr>
          <a:lstStyle/>
          <a:p>
            <a:pPr marL="571500" indent="-571500" algn="just">
              <a:buFont typeface="Arial" pitchFamily="34" charset="0"/>
              <a:buChar char="•"/>
            </a:pPr>
            <a:r>
              <a:rPr lang="en-US" dirty="0" smtClean="0"/>
              <a:t>Mobile App</a:t>
            </a:r>
            <a:endParaRPr lang="en-US" dirty="0"/>
          </a:p>
        </p:txBody>
      </p:sp>
      <p:sp>
        <p:nvSpPr>
          <p:cNvPr id="7" name="Title 5"/>
          <p:cNvSpPr txBox="1">
            <a:spLocks/>
          </p:cNvSpPr>
          <p:nvPr/>
        </p:nvSpPr>
        <p:spPr>
          <a:xfrm>
            <a:off x="1574641" y="1851970"/>
            <a:ext cx="3937080" cy="662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71500" indent="-571500" algn="just">
              <a:buFont typeface="Arial" pitchFamily="34" charset="0"/>
              <a:buChar char="•"/>
            </a:pPr>
            <a:r>
              <a:rPr lang="en-US" dirty="0" smtClean="0"/>
              <a:t>Java</a:t>
            </a:r>
            <a:endParaRPr lang="en-US" dirty="0"/>
          </a:p>
        </p:txBody>
      </p:sp>
      <p:sp>
        <p:nvSpPr>
          <p:cNvPr id="8" name="Title 5"/>
          <p:cNvSpPr txBox="1">
            <a:spLocks/>
          </p:cNvSpPr>
          <p:nvPr/>
        </p:nvSpPr>
        <p:spPr>
          <a:xfrm>
            <a:off x="3429000" y="2895600"/>
            <a:ext cx="3937080" cy="66263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71500" indent="-571500" algn="just">
              <a:buFont typeface="Arial" pitchFamily="34" charset="0"/>
              <a:buChar char="•"/>
            </a:pPr>
            <a:r>
              <a:rPr lang="en-US" dirty="0" smtClean="0"/>
              <a:t>Desktop App</a:t>
            </a:r>
            <a:endParaRPr lang="en-US" dirty="0"/>
          </a:p>
        </p:txBody>
      </p:sp>
      <p:sp>
        <p:nvSpPr>
          <p:cNvPr id="9" name="Title 5"/>
          <p:cNvSpPr txBox="1">
            <a:spLocks/>
          </p:cNvSpPr>
          <p:nvPr/>
        </p:nvSpPr>
        <p:spPr>
          <a:xfrm>
            <a:off x="3429000" y="3432345"/>
            <a:ext cx="3937080" cy="662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71500" indent="-571500" algn="just">
              <a:buFont typeface="Arial" pitchFamily="34" charset="0"/>
              <a:buChar char="•"/>
            </a:pPr>
            <a:r>
              <a:rPr lang="en-US" dirty="0" smtClean="0"/>
              <a:t>C#</a:t>
            </a:r>
            <a:endParaRPr lang="en-US" dirty="0"/>
          </a:p>
        </p:txBody>
      </p:sp>
      <p:sp>
        <p:nvSpPr>
          <p:cNvPr id="10" name="Title 5"/>
          <p:cNvSpPr txBox="1">
            <a:spLocks/>
          </p:cNvSpPr>
          <p:nvPr/>
        </p:nvSpPr>
        <p:spPr>
          <a:xfrm>
            <a:off x="5079841" y="4521120"/>
            <a:ext cx="3937080" cy="662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71500" indent="-571500" algn="just">
              <a:buFont typeface="Arial" pitchFamily="34" charset="0"/>
              <a:buChar char="•"/>
            </a:pPr>
            <a:r>
              <a:rPr lang="en-US" dirty="0" smtClean="0"/>
              <a:t>WEBSITE</a:t>
            </a:r>
            <a:endParaRPr lang="en-US" dirty="0"/>
          </a:p>
        </p:txBody>
      </p:sp>
      <p:sp>
        <p:nvSpPr>
          <p:cNvPr id="11" name="Title 5"/>
          <p:cNvSpPr txBox="1">
            <a:spLocks/>
          </p:cNvSpPr>
          <p:nvPr/>
        </p:nvSpPr>
        <p:spPr>
          <a:xfrm>
            <a:off x="5079841" y="5034694"/>
            <a:ext cx="3937080" cy="662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71500" indent="-571500" algn="just">
              <a:buFont typeface="Arial" pitchFamily="34" charset="0"/>
              <a:buChar char="•"/>
            </a:pPr>
            <a:r>
              <a:rPr lang="en-US" dirty="0" smtClean="0"/>
              <a:t>PHP</a:t>
            </a:r>
            <a:endParaRPr lang="en-US" dirty="0"/>
          </a:p>
        </p:txBody>
      </p:sp>
    </p:spTree>
    <p:extLst>
      <p:ext uri="{BB962C8B-B14F-4D97-AF65-F5344CB8AC3E}">
        <p14:creationId xmlns:p14="http://schemas.microsoft.com/office/powerpoint/2010/main" xmlns="" val="2029351661"/>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305800" cy="1143000"/>
          </a:xfrm>
        </p:spPr>
        <p:txBody>
          <a:bodyPr>
            <a:normAutofit/>
          </a:bodyPr>
          <a:lstStyle/>
          <a:p>
            <a:r>
              <a:rPr lang="en-US" sz="6000" dirty="0" smtClean="0"/>
              <a:t>Lets run the app</a:t>
            </a:r>
            <a:endParaRPr lang="en-US" sz="6000" dirty="0"/>
          </a:p>
        </p:txBody>
      </p:sp>
    </p:spTree>
    <p:extLst>
      <p:ext uri="{BB962C8B-B14F-4D97-AF65-F5344CB8AC3E}">
        <p14:creationId xmlns:p14="http://schemas.microsoft.com/office/powerpoint/2010/main" xmlns="" val="1261285067"/>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457200" y="2895600"/>
            <a:ext cx="8305800" cy="1143000"/>
          </a:xfrm>
        </p:spPr>
        <p:txBody>
          <a:bodyPr>
            <a:normAutofit/>
          </a:bodyPr>
          <a:lstStyle/>
          <a:p>
            <a:pPr algn="ctr"/>
            <a:r>
              <a:rPr lang="en-US" sz="6000" smtClean="0"/>
              <a:t>Thank you</a:t>
            </a:r>
            <a:endParaRPr lang="en-US" sz="6000" dirty="0"/>
          </a:p>
        </p:txBody>
      </p:sp>
    </p:spTree>
    <p:extLst>
      <p:ext uri="{BB962C8B-B14F-4D97-AF65-F5344CB8AC3E}">
        <p14:creationId xmlns:p14="http://schemas.microsoft.com/office/powerpoint/2010/main" xmlns="" val="2223817715"/>
      </p:ext>
    </p:extLst>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146</TotalTime>
  <Words>72</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Essential</vt:lpstr>
      <vt:lpstr>Slide 1</vt:lpstr>
      <vt:lpstr>Slide 2</vt:lpstr>
      <vt:lpstr>Slide 3</vt:lpstr>
      <vt:lpstr>Mobile App</vt:lpstr>
      <vt:lpstr>Lets run the app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MASS INDEX</dc:title>
  <dc:creator>USER</dc:creator>
  <cp:lastModifiedBy>Ugi Ispoyo WIdodo</cp:lastModifiedBy>
  <cp:revision>6</cp:revision>
  <dcterms:created xsi:type="dcterms:W3CDTF">2016-06-17T02:03:36Z</dcterms:created>
  <dcterms:modified xsi:type="dcterms:W3CDTF">2016-06-20T02:37:03Z</dcterms:modified>
</cp:coreProperties>
</file>