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1" r:id="rId3"/>
    <p:sldId id="258" r:id="rId4"/>
    <p:sldId id="259" r:id="rId5"/>
    <p:sldId id="277" r:id="rId6"/>
    <p:sldId id="262" r:id="rId7"/>
    <p:sldId id="276" r:id="rId8"/>
    <p:sldId id="272" r:id="rId9"/>
    <p:sldId id="263" r:id="rId10"/>
    <p:sldId id="280" r:id="rId11"/>
    <p:sldId id="281" r:id="rId12"/>
    <p:sldId id="282" r:id="rId13"/>
    <p:sldId id="279" r:id="rId14"/>
    <p:sldId id="270" r:id="rId15"/>
    <p:sldId id="269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95C3CCE-3DB5-451E-AB72-607BB0DB2A98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BFFC2D-3F94-41AC-BF28-401F81D9C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6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2E61-D09E-49D5-8898-CC727C30AE03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4FD17-333C-4FC2-920A-89857D6DF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6DDA4-D71C-4F6A-8314-259B2B26542B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0A636-4270-4D01-AE84-FB79CB84D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C2584-D574-4B57-AC2F-E82A3EED140C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7C50-8092-4DDF-B673-9A9C66A7C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0E3A4-911B-4BCF-A35A-DEFF483DF6D0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D836A-74D6-4CE3-B643-B97A52B77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5B5E-D35F-41AC-892C-BFED16CCE32B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2465D-1C9E-49D6-A5A0-D1A3E07A4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CE2F5-91C5-4938-8D63-E5206A710920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38FED-DEAA-4751-A6DC-0DECC99E5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21FAB-9B52-4348-A84A-DBA37E559291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3AF40-C336-4E5D-8597-F62CDCB4E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62290-9CDE-4A95-9066-03B76BDF2970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C6004-6397-4672-93AE-1436CA229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B6A42-54B0-4476-BDA3-015323A99BEE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D2D65-A6EB-4401-9D3E-E03670DA6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3E9B7-8BA9-4C0D-94A3-A9D9AD79478F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1587B-4562-4BEF-BCF3-9019EB4CD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BDB3F-3EAB-4788-8CC5-DA3C9C8F996C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B6EAA-8EC1-4C90-A0D8-10ED6B99C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2EE6C1-1A5C-4381-8266-6433CABCBA3B}" type="datetimeFigureOut">
              <a:rPr lang="en-US"/>
              <a:pPr>
                <a:defRPr/>
              </a:pPr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D438E3-35B9-43C3-A422-42740AAFA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7"/>
          <p:cNvSpPr txBox="1">
            <a:spLocks noChangeArrowheads="1"/>
          </p:cNvSpPr>
          <p:nvPr/>
        </p:nvSpPr>
        <p:spPr bwMode="auto">
          <a:xfrm>
            <a:off x="1357313" y="214313"/>
            <a:ext cx="6600825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K.L.N.College of Engineering</a:t>
            </a:r>
          </a:p>
          <a:p>
            <a:pPr algn="ctr"/>
            <a:endParaRPr lang="en-US" sz="3600" b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b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b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785813" y="857250"/>
            <a:ext cx="74295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400" b="1">
              <a:solidFill>
                <a:srgbClr val="0070C0"/>
              </a:solidFill>
              <a:latin typeface="Calibri" pitchFamily="34" charset="0"/>
            </a:endParaRPr>
          </a:p>
          <a:p>
            <a:pPr algn="ctr"/>
            <a:r>
              <a:rPr lang="en-US" sz="2000" b="1">
                <a:solidFill>
                  <a:srgbClr val="0070C0"/>
                </a:solidFill>
                <a:latin typeface="Calibri" pitchFamily="34" charset="0"/>
              </a:rPr>
              <a:t>Department of Electronics and Communication Engineering </a:t>
            </a:r>
          </a:p>
        </p:txBody>
      </p:sp>
      <p:pic>
        <p:nvPicPr>
          <p:cNvPr id="2052" name="Picture 6" descr="http://www.klnce.edu/images/klnce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42875"/>
            <a:ext cx="81756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6863" y="120650"/>
            <a:ext cx="122713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785813" y="714375"/>
            <a:ext cx="75009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accent2"/>
                </a:solidFill>
                <a:latin typeface="Calibri" pitchFamily="34" charset="0"/>
              </a:rPr>
              <a:t>An Autonomous Institution   | Accredited by NAAC</a:t>
            </a:r>
            <a:endParaRPr lang="en-US" sz="1600">
              <a:solidFill>
                <a:schemeClr val="accent2"/>
              </a:solidFill>
              <a:latin typeface="Calibri" pitchFamily="34" charset="0"/>
            </a:endParaRPr>
          </a:p>
          <a:p>
            <a:pPr algn="ctr"/>
            <a:r>
              <a:rPr lang="en-US" sz="1600" b="1">
                <a:solidFill>
                  <a:schemeClr val="accent2"/>
                </a:solidFill>
                <a:latin typeface="Calibri" pitchFamily="34" charset="0"/>
              </a:rPr>
              <a:t>(Approved by AICTE, New Delhi &amp;    Affiliated to Anna University, Chennai)</a:t>
            </a:r>
            <a:endParaRPr lang="en-US" sz="160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43063"/>
            <a:ext cx="9144000" cy="1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23528" y="2939310"/>
            <a:ext cx="83346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DETECTION USING IFTTT</a:t>
            </a:r>
          </a:p>
        </p:txBody>
      </p:sp>
      <p:sp>
        <p:nvSpPr>
          <p:cNvPr id="2057" name="TextBox 13"/>
          <p:cNvSpPr txBox="1">
            <a:spLocks noChangeArrowheads="1"/>
          </p:cNvSpPr>
          <p:nvPr/>
        </p:nvSpPr>
        <p:spPr bwMode="auto">
          <a:xfrm>
            <a:off x="-1182687" y="3842884"/>
            <a:ext cx="4857750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Presented By</a:t>
            </a:r>
          </a:p>
          <a:p>
            <a:pPr marL="0" indent="0"/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Latikaa Tejus. J  (203010)</a:t>
            </a:r>
          </a:p>
          <a:p>
            <a:pPr marL="0" indent="0"/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Lakshmi sri .M.S (203104)</a:t>
            </a:r>
            <a:r>
              <a:rPr lang="fi-FI" dirty="0">
                <a:solidFill>
                  <a:schemeClr val="lt2"/>
                </a:solidFill>
                <a:latin typeface="Baskerville Old Face" panose="02020602080505020303" pitchFamily="18" charset="0"/>
              </a:rPr>
              <a:t>)</a:t>
            </a:r>
          </a:p>
          <a:p>
            <a:pPr marL="0" indent="0"/>
            <a:endParaRPr lang="fi-FI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BA4CC9-E012-469D-B74F-9F6C06D32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/>
          <a:stretch/>
        </p:blipFill>
        <p:spPr>
          <a:xfrm>
            <a:off x="1619672" y="2523604"/>
            <a:ext cx="6096000" cy="364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FFCA94-362F-4FBF-A76E-E9CB6EC2EAD6}"/>
              </a:ext>
            </a:extLst>
          </p:cNvPr>
          <p:cNvSpPr txBox="1"/>
          <p:nvPr/>
        </p:nvSpPr>
        <p:spPr>
          <a:xfrm>
            <a:off x="-324544" y="1533565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</a:t>
            </a:r>
          </a:p>
          <a:p>
            <a:pPr algn="ctr"/>
            <a:r>
              <a:rPr lang="en-IN" dirty="0"/>
              <a:t>                 Simple representation of how a Pulse sensor works…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9AA89-9113-4A99-870F-73C71C2677E1}"/>
              </a:ext>
            </a:extLst>
          </p:cNvPr>
          <p:cNvSpPr txBox="1"/>
          <p:nvPr/>
        </p:nvSpPr>
        <p:spPr>
          <a:xfrm>
            <a:off x="1835696" y="3217342"/>
            <a:ext cx="115212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ESP8266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A7BEB-83DF-4998-A5DC-C2683245B3E4}"/>
              </a:ext>
            </a:extLst>
          </p:cNvPr>
          <p:cNvSpPr txBox="1"/>
          <p:nvPr/>
        </p:nvSpPr>
        <p:spPr>
          <a:xfrm>
            <a:off x="539552" y="548680"/>
            <a:ext cx="7992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DIGAGRAM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6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49BF8-CB16-421E-A25F-C6EBACA89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0" t="34592" r="31887" b="26189"/>
          <a:stretch/>
        </p:blipFill>
        <p:spPr>
          <a:xfrm>
            <a:off x="827585" y="1484784"/>
            <a:ext cx="7499118" cy="460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47F8A-0C74-48AE-97CA-814205EC31DB}"/>
              </a:ext>
            </a:extLst>
          </p:cNvPr>
          <p:cNvSpPr txBox="1"/>
          <p:nvPr/>
        </p:nvSpPr>
        <p:spPr>
          <a:xfrm>
            <a:off x="0" y="47667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THIS PROTOTYPE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7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09B0C-0B9C-45D1-80A5-9DF6F82B2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1" t="24850" r="20209" b="7885"/>
          <a:stretch/>
        </p:blipFill>
        <p:spPr>
          <a:xfrm>
            <a:off x="467544" y="332656"/>
            <a:ext cx="8352928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9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F960002-7A9A-467F-9F83-F9BF36D4B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85385"/>
              </p:ext>
            </p:extLst>
          </p:nvPr>
        </p:nvGraphicFramePr>
        <p:xfrm>
          <a:off x="899592" y="1803662"/>
          <a:ext cx="7704855" cy="248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576524026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33545773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1514893411"/>
                    </a:ext>
                  </a:extLst>
                </a:gridCol>
              </a:tblGrid>
              <a:tr h="497027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 in Rs/-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28136"/>
                  </a:ext>
                </a:extLst>
              </a:tr>
              <a:tr h="497027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MCU +  (USB)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300+100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99297"/>
                  </a:ext>
                </a:extLst>
              </a:tr>
              <a:tr h="497027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MPU 6050 Accelerometer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95208"/>
                  </a:ext>
                </a:extLst>
              </a:tr>
              <a:tr h="497027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Pulse detector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81437"/>
                  </a:ext>
                </a:extLst>
              </a:tr>
              <a:tr h="497027">
                <a:tc>
                  <a:txBody>
                    <a:bodyPr/>
                    <a:lstStyle/>
                    <a:p>
                      <a:r>
                        <a:rPr lang="en-IN" dirty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Jumper wires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312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A43A51-6811-44C5-A05B-CCF2A69583B1}"/>
              </a:ext>
            </a:extLst>
          </p:cNvPr>
          <p:cNvSpPr txBox="1"/>
          <p:nvPr/>
        </p:nvSpPr>
        <p:spPr>
          <a:xfrm>
            <a:off x="755576" y="602128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Total Amount     Rs 960/-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A0B01-949E-460A-9CF6-15E2CE95D081}"/>
              </a:ext>
            </a:extLst>
          </p:cNvPr>
          <p:cNvSpPr txBox="1"/>
          <p:nvPr/>
        </p:nvSpPr>
        <p:spPr>
          <a:xfrm>
            <a:off x="395536" y="467380"/>
            <a:ext cx="8208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 OF  MATERIALS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2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229600" cy="2116832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outcome of this project is to help the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elderly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people, or people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Alzheimer’s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live their life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keeping their family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 a economical  smart watch like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4"/>
            <a:ext cx="8229600" cy="452596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the review  -  Selection of the topic selection of the base paper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review        -  Identify the proper components and purchase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Review  -  Executing the project design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review       -  Rectify problems and improvise in the project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https://www.iosrjournals.org/iosr-jce/papers/Conf.17015-2017/Volume-2/9.%2041-46.pdf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https://ieeexplore.ieee.org/document/9360751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https://ieeexplore.ieee.org/abstract/document/7907206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19672" y="2708920"/>
            <a:ext cx="6111786" cy="1220498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…Thank You…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prototype can assist old people in their daily life ,leaving their family stress-free.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NODE MCU as the basic board, we connect pulse detector and MPU 6050 (pressure sensor) to collect the data needed.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popular automation software IFTTT this process is much more easier than using a typical GPS module  for communication.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situation out of order occurs like increase in heart rate or accidental fall this device sends a alert message to the number assigned to that particular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43603" y="1700808"/>
            <a:ext cx="8579296" cy="4525963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days proceed older people are interested in living independently and they wish to live in their own.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Falls are one of the leading causes of injury and injury-related among older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adults.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30% of adults over 65 years of age fall each year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is designed to mainly help old people or even people with Alzheimer’s.</a:t>
            </a:r>
            <a:r>
              <a:rPr lang="en-US" sz="2000" b="1" i="1" dirty="0"/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82960" y="548680"/>
            <a:ext cx="8229600" cy="11430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82960" y="1916832"/>
            <a:ext cx="8378080" cy="4525963"/>
          </a:xfrm>
        </p:spPr>
        <p:txBody>
          <a:bodyPr/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focuses mainly on the issues faced by older people.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impact the lives of all elders and even people with Alzheimer’s, helping them to cross their, daily life's obstacles independently.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provide a watch like device for low price, so people from different class are able to purchase this.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5F94-4C1A-4AC8-B19C-BCB573E1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FE83-C3F0-4BEF-8FA6-D264C8E7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600200"/>
            <a:ext cx="7416824" cy="4525963"/>
          </a:xfrm>
        </p:spPr>
        <p:txBody>
          <a:bodyPr/>
          <a:lstStyle/>
          <a:p>
            <a:pPr marL="0" lv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lot of heath bands available , but only few are equipped with fall detection.</a:t>
            </a:r>
          </a:p>
          <a:p>
            <a:pPr marL="0" lv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</a:t>
            </a:r>
          </a:p>
          <a:p>
            <a:pPr marL="285750" indent="-28575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series 7</a:t>
            </a:r>
          </a:p>
          <a:p>
            <a:pPr marL="285750" indent="-28575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Samsung Galaxy watch 4 classic</a:t>
            </a:r>
          </a:p>
          <a:p>
            <a:pPr marL="285750" indent="-28575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Samsung Galaxy watch 4</a:t>
            </a:r>
          </a:p>
          <a:p>
            <a:pPr marL="285750" indent="-2857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these bands are expensive and not a lot of people are able to buy this..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2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IDEA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90329"/>
            <a:ext cx="8229600" cy="4525963"/>
          </a:xfrm>
        </p:spPr>
        <p:txBody>
          <a:bodyPr/>
          <a:lstStyle/>
          <a:p>
            <a:endParaRPr lang="en-US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Node MCU based smart watch that detects “falling", and also generates the pulses, and stores the data ,it is also easier to access and the data generated.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IFTTT software we can send alert to the caregiver’s device in case of any emergency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IN" u="sng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680-BE9B-4681-A599-196323F3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ITERATURE SURVEY</a:t>
            </a:r>
            <a:endParaRPr lang="en-US" sz="4000" b="1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C274AC-6288-49E0-BB83-903D818C7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888744"/>
              </p:ext>
            </p:extLst>
          </p:nvPr>
        </p:nvGraphicFramePr>
        <p:xfrm>
          <a:off x="476518" y="1916832"/>
          <a:ext cx="8291264" cy="3959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903049588"/>
                    </a:ext>
                  </a:extLst>
                </a:gridCol>
                <a:gridCol w="2599184">
                  <a:extLst>
                    <a:ext uri="{9D8B030D-6E8A-4147-A177-3AD203B41FA5}">
                      <a16:colId xmlns:a16="http://schemas.microsoft.com/office/drawing/2014/main" val="3097583019"/>
                    </a:ext>
                  </a:extLst>
                </a:gridCol>
                <a:gridCol w="2811760">
                  <a:extLst>
                    <a:ext uri="{9D8B030D-6E8A-4147-A177-3AD203B41FA5}">
                      <a16:colId xmlns:a16="http://schemas.microsoft.com/office/drawing/2014/main" val="3983727439"/>
                    </a:ext>
                  </a:extLst>
                </a:gridCol>
              </a:tblGrid>
              <a:tr h="941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58954"/>
                  </a:ext>
                </a:extLst>
              </a:tr>
              <a:tr h="941824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of Fall Detection and Fall Prevention Technologies:</a:t>
                      </a: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 Systematic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Lingmei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Ren And 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Yanjun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54120"/>
                  </a:ext>
                </a:extLst>
              </a:tr>
              <a:tr h="49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Elderly Fall Detection Systems: A Literature Survey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Xueyi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Wang  </a:t>
                      </a:r>
                    </a:p>
                    <a:p>
                      <a:r>
                        <a:rPr lang="en-US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Joshua Ellul</a:t>
                      </a:r>
                    </a:p>
                    <a:p>
                      <a:r>
                        <a:rPr lang="en-US" dirty="0"/>
                        <a:t>  </a:t>
                      </a:r>
                      <a:endParaRPr lang="en-US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7780"/>
                  </a:ext>
                </a:extLst>
              </a:tr>
              <a:tr h="49716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Fall Detection Using Wrist Devices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Jan/2023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Joao Marques 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>
                          <a:solidFill>
                            <a:schemeClr val="tx1"/>
                          </a:solidFill>
                          <a:effectLst/>
                        </a:rPr>
                        <a:t>Plino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 Moreno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4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80" y="402521"/>
            <a:ext cx="8229600" cy="640485"/>
          </a:xfrm>
        </p:spPr>
        <p:txBody>
          <a:bodyPr/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QUIPMENT USED </a:t>
            </a:r>
          </a:p>
        </p:txBody>
      </p:sp>
      <p:pic>
        <p:nvPicPr>
          <p:cNvPr id="4" name="Picture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80" y="1538281"/>
            <a:ext cx="3024336" cy="15102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5720" y="2995668"/>
            <a:ext cx="2304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Mpu6050 accelerometer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5732" y="4021197"/>
            <a:ext cx="2802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skerville Old Face" pitchFamily="18" charset="0"/>
              </a:rPr>
              <a:t>                            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F36D7082-3968-42E3-B08A-00A603B7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26" y="1132384"/>
            <a:ext cx="3004390" cy="23762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4EB5EE-2EEF-4DA6-8499-CBF3FFD82598}"/>
              </a:ext>
            </a:extLst>
          </p:cNvPr>
          <p:cNvSpPr/>
          <p:nvPr/>
        </p:nvSpPr>
        <p:spPr>
          <a:xfrm>
            <a:off x="6031292" y="2935826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sensor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B6F4799-A0A4-4E8C-8A4C-841179AE5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59962" y="4021197"/>
            <a:ext cx="2619375" cy="214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67833C-F67B-41AC-916A-2B7EAEF14F39}"/>
              </a:ext>
            </a:extLst>
          </p:cNvPr>
          <p:cNvSpPr txBox="1"/>
          <p:nvPr/>
        </p:nvSpPr>
        <p:spPr>
          <a:xfrm>
            <a:off x="1371518" y="585586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Jumper cables</a:t>
            </a:r>
            <a:endParaRPr lang="en-US" dirty="0"/>
          </a:p>
        </p:txBody>
      </p:sp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034F38CF-154C-4065-A728-BFFE4E132A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6" r="2966"/>
          <a:stretch>
            <a:fillRect/>
          </a:stretch>
        </p:blipFill>
        <p:spPr bwMode="auto">
          <a:xfrm>
            <a:off x="5819369" y="4310468"/>
            <a:ext cx="2987824" cy="20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3CBA0D-5439-4CE0-9DA9-01A70BAD4692}"/>
              </a:ext>
            </a:extLst>
          </p:cNvPr>
          <p:cNvSpPr/>
          <p:nvPr/>
        </p:nvSpPr>
        <p:spPr>
          <a:xfrm>
            <a:off x="6679133" y="6040527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MCU</a:t>
            </a:r>
          </a:p>
        </p:txBody>
      </p:sp>
    </p:spTree>
    <p:extLst>
      <p:ext uri="{BB962C8B-B14F-4D97-AF65-F5344CB8AC3E}">
        <p14:creationId xmlns:p14="http://schemas.microsoft.com/office/powerpoint/2010/main" val="1116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55519"/>
            <a:ext cx="8229600" cy="853201"/>
          </a:xfrm>
        </p:spPr>
        <p:txBody>
          <a:bodyPr/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2966" r="2966"/>
          <a:stretch>
            <a:fillRect/>
          </a:stretch>
        </p:blipFill>
        <p:spPr>
          <a:xfrm>
            <a:off x="683568" y="2060848"/>
            <a:ext cx="1637928" cy="1098179"/>
          </a:xfrm>
        </p:spPr>
      </p:pic>
      <p:sp>
        <p:nvSpPr>
          <p:cNvPr id="2" name="Rectangle 1"/>
          <p:cNvSpPr/>
          <p:nvPr/>
        </p:nvSpPr>
        <p:spPr>
          <a:xfrm>
            <a:off x="683568" y="2355191"/>
            <a:ext cx="1440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0835" y="5733256"/>
            <a:ext cx="160929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IFTTT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044BE-E457-44C8-95BB-52F2998E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920" y="3793173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EC3908-AD8F-422B-8507-2C6648DC6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347260"/>
            <a:ext cx="2274005" cy="2231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B4BD7B-DEDF-44A1-9299-63C96ED06E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1" y="1484784"/>
            <a:ext cx="3138101" cy="1944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667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Baskerville Old Face</vt:lpstr>
      <vt:lpstr>Calibri</vt:lpstr>
      <vt:lpstr>Times New Roman</vt:lpstr>
      <vt:lpstr>Office Theme</vt:lpstr>
      <vt:lpstr>PowerPoint Presentation</vt:lpstr>
      <vt:lpstr>ABSTRACT</vt:lpstr>
      <vt:lpstr>INTRODUCTION</vt:lpstr>
      <vt:lpstr>OBJECTIVE</vt:lpstr>
      <vt:lpstr>EXISTING METHOD</vt:lpstr>
      <vt:lpstr>PROPOSED IDEA</vt:lpstr>
      <vt:lpstr>LITERATURE SURVEY</vt:lpstr>
      <vt:lpstr>EQUIPMENT USED </vt:lpstr>
      <vt:lpstr>SOFTWARE USED</vt:lpstr>
      <vt:lpstr>PowerPoint Presentation</vt:lpstr>
      <vt:lpstr>PowerPoint Presentation</vt:lpstr>
      <vt:lpstr>PowerPoint Presentation</vt:lpstr>
      <vt:lpstr>PowerPoint Presentation</vt:lpstr>
      <vt:lpstr>OUTCOME </vt:lpstr>
      <vt:lpstr> WORK SCHEDULE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</dc:creator>
  <cp:lastModifiedBy>latikaa tejus</cp:lastModifiedBy>
  <cp:revision>115</cp:revision>
  <dcterms:created xsi:type="dcterms:W3CDTF">2021-02-21T15:52:31Z</dcterms:created>
  <dcterms:modified xsi:type="dcterms:W3CDTF">2023-05-24T08:14:37Z</dcterms:modified>
</cp:coreProperties>
</file>