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11/24/2023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11/24/2023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11/24/2023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11/24/2023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11/24/2023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11/24/2023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11/24/2023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11/24/2023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11/24/2023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11/24/2023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tejus252002@gmail.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LatikaaTejus/steganography-project-aic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188867"/>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6" y="1260022"/>
            <a:ext cx="11112683" cy="1821845"/>
          </a:xfrm>
        </p:spPr>
        <p:txBody>
          <a:bodyPr>
            <a:normAutofit/>
          </a:bodyPr>
          <a:lstStyle/>
          <a:p>
            <a:endParaRPr lang="en-GB" dirty="0">
              <a:latin typeface="Times New Roman" panose="02020603050405020304" pitchFamily="18" charset="0"/>
              <a:cs typeface="Times New Roman" panose="02020603050405020304" pitchFamily="18" charset="0"/>
            </a:endParaRP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876165"/>
            <a:ext cx="11260667" cy="2516168"/>
          </a:xfrm>
          <a:prstGeom prst="rect">
            <a:avLst/>
          </a:prstGeom>
        </p:spPr>
      </p:pic>
      <p:pic>
        <p:nvPicPr>
          <p:cNvPr id="5" name="Picture 4">
            <a:extLst>
              <a:ext uri="{FF2B5EF4-FFF2-40B4-BE49-F238E27FC236}">
                <a16:creationId xmlns:a16="http://schemas.microsoft.com/office/drawing/2014/main" id="{E776D2EC-5AE8-4F5F-BD05-DE28DF4CA4AF}"/>
              </a:ext>
            </a:extLst>
          </p:cNvPr>
          <p:cNvPicPr>
            <a:picLocks noChangeAspect="1"/>
          </p:cNvPicPr>
          <p:nvPr/>
        </p:nvPicPr>
        <p:blipFill>
          <a:blip r:embed="rId3"/>
          <a:stretch>
            <a:fillRect/>
          </a:stretch>
        </p:blipFill>
        <p:spPr>
          <a:xfrm>
            <a:off x="9740642" y="620210"/>
            <a:ext cx="1968757" cy="1960945"/>
          </a:xfrm>
          <a:prstGeom prst="rect">
            <a:avLst/>
          </a:prstGeom>
        </p:spPr>
      </p:pic>
      <p:sp>
        <p:nvSpPr>
          <p:cNvPr id="7" name="TextBox 6">
            <a:extLst>
              <a:ext uri="{FF2B5EF4-FFF2-40B4-BE49-F238E27FC236}">
                <a16:creationId xmlns:a16="http://schemas.microsoft.com/office/drawing/2014/main" id="{B9E28F17-6588-4226-B8C4-041D5C75D54F}"/>
              </a:ext>
            </a:extLst>
          </p:cNvPr>
          <p:cNvSpPr txBox="1"/>
          <p:nvPr/>
        </p:nvSpPr>
        <p:spPr>
          <a:xfrm>
            <a:off x="596716" y="1397675"/>
            <a:ext cx="9143926" cy="203132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LATIKAA TEJUS.J</a:t>
            </a:r>
          </a:p>
          <a:p>
            <a:r>
              <a:rPr lang="en-IN" dirty="0">
                <a:latin typeface="Times New Roman" panose="02020603050405020304" pitchFamily="18" charset="0"/>
                <a:cs typeface="Times New Roman" panose="02020603050405020304" pitchFamily="18" charset="0"/>
                <a:hlinkClick r:id="rId4"/>
              </a:rPr>
              <a:t>tejus252002@gmail.com</a:t>
            </a:r>
            <a:endParaRPr lang="en-IN"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K.L.N.College</a:t>
            </a:r>
            <a:r>
              <a:rPr lang="en-US" dirty="0">
                <a:latin typeface="Times New Roman" panose="02020603050405020304" pitchFamily="18" charset="0"/>
                <a:cs typeface="Times New Roman" panose="02020603050405020304" pitchFamily="18" charset="0"/>
              </a:rPr>
              <a:t> of Engineering</a:t>
            </a:r>
          </a:p>
          <a:p>
            <a:r>
              <a:rPr lang="en-US" dirty="0" err="1">
                <a:latin typeface="Times New Roman" panose="02020603050405020304" pitchFamily="18" charset="0"/>
                <a:cs typeface="Times New Roman" panose="02020603050405020304" pitchFamily="18" charset="0"/>
              </a:rPr>
              <a:t>Madurai,Tamil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Nadu,India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Internship domain: Cybersecurity</a:t>
            </a:r>
          </a:p>
          <a:p>
            <a:r>
              <a:rPr lang="en-US" dirty="0">
                <a:latin typeface="Times New Roman" panose="02020603050405020304" pitchFamily="18" charset="0"/>
                <a:cs typeface="Times New Roman" panose="02020603050405020304" pitchFamily="18" charset="0"/>
              </a:rPr>
              <a:t>20/10/23 - 29/11/23  (six week internship program)</a:t>
            </a:r>
          </a:p>
          <a:p>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148868"/>
            <a:ext cx="11029616" cy="1188720"/>
          </a:xfrm>
        </p:spPr>
        <p:txBody>
          <a:bodyPr anchor="ctr">
            <a:normAutofit fontScale="90000"/>
          </a:bodyPr>
          <a:lstStyle/>
          <a:p>
            <a:r>
              <a:rPr lang="en-GB" dirty="0"/>
              <a:t>Project link</a:t>
            </a:r>
            <a:br>
              <a:rPr lang="en-GB" dirty="0"/>
            </a:br>
            <a:br>
              <a:rPr lang="en-GB" dirty="0"/>
            </a:br>
            <a:r>
              <a:rPr lang="en-GB" sz="2000" dirty="0">
                <a:hlinkClick r:id="rId2"/>
              </a:rPr>
              <a:t>https://github.com/LatikaaTejus/steganography-project-aicte</a:t>
            </a:r>
            <a:br>
              <a:rPr lang="en-GB" dirty="0"/>
            </a:b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48436"/>
            <a:ext cx="11029615" cy="3634486"/>
          </a:xfrm>
        </p:spPr>
        <p:txBody>
          <a:bodyPr>
            <a:normAutofit/>
          </a:bodyPr>
          <a:lstStyle/>
          <a:p>
            <a:pPr marL="0" indent="0">
              <a:buNone/>
            </a:pPr>
            <a:r>
              <a:rPr lang="en-US" sz="2400" dirty="0">
                <a:latin typeface="+mj-lt"/>
              </a:rPr>
              <a:t>Steganography-Hide</a:t>
            </a:r>
            <a:r>
              <a:rPr lang="en-US" sz="2400" b="1" dirty="0">
                <a:latin typeface="+mj-lt"/>
              </a:rPr>
              <a:t> secrets in plain sight.</a:t>
            </a:r>
          </a:p>
          <a:p>
            <a:pPr marL="0" indent="0">
              <a:buNone/>
            </a:pPr>
            <a:endParaRPr lang="en-US" sz="3200" b="1" dirty="0">
              <a:latin typeface="+mj-lt"/>
            </a:endParaRPr>
          </a:p>
          <a:p>
            <a:pPr marL="0" indent="0" algn="just">
              <a:buNone/>
            </a:pPr>
            <a:r>
              <a:rPr lang="en-US" dirty="0"/>
              <a:t>Develop an innovative steganographic technique that conceals sensitive information within digital images, ensuring both robust encryption and imperceptibility to the human eye. Explore methods to securely embed data while maintaining the image's visual quality, ultimately creating a solution that safeguards confidential information from unauthorized access or detection</a:t>
            </a:r>
            <a:endParaRPr lang="en-US" b="1" dirty="0">
              <a:latin typeface="+mj-lt"/>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IN" dirty="0"/>
              <a:t>Project Overview</a:t>
            </a:r>
          </a:p>
          <a:p>
            <a:r>
              <a:rPr lang="en-IN" dirty="0"/>
              <a:t>End users</a:t>
            </a:r>
          </a:p>
          <a:p>
            <a:r>
              <a:rPr lang="en-IN" dirty="0"/>
              <a:t>Value proposition</a:t>
            </a:r>
          </a:p>
          <a:p>
            <a:r>
              <a:rPr lang="en-IN" dirty="0"/>
              <a:t>Customization</a:t>
            </a:r>
          </a:p>
          <a:p>
            <a:r>
              <a:rPr lang="en-IN" dirty="0"/>
              <a:t>Modelling  </a:t>
            </a:r>
          </a:p>
          <a:p>
            <a:r>
              <a:rPr lang="en-IN" dirty="0"/>
              <a:t>links</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77285"/>
            <a:ext cx="11029615" cy="4829577"/>
          </a:xfrm>
        </p:spPr>
        <p:txBody>
          <a:bodyPr>
            <a:noAutofit/>
          </a:bodyPr>
          <a:lstStyle/>
          <a:p>
            <a:pPr marL="342900" indent="-342900" algn="just">
              <a:buFont typeface="+mj-lt"/>
              <a:buAutoNum type="arabicPeriod"/>
            </a:pPr>
            <a:r>
              <a:rPr lang="en-US" b="1" dirty="0"/>
              <a:t>Overview:</a:t>
            </a:r>
            <a:r>
              <a:rPr lang="en-US" dirty="0"/>
              <a:t> This project aims to develop and explore various steganographic methods to securely hide sensitive information within different types of digital media, such as images, audio files, or text documents. The primary objective is to devise robust yet imperceptible techniques for embedding data, ensuring both data security and the integrity of the carrier file.</a:t>
            </a:r>
          </a:p>
          <a:p>
            <a:pPr marL="0" indent="0" algn="just">
              <a:buNone/>
            </a:pPr>
            <a:r>
              <a:rPr lang="en-US" b="1" dirty="0"/>
              <a:t>      Key Objectives:</a:t>
            </a:r>
            <a:endParaRPr lang="en-US" dirty="0"/>
          </a:p>
          <a:p>
            <a:pPr marL="342900" indent="-342900" algn="just">
              <a:buFont typeface="+mj-lt"/>
              <a:buAutoNum type="arabicPeriod"/>
            </a:pPr>
            <a:r>
              <a:rPr lang="en-US" b="1" dirty="0"/>
              <a:t>Steganographic Technique Development:</a:t>
            </a:r>
            <a:r>
              <a:rPr lang="en-US" dirty="0"/>
              <a:t> Research and implement innovative methods to conceal data within various digital media formats while preserving the fidelity and visual/audio quality of the carrier file.</a:t>
            </a:r>
          </a:p>
          <a:p>
            <a:pPr marL="342900" indent="-342900" algn="just">
              <a:buFont typeface="+mj-lt"/>
              <a:buAutoNum type="arabicPeriod"/>
            </a:pPr>
            <a:r>
              <a:rPr lang="en-US" b="1" dirty="0"/>
              <a:t>Security and Concealment:</a:t>
            </a:r>
            <a:r>
              <a:rPr lang="en-US" dirty="0"/>
              <a:t> Focus on creating robust encryption and concealment mechanisms to ensure that the embedded information remains confidential and undetectable to unauthorized parties.</a:t>
            </a:r>
          </a:p>
          <a:p>
            <a:pPr marL="342900" indent="-342900" algn="just">
              <a:buFont typeface="+mj-lt"/>
              <a:buAutoNum type="arabicPeriod"/>
            </a:pPr>
            <a:r>
              <a:rPr lang="en-US" b="1" dirty="0"/>
              <a:t>Expected Outcome:</a:t>
            </a:r>
            <a:r>
              <a:rPr lang="en-US" dirty="0"/>
              <a:t> The project aims to deliver a set of novel steganography techniques along with user-friendly tools or algorithms that can securely embed and extract sensitive information within digital media, catering to various security-conscious end users.</a:t>
            </a:r>
          </a:p>
          <a:p>
            <a:pPr marL="342900" indent="-342900">
              <a:buFont typeface="+mj-lt"/>
              <a:buAutoNum type="arabicPeriod"/>
            </a:pPr>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084474"/>
          </a:xfrm>
        </p:spPr>
        <p:txBody>
          <a:bodyPr/>
          <a:lstStyle/>
          <a:p>
            <a:pPr marL="342900" indent="-342900" algn="just">
              <a:buFont typeface="+mj-lt"/>
              <a:buAutoNum type="arabicPeriod"/>
            </a:pPr>
            <a:r>
              <a:rPr lang="en-US" b="1" dirty="0"/>
              <a:t>Government and Military</a:t>
            </a:r>
            <a:r>
              <a:rPr lang="en-US" dirty="0"/>
              <a:t>: Intelligence agencies may use steganography for covert communication and secure data transmission to protect sensitive information.</a:t>
            </a:r>
          </a:p>
          <a:p>
            <a:pPr marL="342900" indent="-342900" algn="just">
              <a:buFont typeface="+mj-lt"/>
              <a:buAutoNum type="arabicPeriod"/>
            </a:pPr>
            <a:r>
              <a:rPr lang="en-US" b="1" dirty="0"/>
              <a:t>Journalists and Whistleblowers</a:t>
            </a:r>
            <a:r>
              <a:rPr lang="en-US" dirty="0"/>
              <a:t>: Individuals needing to transmit sensitive information or documents securely, ensuring confidentiality and avoiding detection.</a:t>
            </a:r>
          </a:p>
          <a:p>
            <a:pPr marL="342900" indent="-342900" algn="just">
              <a:buFont typeface="+mj-lt"/>
              <a:buAutoNum type="arabicPeriod"/>
            </a:pPr>
            <a:r>
              <a:rPr lang="en-US" b="1" dirty="0"/>
              <a:t>Security Professionals</a:t>
            </a:r>
            <a:r>
              <a:rPr lang="en-US" dirty="0"/>
              <a:t>: Use steganography techniques to test and improve security measures, detect vulnerabilities, and strengthen data protection.</a:t>
            </a:r>
          </a:p>
          <a:p>
            <a:pPr marL="342900" indent="-342900" algn="just">
              <a:buFont typeface="+mj-lt"/>
              <a:buAutoNum type="arabicPeriod"/>
            </a:pPr>
            <a:r>
              <a:rPr lang="en-US" b="1" dirty="0"/>
              <a:t>Digital Forensics Investigators</a:t>
            </a:r>
            <a:r>
              <a:rPr lang="en-US" dirty="0"/>
              <a:t>: Studying steganography to identify and uncover hidden information in digital files as part of forensic investigations.</a:t>
            </a:r>
          </a:p>
          <a:p>
            <a:pPr marL="342900" indent="-342900" algn="just">
              <a:buFont typeface="+mj-lt"/>
              <a:buAutoNum type="arabicPeriod"/>
            </a:pPr>
            <a:r>
              <a:rPr lang="en-US" b="1" dirty="0"/>
              <a:t>General Public</a:t>
            </a:r>
            <a:r>
              <a:rPr lang="en-US" dirty="0"/>
              <a:t>: Individuals concerned with privacy and data security may employ steganography to securely share personal information or maintain confidential communications.</a:t>
            </a:r>
          </a:p>
          <a:p>
            <a:pPr marL="342900" indent="-342900">
              <a:buFont typeface="+mj-lt"/>
              <a:buAutoNum type="arabicPeriod"/>
            </a:pPr>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r>
              <a:rPr lang="en-US" sz="2200" b="1" dirty="0"/>
              <a:t>Securely Concealing Messages within Images</a:t>
            </a:r>
          </a:p>
          <a:p>
            <a:pPr marL="0" indent="0">
              <a:buNone/>
            </a:pPr>
            <a:endParaRPr lang="en-US" sz="2200" b="1" dirty="0"/>
          </a:p>
          <a:p>
            <a:pPr algn="just"/>
            <a:r>
              <a:rPr lang="en-US" dirty="0"/>
              <a:t> This innovative solution employs a rudimentary yet illustrative approach to steganography, concealing sensitive information within images to ensure covert communication. </a:t>
            </a:r>
          </a:p>
          <a:p>
            <a:pPr algn="just"/>
            <a:r>
              <a:rPr lang="en-US" dirty="0"/>
              <a:t>Leveraging Python's OpenCV library, our solution prompts users to embed a confidential message within an image of their choice. This process involves encoding the message into the RGB pixel values of the image, subtly manipulating the least significant bits to store the information. With the added layer of a user-provided password, the encoded message remains veiled within the image, accessible only to those with the correct decryption key. </a:t>
            </a:r>
          </a:p>
          <a:p>
            <a:pPr algn="just"/>
            <a:r>
              <a:rPr lang="en-US" dirty="0"/>
              <a:t>While this implementation serves as an introductory demonstration, its value proposition lies in introducing the fundamental concepts of steganography. Our solution's simplicity underscores the potential for secure communication through inconspicuous data concealment within common digital media. Moreover, it serves as an educational tool, fostering understanding of how basic steganography techniques can be employed for covert information exchange</a:t>
            </a: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Customizing the steganography project involved several personalized adaptations to amplify its uniqueness. Firstly, the implementation integrated additional encryption layers, augmenting the security of the concealed message by applying advanced cryptographic algorithms beyond the basic password protection. </a:t>
            </a:r>
          </a:p>
          <a:p>
            <a:r>
              <a:rPr lang="en-US" dirty="0"/>
              <a:t>Secondly, the project was extended to support multiple file formats, expanding its versatility to hide information not only within images but also within audio or text files. Additionally, a user-friendly graphical interface was introduced, enhancing accessibility and providing a seamless experience for encoding and decoding messages. </a:t>
            </a:r>
          </a:p>
          <a:p>
            <a:r>
              <a:rPr lang="en-US" dirty="0"/>
              <a:t>Moreover, the project's educational aspect was further amplified by incorporating explanatory visuals and detailed documentation, making it an informative resource for understanding steganography's intricacies. These personalized enhancements aimed to elevate the project beyond its foundational implementation, enriching its functionality, security, and educational value while reflecting a distinct approach to secure data concealment and exchange.</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519707"/>
            <a:ext cx="11029615" cy="4189425"/>
          </a:xfrm>
        </p:spPr>
        <p:txBody>
          <a:bodyPr/>
          <a:lstStyle/>
          <a:p>
            <a:r>
              <a:rPr lang="en-US" dirty="0"/>
              <a:t>The project adopts a simplified modeling strategy, focusing on demonstrating the fundamental concepts of steganography. Leveraging Python's OpenCV library, the model encapsulates a basic steganographic technique by embedding textual data within the RGB pixel values of an image. </a:t>
            </a:r>
          </a:p>
          <a:p>
            <a:r>
              <a:rPr lang="en-US" dirty="0"/>
              <a:t>This method involves encoding the input message into the least significant bits of the image's color channels, enabling data concealment. The process incorporates a user-provided password to encrypt and decrypt the hidden message, enhancing security and ensuring access control. </a:t>
            </a:r>
          </a:p>
          <a:p>
            <a:r>
              <a:rPr lang="en-US" dirty="0"/>
              <a:t>Despite its simplicity, this modeling approach serves as an effective educational tool, illustrating how steganography can facilitate covert communication through imperceptible alterations in common digital media. </a:t>
            </a:r>
          </a:p>
          <a:p>
            <a:r>
              <a:rPr lang="en-US" dirty="0"/>
              <a:t>While this implementation provides a foundational understanding of steganography's principles, its primary objective remains instructional, offering insights into the concept's application for secure information exchange within a limited scope.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Throughout this project, the exploration of steganography has unveiled the potential for covert communication and secure data concealment within digital media. The implemented steganographic solution successfully demonstrated the encoding of confidential messages within images, providing a foundational understanding of data hiding techniques.</a:t>
            </a:r>
          </a:p>
          <a:p>
            <a:r>
              <a:rPr lang="en-US" dirty="0"/>
              <a:t> By utilizing Python's OpenCV library, this endeavor elucidated the manipulation of least significant bits to embed information discreetly, emphasizing the importance of data security in communication channels.</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129</TotalTime>
  <Words>964</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Times New Roman</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Project link  https://github.com/LatikaaTejus/steganography-project-aicte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latikaa tejus</cp:lastModifiedBy>
  <cp:revision>16</cp:revision>
  <dcterms:created xsi:type="dcterms:W3CDTF">2021-05-26T16:50:10Z</dcterms:created>
  <dcterms:modified xsi:type="dcterms:W3CDTF">2023-11-24T14:57:41Z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