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60" d="100"/>
          <a:sy n="60" d="100"/>
        </p:scale>
        <p:origin x="67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7452-11F9-4964-9887-AAAD798A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B03F0-608B-43FF-8458-427A7F56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EA86-4CBD-4BBD-AF1D-83A50AA0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0A2A-9797-41E7-8454-7952B58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AAC9-5908-478E-9713-08CE60BD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C107-8643-4F24-A5CC-65BE952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1043-6B96-4BCF-9760-25E6907F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C364-B1CC-431B-AC16-ABB4E30F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D3B9-3452-426D-9C7E-C4B10BB3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5A93-8A3F-4723-A849-E2A97CB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F09F8-B809-4F24-91E9-1783AF114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7E03-11C8-47CB-9882-7370E8D5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9E23-A3DF-4840-AC6C-1AF6CD7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23BD-0A09-4134-980C-B2B6DE4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E447-482C-44E4-96AE-45977BAA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269F-5BF1-4C2C-84E6-0DEA8AA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8305-0649-48AC-BCEF-F5481D18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E1B9-39BA-4490-A581-E9A18468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F8F7-5E34-4935-9659-C5986E1B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A73E-B386-4108-84EB-0DDC44C3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5782-5906-4494-BAC9-5D15C7F1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C5FC-BC7B-4CD3-B168-E55CAA068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8E3A-C33C-4398-B250-2A1C2D13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3A4B1-F604-4AE7-9B25-0A555BF4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BF07-F7A7-4779-A629-F8D109A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732-000E-4AA3-A0A4-886FA03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21AE-9593-4E16-947E-A6B0440A8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E30E1-5E81-4174-B377-799D518F3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10D85-5315-4821-92E0-4426FE50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402C-57C8-4A5B-92B9-B2A04AC1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4A480-5DE9-4B0F-B500-17979B26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05C-F6EE-470B-BDAB-9D70888E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903F-D3D9-45B6-9722-A32DBB0C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ACB6-1BB0-4BE2-8007-D5E00D3D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0F4DC-E7E4-455A-86A5-74D7D2DC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30A9-53FF-4F40-A3A9-101E8728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5E137-4FCE-42EB-BA57-1FFAD59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A9127-226B-4BC3-BA5A-C63625C7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FD727-4922-42BF-85A5-25E3690F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43DB-DCDE-4286-8AA6-1F3CAAB2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89166-9B54-4054-A9F0-29D1A5B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90F46-CAB0-4CFB-B39C-6AD5F6B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452E-E52E-40BE-BCCC-FC151957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07D8C-6B46-4874-93DC-56E6D3D7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663E-A56F-45AD-A937-CA2C75E4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4E91-AF82-4000-81AF-632E84A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6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14C2-DC27-492C-A8B0-D4DA2956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CD5B-7581-4DE3-9CB7-E84E60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5C1F-6B68-4BA0-AE1C-0565A52B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1A8C-BB94-42AD-A8A9-EC94FA6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251E-04D8-4BFA-9B34-BFD28A38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2EE5-A40D-4B88-906F-2CF1EAD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0E36-5064-4A5D-8404-A1DE7565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CE8A0-ED83-42E7-A75A-4220B388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F544-9F0B-4C45-B534-AFDE8F51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C67F-622F-438F-AF0B-40835D4C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051A-9F49-4BF5-8457-C3AD7B74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FCC9-FB4B-4C44-99E7-F040C780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0E0C4-F2C5-493D-AFE9-45786B3C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9DFD7-71AA-41F9-8FAE-50E9BAC5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D771-8A64-49BA-9434-C3BABBDB3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6183-9190-474E-826B-7BAB2D5D12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A51C-28AE-4C68-91FA-7D550178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B23D-2B43-4D9F-90A0-D64D690A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598-3EF1-497F-902D-8BB12BB54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D7BC38E-6556-41E0-BCC2-61264E7B177C}"/>
              </a:ext>
            </a:extLst>
          </p:cNvPr>
          <p:cNvGrpSpPr/>
          <p:nvPr/>
        </p:nvGrpSpPr>
        <p:grpSpPr>
          <a:xfrm>
            <a:off x="235926" y="344156"/>
            <a:ext cx="6980572" cy="6169688"/>
            <a:chOff x="235926" y="344156"/>
            <a:chExt cx="6980572" cy="6169688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0D489664-EE90-43C8-A01F-EBB58C2C9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" t="5678" r="53074" b="2600"/>
            <a:stretch/>
          </p:blipFill>
          <p:spPr>
            <a:xfrm>
              <a:off x="235926" y="344156"/>
              <a:ext cx="5400942" cy="616968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B7A78E-4DFA-4A26-BCA9-CE4DC359E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25" y="1982456"/>
              <a:ext cx="1825347" cy="137922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118502-30C3-45D3-9FE6-D031E7623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9826" y="433137"/>
              <a:ext cx="1825346" cy="1549319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Map&#10;&#10;Description automatically generated">
              <a:extLst>
                <a:ext uri="{FF2B5EF4-FFF2-40B4-BE49-F238E27FC236}">
                  <a16:creationId xmlns:a16="http://schemas.microsoft.com/office/drawing/2014/main" id="{F2822514-930D-4A5F-A80E-E6BE38B6E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21" t="6606" r="2454" b="2649"/>
            <a:stretch/>
          </p:blipFill>
          <p:spPr>
            <a:xfrm>
              <a:off x="4057238" y="376988"/>
              <a:ext cx="3159260" cy="3050895"/>
            </a:xfrm>
            <a:prstGeom prst="roundRect">
              <a:avLst>
                <a:gd name="adj" fmla="val 13057"/>
              </a:avLst>
            </a:prstGeom>
            <a:solidFill>
              <a:srgbClr val="FFFFFF">
                <a:shade val="85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237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 SORENSON</dc:creator>
  <cp:lastModifiedBy>QUINN M SORENSON</cp:lastModifiedBy>
  <cp:revision>2</cp:revision>
  <dcterms:created xsi:type="dcterms:W3CDTF">2020-12-17T00:51:53Z</dcterms:created>
  <dcterms:modified xsi:type="dcterms:W3CDTF">2020-12-17T02:26:00Z</dcterms:modified>
</cp:coreProperties>
</file>