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75" y="-4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5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168AB-C190-4308-91D6-D4BB282DE6E9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5913-630C-4026-B54D-70D947FB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3999" cy="527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08169" y="152400"/>
            <a:ext cx="4327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Chips, Rich, </a:t>
            </a:r>
            <a:r>
              <a:rPr lang="en-US" sz="2800" dirty="0" err="1" smtClean="0"/>
              <a:t>Storrie</a:t>
            </a:r>
            <a:r>
              <a:rPr lang="en-US" sz="2800" dirty="0" smtClean="0"/>
              <a:t> overview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330206"/>
            <a:ext cx="7241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Red is fire, blue is planting (with year), orange cross-hatch is salvage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36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75295" y="25078"/>
            <a:ext cx="217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Chips </a:t>
            </a:r>
            <a:r>
              <a:rPr lang="en-US" sz="2800" dirty="0" err="1" smtClean="0"/>
              <a:t>closeup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330206"/>
            <a:ext cx="7241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Red is fire, blue is planting (with year), orange cross-hatch is salvage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66938"/>
            <a:ext cx="7086600" cy="576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62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08169" y="152400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Rich </a:t>
            </a:r>
            <a:r>
              <a:rPr lang="en-US" sz="2800" dirty="0" err="1" smtClean="0"/>
              <a:t>closeup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330206"/>
            <a:ext cx="7241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Red is fire, blue is planting (with year), orange cross-hatch is salvage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75620"/>
            <a:ext cx="5486400" cy="581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62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256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Storrie</a:t>
            </a:r>
            <a:r>
              <a:rPr lang="en-US" sz="2800" dirty="0" smtClean="0"/>
              <a:t> </a:t>
            </a:r>
            <a:r>
              <a:rPr lang="en-US" sz="2800" dirty="0" err="1" smtClean="0"/>
              <a:t>closeup</a:t>
            </a:r>
            <a:r>
              <a:rPr lang="en-US" sz="2800" dirty="0" smtClean="0"/>
              <a:t> (darker red is overlap with Chips)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330206"/>
            <a:ext cx="7241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Red is fire, blue is planting (with year), orange cross-hatch is salvage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384662" cy="498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62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3913" y="152400"/>
            <a:ext cx="7828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Moonlight, Antelope (aka Wheeler), Boulder, Stream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330206"/>
            <a:ext cx="7241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Red is fire, blue is planting (with year), orange cross-hatch is salvage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8" y="914400"/>
            <a:ext cx="9106382" cy="520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58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288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Peak, Grease, Cold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330206"/>
            <a:ext cx="7241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Red is fire, blue is planting (with year), orange cross-hatch is salvage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174" y="990600"/>
            <a:ext cx="910432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58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125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DYoung</dc:creator>
  <cp:lastModifiedBy>DYoung</cp:lastModifiedBy>
  <cp:revision>2</cp:revision>
  <dcterms:created xsi:type="dcterms:W3CDTF">2017-06-14T18:23:20Z</dcterms:created>
  <dcterms:modified xsi:type="dcterms:W3CDTF">2017-06-14T18:35:11Z</dcterms:modified>
</cp:coreProperties>
</file>