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9" r:id="rId1"/>
  </p:sldMasterIdLst>
  <p:notesMasterIdLst>
    <p:notesMasterId r:id="rId14"/>
  </p:notesMasterIdLst>
  <p:sldIdLst>
    <p:sldId id="256" r:id="rId2"/>
    <p:sldId id="286" r:id="rId3"/>
    <p:sldId id="257" r:id="rId4"/>
    <p:sldId id="349" r:id="rId5"/>
    <p:sldId id="263" r:id="rId6"/>
    <p:sldId id="362" r:id="rId7"/>
    <p:sldId id="258" r:id="rId8"/>
    <p:sldId id="281" r:id="rId9"/>
    <p:sldId id="301" r:id="rId10"/>
    <p:sldId id="350" r:id="rId11"/>
    <p:sldId id="351" r:id="rId12"/>
    <p:sldId id="316" r:id="rId13"/>
  </p:sldIdLst>
  <p:sldSz cx="9144000" cy="5143500" type="screen16x9"/>
  <p:notesSz cx="6858000" cy="9144000"/>
  <p:embeddedFontLst>
    <p:embeddedFont>
      <p:font typeface="Hammersmith One" panose="02010703030501060504" pitchFamily="2" charset="0"/>
      <p:regular r:id="rId15"/>
    </p:embeddedFont>
    <p:embeddedFont>
      <p:font typeface="Manjari" panose="020B0604020202020204" charset="0"/>
      <p:regular r:id="rId16"/>
      <p:bold r:id="rId17"/>
    </p:embeddedFont>
    <p:embeddedFont>
      <p:font typeface="Roboto Condensed Light" panose="02000000000000000000" pitchFamily="2" charset="0"/>
      <p:regular r:id="rId18"/>
      <p:italic r:id="rId19"/>
    </p:embeddedFont>
    <p:embeddedFont>
      <p:font typeface="Ubuntu" panose="020B050403060203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EF58EB9-AFD1-4E5A-8F19-041C8ADB314C}">
  <a:tblStyle styleId="{2EF58EB9-AFD1-4E5A-8F19-041C8ADB314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0909418-A7A4-4C8B-9391-CAE83B851866}"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4E7E7"/>
          </a:solidFill>
        </a:fill>
      </a:tcStyle>
    </a:wholeTbl>
    <a:band1H>
      <a:tcTxStyle/>
      <a:tcStyle>
        <a:tcBdr/>
        <a:fill>
          <a:solidFill>
            <a:srgbClr val="E8CCCB"/>
          </a:solidFill>
        </a:fill>
      </a:tcStyle>
    </a:band1H>
    <a:band2H>
      <a:tcTxStyle/>
      <a:tcStyle>
        <a:tcBdr/>
      </a:tcStyle>
    </a:band2H>
    <a:band1V>
      <a:tcTxStyle/>
      <a:tcStyle>
        <a:tcBdr/>
        <a:fill>
          <a:solidFill>
            <a:srgbClr val="E8CCCB"/>
          </a:solidFill>
        </a:fill>
      </a:tcStyle>
    </a:band1V>
    <a:band2V>
      <a:tcTxStyle/>
      <a:tcStyle>
        <a:tcBdr/>
      </a:tcStyle>
    </a:band2V>
    <a:lastCol>
      <a:tcTxStyle b="on" i="off">
        <a:font>
          <a:latin typeface="Calibri"/>
          <a:ea typeface="Calibri"/>
          <a:cs typeface="Calibri"/>
        </a:font>
        <a:srgbClr val="FFFFFF"/>
      </a:tcTxStyle>
      <a:tcStyle>
        <a:tcBdr/>
        <a:fill>
          <a:solidFill>
            <a:srgbClr val="FCBD24"/>
          </a:solidFill>
        </a:fill>
      </a:tcStyle>
    </a:lastCol>
    <a:firstCol>
      <a:tcTxStyle b="on" i="off">
        <a:font>
          <a:latin typeface="Calibri"/>
          <a:ea typeface="Calibri"/>
          <a:cs typeface="Calibri"/>
        </a:font>
        <a:srgbClr val="FFFFFF"/>
      </a:tcTxStyle>
      <a:tcStyle>
        <a:tcBdr/>
        <a:fill>
          <a:solidFill>
            <a:srgbClr val="FCBD24"/>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FCBD24"/>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FCBD24"/>
          </a:solidFill>
        </a:fill>
      </a:tcStyle>
    </a:firstRow>
    <a:neCell>
      <a:tcTxStyle/>
      <a:tcStyle>
        <a:tcBdr/>
      </a:tcStyle>
    </a:neCell>
    <a:nwCell>
      <a:tcTxStyle/>
      <a:tcStyle>
        <a:tcBdr/>
      </a:tcStyle>
    </a:nwCell>
  </a:tblStyle>
  <a:tblStyle styleId="{DD8A1B6C-63A2-4BBB-83C7-AD8BD0428CA7}" styleName="Table_2">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ECF3"/>
          </a:solidFill>
        </a:fill>
      </a:tcStyle>
    </a:wholeTbl>
    <a:band1H>
      <a:tcTxStyle/>
      <a:tcStyle>
        <a:tcBdr/>
        <a:fill>
          <a:solidFill>
            <a:srgbClr val="CBD7E6"/>
          </a:solidFill>
        </a:fill>
      </a:tcStyle>
    </a:band1H>
    <a:band2H>
      <a:tcTxStyle/>
      <a:tcStyle>
        <a:tcBdr/>
      </a:tcStyle>
    </a:band2H>
    <a:band1V>
      <a:tcTxStyle/>
      <a:tcStyle>
        <a:tcBdr/>
        <a:fill>
          <a:solidFill>
            <a:srgbClr val="CBD7E6"/>
          </a:solidFill>
        </a:fill>
      </a:tcStyle>
    </a:band1V>
    <a:band2V>
      <a:tcTxStyle/>
      <a:tcStyle>
        <a:tcBdr/>
      </a:tcStyle>
    </a:band2V>
    <a:lastCol>
      <a:tcTxStyle b="on" i="off">
        <a:font>
          <a:latin typeface="Calibri"/>
          <a:ea typeface="Calibri"/>
          <a:cs typeface="Calibri"/>
        </a:font>
        <a:srgbClr val="FFFFFF"/>
      </a:tcTxStyle>
      <a:tcStyle>
        <a:tcBdr/>
        <a:fill>
          <a:solidFill>
            <a:srgbClr val="5EB2FC"/>
          </a:solidFill>
        </a:fill>
      </a:tcStyle>
    </a:lastCol>
    <a:firstCol>
      <a:tcTxStyle b="on" i="off">
        <a:font>
          <a:latin typeface="Calibri"/>
          <a:ea typeface="Calibri"/>
          <a:cs typeface="Calibri"/>
        </a:font>
        <a:srgbClr val="FFFFFF"/>
      </a:tcTxStyle>
      <a:tcStyle>
        <a:tcBdr/>
        <a:fill>
          <a:solidFill>
            <a:srgbClr val="5EB2FC"/>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5EB2FC"/>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5EB2FC"/>
          </a:solidFill>
        </a:fill>
      </a:tcStyle>
    </a:firstRow>
    <a:neCell>
      <a:tcTxStyle/>
      <a:tcStyle>
        <a:tcBdr/>
      </a:tcStyle>
    </a:neCell>
    <a:nwCell>
      <a:tcTxStyle/>
      <a:tcStyle>
        <a:tcBdr/>
      </a:tcStyle>
    </a:nwCell>
  </a:tblStyle>
  <a:tblStyle styleId="{56C5BE18-4CEA-4C4A-B640-CF93A78AC8FD}" styleName="Table_3">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7E8"/>
          </a:solidFill>
        </a:fill>
      </a:tcStyle>
    </a:wholeTbl>
    <a:band1H>
      <a:tcTxStyle/>
      <a:tcStyle>
        <a:tcBdr/>
        <a:fill>
          <a:solidFill>
            <a:srgbClr val="CECBCF"/>
          </a:solidFill>
        </a:fill>
      </a:tcStyle>
    </a:band1H>
    <a:band2H>
      <a:tcTxStyle/>
      <a:tcStyle>
        <a:tcBdr/>
      </a:tcStyle>
    </a:band2H>
    <a:band1V>
      <a:tcTxStyle/>
      <a:tcStyle>
        <a:tcBdr/>
        <a:fill>
          <a:solidFill>
            <a:srgbClr val="CECBCF"/>
          </a:solidFill>
        </a:fill>
      </a:tcStyle>
    </a:band1V>
    <a:band2V>
      <a:tcTxStyle/>
      <a:tcStyle>
        <a:tcBdr/>
      </a:tcStyle>
    </a:band2V>
    <a:lastCol>
      <a:tcTxStyle b="on" i="off">
        <a:font>
          <a:latin typeface="Calibri"/>
          <a:ea typeface="Calibri"/>
          <a:cs typeface="Calibri"/>
        </a:font>
        <a:srgbClr val="FFFFFF"/>
      </a:tcTxStyle>
      <a:tcStyle>
        <a:tcBdr/>
        <a:fill>
          <a:solidFill>
            <a:srgbClr val="EC3A3B"/>
          </a:solidFill>
        </a:fill>
      </a:tcStyle>
    </a:lastCol>
    <a:firstCol>
      <a:tcTxStyle b="on" i="off">
        <a:font>
          <a:latin typeface="Calibri"/>
          <a:ea typeface="Calibri"/>
          <a:cs typeface="Calibri"/>
        </a:font>
        <a:srgbClr val="FFFFFF"/>
      </a:tcTxStyle>
      <a:tcStyle>
        <a:tcBdr/>
        <a:fill>
          <a:solidFill>
            <a:srgbClr val="EC3A3B"/>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EC3A3B"/>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EC3A3B"/>
          </a:solidFill>
        </a:fill>
      </a:tcStyle>
    </a:firstRow>
    <a:neCell>
      <a:tcTxStyle/>
      <a:tcStyle>
        <a:tcBdr/>
      </a:tcStyle>
    </a:neCell>
    <a:nwCell>
      <a:tcTxStyle/>
      <a:tcStyle>
        <a:tcBdr/>
      </a:tcStyle>
    </a:nwCell>
  </a:tblStyle>
  <a:tblStyle styleId="{815A133E-20FE-4B43-9886-CCC06C634A53}" styleName="Table_4">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F0ED"/>
          </a:solidFill>
        </a:fill>
      </a:tcStyle>
    </a:wholeTbl>
    <a:band1H>
      <a:tcTxStyle/>
      <a:tcStyle>
        <a:tcBdr/>
        <a:fill>
          <a:solidFill>
            <a:srgbClr val="CADFD8"/>
          </a:solidFill>
        </a:fill>
      </a:tcStyle>
    </a:band1H>
    <a:band2H>
      <a:tcTxStyle/>
      <a:tcStyle>
        <a:tcBdr/>
      </a:tcStyle>
    </a:band2H>
    <a:band1V>
      <a:tcTxStyle/>
      <a:tcStyle>
        <a:tcBdr/>
        <a:fill>
          <a:solidFill>
            <a:srgbClr val="CADFD8"/>
          </a:solidFill>
        </a:fill>
      </a:tcStyle>
    </a:band1V>
    <a:band2V>
      <a:tcTxStyle/>
      <a:tcStyle>
        <a:tcBdr/>
      </a:tcStyle>
    </a:band2V>
    <a:lastCol>
      <a:tcTxStyle b="on" i="off">
        <a:font>
          <a:latin typeface="Calibri"/>
          <a:ea typeface="Calibri"/>
          <a:cs typeface="Calibri"/>
        </a:font>
        <a:srgbClr val="FFFFFF"/>
      </a:tcTxStyle>
      <a:tcStyle>
        <a:tcBdr/>
        <a:fill>
          <a:solidFill>
            <a:srgbClr val="69E781"/>
          </a:solidFill>
        </a:fill>
      </a:tcStyle>
    </a:lastCol>
    <a:firstCol>
      <a:tcTxStyle b="on" i="off">
        <a:font>
          <a:latin typeface="Calibri"/>
          <a:ea typeface="Calibri"/>
          <a:cs typeface="Calibri"/>
        </a:font>
        <a:srgbClr val="FFFFFF"/>
      </a:tcTxStyle>
      <a:tcStyle>
        <a:tcBdr/>
        <a:fill>
          <a:solidFill>
            <a:srgbClr val="69E781"/>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69E781"/>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69E781"/>
          </a:solidFill>
        </a:fill>
      </a:tcStyle>
    </a:firstRow>
    <a:neCell>
      <a:tcTxStyle/>
      <a:tcStyle>
        <a:tcBdr/>
      </a:tcStyle>
    </a:neCell>
    <a:nwCell>
      <a:tcTxStyle/>
      <a:tcStyle>
        <a:tcBdr/>
      </a:tcStyle>
    </a:nwCell>
  </a:tblStyle>
  <a:tblStyle styleId="{5764C33F-B529-4161-9813-E9E9AD774795}" styleName="Table_5">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DEFE6"/>
          </a:solidFill>
        </a:fill>
      </a:tcStyle>
    </a:wholeTbl>
    <a:band1H>
      <a:tcTxStyle/>
      <a:tcStyle>
        <a:tcBdr/>
        <a:fill>
          <a:solidFill>
            <a:srgbClr val="FADECA"/>
          </a:solidFill>
        </a:fill>
      </a:tcStyle>
    </a:band1H>
    <a:band2H>
      <a:tcTxStyle/>
      <a:tcStyle>
        <a:tcBdr/>
      </a:tcStyle>
    </a:band2H>
    <a:band1V>
      <a:tcTxStyle/>
      <a:tcStyle>
        <a:tcBdr/>
        <a:fill>
          <a:solidFill>
            <a:srgbClr val="FADECA"/>
          </a:solidFill>
        </a:fill>
      </a:tcStyle>
    </a:band1V>
    <a:band2V>
      <a:tcTxStyle/>
      <a:tcStyle>
        <a:tcBdr/>
      </a:tcStyle>
    </a:band2V>
    <a:lastCol>
      <a:tcTxStyle b="on" i="off">
        <a:font>
          <a:latin typeface="Calibri"/>
          <a:ea typeface="Calibri"/>
          <a:cs typeface="Calibri"/>
        </a:font>
        <a:srgbClr val="FFFFFF"/>
      </a:tcTxStyle>
      <a:tcStyle>
        <a:tcBdr/>
        <a:fill>
          <a:solidFill>
            <a:srgbClr val="4949E7"/>
          </a:solidFill>
        </a:fill>
      </a:tcStyle>
    </a:lastCol>
    <a:firstCol>
      <a:tcTxStyle b="on" i="off">
        <a:font>
          <a:latin typeface="Calibri"/>
          <a:ea typeface="Calibri"/>
          <a:cs typeface="Calibri"/>
        </a:font>
        <a:srgbClr val="FFFFFF"/>
      </a:tcTxStyle>
      <a:tcStyle>
        <a:tcBdr/>
        <a:fill>
          <a:solidFill>
            <a:srgbClr val="4949E7"/>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4949E7"/>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4949E7"/>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33" autoAdjust="0"/>
  </p:normalViewPr>
  <p:slideViewPr>
    <p:cSldViewPr snapToGrid="0">
      <p:cViewPr varScale="1">
        <p:scale>
          <a:sx n="109" d="100"/>
          <a:sy n="109" d="100"/>
        </p:scale>
        <p:origin x="595"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6"/>
        <p:cNvGrpSpPr/>
        <p:nvPr/>
      </p:nvGrpSpPr>
      <p:grpSpPr>
        <a:xfrm>
          <a:off x="0" y="0"/>
          <a:ext cx="0" cy="0"/>
          <a:chOff x="0" y="0"/>
          <a:chExt cx="0" cy="0"/>
        </a:xfrm>
      </p:grpSpPr>
      <p:sp>
        <p:nvSpPr>
          <p:cNvPr id="1317" name="Google Shape;131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8" name="Google Shape;131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9"/>
        <p:cNvGrpSpPr/>
        <p:nvPr/>
      </p:nvGrpSpPr>
      <p:grpSpPr>
        <a:xfrm>
          <a:off x="0" y="0"/>
          <a:ext cx="0" cy="0"/>
          <a:chOff x="0" y="0"/>
          <a:chExt cx="0" cy="0"/>
        </a:xfrm>
      </p:grpSpPr>
      <p:sp>
        <p:nvSpPr>
          <p:cNvPr id="2580" name="Google Shape;2580;gc72ba98ae8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1" name="Google Shape;2581;gc72ba98ae8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4287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0"/>
        <p:cNvGrpSpPr/>
        <p:nvPr/>
      </p:nvGrpSpPr>
      <p:grpSpPr>
        <a:xfrm>
          <a:off x="0" y="0"/>
          <a:ext cx="0" cy="0"/>
          <a:chOff x="0" y="0"/>
          <a:chExt cx="0" cy="0"/>
        </a:xfrm>
      </p:grpSpPr>
      <p:sp>
        <p:nvSpPr>
          <p:cNvPr id="2431" name="Google Shape;2431;gc6a01074ef_0_21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2" name="Google Shape;2432;gc6a01074ef_0_21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7"/>
        <p:cNvGrpSpPr/>
        <p:nvPr/>
      </p:nvGrpSpPr>
      <p:grpSpPr>
        <a:xfrm>
          <a:off x="0" y="0"/>
          <a:ext cx="0" cy="0"/>
          <a:chOff x="0" y="0"/>
          <a:chExt cx="0" cy="0"/>
        </a:xfrm>
      </p:grpSpPr>
      <p:sp>
        <p:nvSpPr>
          <p:cNvPr id="1938" name="Google Shape;1938;gc6a01074ef_0_187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9" name="Google Shape;1939;gc6a01074ef_0_18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9742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8"/>
        <p:cNvGrpSpPr/>
        <p:nvPr/>
      </p:nvGrpSpPr>
      <p:grpSpPr>
        <a:xfrm>
          <a:off x="0" y="0"/>
          <a:ext cx="0" cy="0"/>
          <a:chOff x="0" y="0"/>
          <a:chExt cx="0" cy="0"/>
        </a:xfrm>
      </p:grpSpPr>
      <p:sp>
        <p:nvSpPr>
          <p:cNvPr id="1379" name="Google Shape;1379;gc6a01074ef_0_21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0" name="Google Shape;1380;gc6a01074ef_0_21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8"/>
        <p:cNvGrpSpPr/>
        <p:nvPr/>
      </p:nvGrpSpPr>
      <p:grpSpPr>
        <a:xfrm>
          <a:off x="0" y="0"/>
          <a:ext cx="0" cy="0"/>
          <a:chOff x="0" y="0"/>
          <a:chExt cx="0" cy="0"/>
        </a:xfrm>
      </p:grpSpPr>
      <p:sp>
        <p:nvSpPr>
          <p:cNvPr id="1329" name="Google Shape;1329;gc6a01074ef_0_17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0" name="Google Shape;1330;gc6a01074ef_0_17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1"/>
        <p:cNvGrpSpPr/>
        <p:nvPr/>
      </p:nvGrpSpPr>
      <p:grpSpPr>
        <a:xfrm>
          <a:off x="0" y="0"/>
          <a:ext cx="0" cy="0"/>
          <a:chOff x="0" y="0"/>
          <a:chExt cx="0" cy="0"/>
        </a:xfrm>
      </p:grpSpPr>
      <p:sp>
        <p:nvSpPr>
          <p:cNvPr id="1792" name="Google Shape;1792;gc6a01074ef_0_189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3" name="Google Shape;1793;gc6a01074ef_0_189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7"/>
        <p:cNvGrpSpPr/>
        <p:nvPr/>
      </p:nvGrpSpPr>
      <p:grpSpPr>
        <a:xfrm>
          <a:off x="0" y="0"/>
          <a:ext cx="0" cy="0"/>
          <a:chOff x="0" y="0"/>
          <a:chExt cx="0" cy="0"/>
        </a:xfrm>
      </p:grpSpPr>
      <p:sp>
        <p:nvSpPr>
          <p:cNvPr id="2178" name="Google Shape;2178;gc6a01074ef_0_200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9" name="Google Shape;2179;gc6a01074ef_0_200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9"/>
        <p:cNvGrpSpPr/>
        <p:nvPr/>
      </p:nvGrpSpPr>
      <p:grpSpPr>
        <a:xfrm>
          <a:off x="0" y="0"/>
          <a:ext cx="0" cy="0"/>
          <a:chOff x="0" y="0"/>
          <a:chExt cx="0" cy="0"/>
        </a:xfrm>
      </p:grpSpPr>
      <p:sp>
        <p:nvSpPr>
          <p:cNvPr id="2580" name="Google Shape;2580;gc72ba98ae8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1" name="Google Shape;2581;gc72ba98ae8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3444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flipH="1">
            <a:off x="-1411582" y="-1157400"/>
            <a:ext cx="4436782" cy="371434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062825" y="3370500"/>
            <a:ext cx="775608" cy="101295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605425" y="342175"/>
            <a:ext cx="2052600" cy="2052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6412578" y="-640069"/>
            <a:ext cx="1962482" cy="1953284"/>
            <a:chOff x="386328" y="2672681"/>
            <a:chExt cx="1962482" cy="1953284"/>
          </a:xfrm>
        </p:grpSpPr>
        <p:sp>
          <p:nvSpPr>
            <p:cNvPr id="13" name="Google Shape;13;p2"/>
            <p:cNvSpPr/>
            <p:nvPr/>
          </p:nvSpPr>
          <p:spPr>
            <a:xfrm>
              <a:off x="602590" y="3031586"/>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86328" y="2672681"/>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5817" y="2846396"/>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06269" y="2679600"/>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14642" y="2672681"/>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724131" y="2785411"/>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874810" y="2808447"/>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51868" y="3289279"/>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16292" y="3153513"/>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04963" y="2940732"/>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13335" y="2940732"/>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522825" y="2940732"/>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931197" y="2975243"/>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89766" y="3559565"/>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97897" y="3303075"/>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06269" y="3303075"/>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14642" y="3303075"/>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24131" y="3301915"/>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32503" y="3301915"/>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5525" y="3644703"/>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04963" y="3644703"/>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113335" y="3644703"/>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522825" y="3644703"/>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931197" y="3644703"/>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39569" y="3728681"/>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97897" y="4010528"/>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06269" y="4010528"/>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314642" y="4010528"/>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724131" y="4010528"/>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132503" y="4095623"/>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90153" y="4437294"/>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55642" y="4352156"/>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113335" y="4352156"/>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522825" y="4352156"/>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931197" y="4437294"/>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a:off x="-125" y="4599425"/>
            <a:ext cx="9144321" cy="595550"/>
          </a:xfrm>
          <a:custGeom>
            <a:avLst/>
            <a:gdLst/>
            <a:ahLst/>
            <a:cxnLst/>
            <a:rect l="l" t="t" r="r" b="b"/>
            <a:pathLst>
              <a:path w="287196" h="23822" extrusionOk="0">
                <a:moveTo>
                  <a:pt x="1" y="0"/>
                </a:moveTo>
                <a:lnTo>
                  <a:pt x="1" y="23822"/>
                </a:lnTo>
                <a:lnTo>
                  <a:pt x="287196" y="23822"/>
                </a:lnTo>
                <a:lnTo>
                  <a:pt x="287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500" b="1">
                <a:solidFill>
                  <a:srgbClr val="80686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0" name="Google Shape;50;p2"/>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500">
                <a:latin typeface="Manjari"/>
                <a:ea typeface="Manjari"/>
                <a:cs typeface="Manjari"/>
                <a:sym typeface="Manj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1"/>
        <p:cNvGrpSpPr/>
        <p:nvPr/>
      </p:nvGrpSpPr>
      <p:grpSpPr>
        <a:xfrm>
          <a:off x="0" y="0"/>
          <a:ext cx="0" cy="0"/>
          <a:chOff x="0" y="0"/>
          <a:chExt cx="0" cy="0"/>
        </a:xfrm>
      </p:grpSpPr>
      <p:sp>
        <p:nvSpPr>
          <p:cNvPr id="92" name="Google Shape;92;p4"/>
          <p:cNvSpPr/>
          <p:nvPr/>
        </p:nvSpPr>
        <p:spPr>
          <a:xfrm rot="-1762095" flipH="1">
            <a:off x="-645480" y="2383695"/>
            <a:ext cx="2540453" cy="378144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8139625" y="1901675"/>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txBox="1">
            <a:spLocks noGrp="1"/>
          </p:cNvSpPr>
          <p:nvPr>
            <p:ph type="body" idx="1"/>
          </p:nvPr>
        </p:nvSpPr>
        <p:spPr>
          <a:xfrm>
            <a:off x="713250" y="1152475"/>
            <a:ext cx="77175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1"/>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95" name="Google Shape;95;p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6"/>
        <p:cNvGrpSpPr/>
        <p:nvPr/>
      </p:nvGrpSpPr>
      <p:grpSpPr>
        <a:xfrm>
          <a:off x="0" y="0"/>
          <a:ext cx="0" cy="0"/>
          <a:chOff x="0" y="0"/>
          <a:chExt cx="0" cy="0"/>
        </a:xfrm>
      </p:grpSpPr>
      <p:sp>
        <p:nvSpPr>
          <p:cNvPr id="97" name="Google Shape;97;p5"/>
          <p:cNvSpPr/>
          <p:nvPr/>
        </p:nvSpPr>
        <p:spPr>
          <a:xfrm flipH="1">
            <a:off x="75" y="1620000"/>
            <a:ext cx="9143837" cy="2281200"/>
          </a:xfrm>
          <a:custGeom>
            <a:avLst/>
            <a:gdLst/>
            <a:ahLst/>
            <a:cxnLst/>
            <a:rect l="l" t="t" r="r" b="b"/>
            <a:pathLst>
              <a:path w="305584" h="121664" extrusionOk="0">
                <a:moveTo>
                  <a:pt x="219307" y="0"/>
                </a:moveTo>
                <a:cubicBezTo>
                  <a:pt x="203338" y="0"/>
                  <a:pt x="187335" y="4914"/>
                  <a:pt x="174406" y="14271"/>
                </a:cubicBezTo>
                <a:cubicBezTo>
                  <a:pt x="167072" y="19544"/>
                  <a:pt x="160755" y="26102"/>
                  <a:pt x="153475" y="31428"/>
                </a:cubicBezTo>
                <a:cubicBezTo>
                  <a:pt x="146652" y="36401"/>
                  <a:pt x="138616" y="40348"/>
                  <a:pt x="130237" y="40348"/>
                </a:cubicBezTo>
                <a:cubicBezTo>
                  <a:pt x="129643" y="40348"/>
                  <a:pt x="129047" y="40328"/>
                  <a:pt x="128449" y="40287"/>
                </a:cubicBezTo>
                <a:cubicBezTo>
                  <a:pt x="122935" y="39913"/>
                  <a:pt x="117662" y="37771"/>
                  <a:pt x="112175" y="37076"/>
                </a:cubicBezTo>
                <a:cubicBezTo>
                  <a:pt x="110880" y="36911"/>
                  <a:pt x="109574" y="36830"/>
                  <a:pt x="108268" y="36830"/>
                </a:cubicBezTo>
                <a:cubicBezTo>
                  <a:pt x="102130" y="36830"/>
                  <a:pt x="95990" y="38624"/>
                  <a:pt x="90870" y="42000"/>
                </a:cubicBezTo>
                <a:cubicBezTo>
                  <a:pt x="84982" y="45881"/>
                  <a:pt x="80351" y="51743"/>
                  <a:pt x="73794" y="54339"/>
                </a:cubicBezTo>
                <a:cubicBezTo>
                  <a:pt x="70523" y="55637"/>
                  <a:pt x="67081" y="56009"/>
                  <a:pt x="63565" y="56009"/>
                </a:cubicBezTo>
                <a:cubicBezTo>
                  <a:pt x="58850" y="56009"/>
                  <a:pt x="54001" y="55340"/>
                  <a:pt x="49253" y="55340"/>
                </a:cubicBezTo>
                <a:cubicBezTo>
                  <a:pt x="46444" y="55340"/>
                  <a:pt x="43669" y="55575"/>
                  <a:pt x="40979" y="56320"/>
                </a:cubicBezTo>
                <a:cubicBezTo>
                  <a:pt x="25348" y="60629"/>
                  <a:pt x="16515" y="80811"/>
                  <a:pt x="322" y="81212"/>
                </a:cubicBezTo>
                <a:lnTo>
                  <a:pt x="1" y="105140"/>
                </a:lnTo>
                <a:cubicBezTo>
                  <a:pt x="1" y="105140"/>
                  <a:pt x="15474" y="110471"/>
                  <a:pt x="34154" y="110471"/>
                </a:cubicBezTo>
                <a:cubicBezTo>
                  <a:pt x="45744" y="110471"/>
                  <a:pt x="58569" y="108419"/>
                  <a:pt x="69698" y="101768"/>
                </a:cubicBezTo>
                <a:cubicBezTo>
                  <a:pt x="77727" y="96977"/>
                  <a:pt x="84000" y="95050"/>
                  <a:pt x="89631" y="95050"/>
                </a:cubicBezTo>
                <a:cubicBezTo>
                  <a:pt x="104388" y="95050"/>
                  <a:pt x="114744" y="108287"/>
                  <a:pt x="140761" y="117934"/>
                </a:cubicBezTo>
                <a:cubicBezTo>
                  <a:pt x="147990" y="120617"/>
                  <a:pt x="154305" y="121664"/>
                  <a:pt x="160177" y="121664"/>
                </a:cubicBezTo>
                <a:cubicBezTo>
                  <a:pt x="181037" y="121664"/>
                  <a:pt x="196328" y="108460"/>
                  <a:pt x="227278" y="108460"/>
                </a:cubicBezTo>
                <a:cubicBezTo>
                  <a:pt x="230911" y="108460"/>
                  <a:pt x="234759" y="108642"/>
                  <a:pt x="238857" y="109048"/>
                </a:cubicBezTo>
                <a:cubicBezTo>
                  <a:pt x="240758" y="109237"/>
                  <a:pt x="242612" y="109327"/>
                  <a:pt x="244420" y="109327"/>
                </a:cubicBezTo>
                <a:cubicBezTo>
                  <a:pt x="289069" y="109327"/>
                  <a:pt x="305584" y="54072"/>
                  <a:pt x="305584" y="54072"/>
                </a:cubicBezTo>
                <a:lnTo>
                  <a:pt x="305584" y="33917"/>
                </a:lnTo>
                <a:cubicBezTo>
                  <a:pt x="282994" y="28243"/>
                  <a:pt x="264927" y="11033"/>
                  <a:pt x="242792" y="3726"/>
                </a:cubicBezTo>
                <a:cubicBezTo>
                  <a:pt x="235229" y="1223"/>
                  <a:pt x="227273" y="0"/>
                  <a:pt x="2193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rot="5400000">
            <a:off x="-1596150" y="-854219"/>
            <a:ext cx="3561783" cy="302965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7699300" y="2874875"/>
            <a:ext cx="1176089" cy="1535988"/>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txBox="1">
            <a:spLocks noGrp="1"/>
          </p:cNvSpPr>
          <p:nvPr>
            <p:ph type="body" idx="1"/>
          </p:nvPr>
        </p:nvSpPr>
        <p:spPr>
          <a:xfrm>
            <a:off x="1101975" y="2260925"/>
            <a:ext cx="2954400" cy="1536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000000"/>
              </a:buClr>
              <a:buSzPts val="1400"/>
              <a:buFont typeface="Arial"/>
              <a:buChar char="●"/>
              <a:defRPr sz="1600"/>
            </a:lvl1pPr>
            <a:lvl2pPr marL="914400" lvl="1" indent="-317500">
              <a:spcBef>
                <a:spcPts val="0"/>
              </a:spcBef>
              <a:spcAft>
                <a:spcPts val="0"/>
              </a:spcAft>
              <a:buClr>
                <a:srgbClr val="000000"/>
              </a:buClr>
              <a:buSzPts val="1400"/>
              <a:buFont typeface="Arial"/>
              <a:buChar char="○"/>
              <a:defRPr sz="1200"/>
            </a:lvl2pPr>
            <a:lvl3pPr marL="1371600" lvl="2" indent="-317500">
              <a:spcBef>
                <a:spcPts val="0"/>
              </a:spcBef>
              <a:spcAft>
                <a:spcPts val="0"/>
              </a:spcAft>
              <a:buClr>
                <a:srgbClr val="000000"/>
              </a:buClr>
              <a:buSzPts val="1400"/>
              <a:buFont typeface="Arial"/>
              <a:buChar char="■"/>
              <a:defRPr sz="1200"/>
            </a:lvl3pPr>
            <a:lvl4pPr marL="1828800" lvl="3" indent="-317500">
              <a:spcBef>
                <a:spcPts val="0"/>
              </a:spcBef>
              <a:spcAft>
                <a:spcPts val="0"/>
              </a:spcAft>
              <a:buClr>
                <a:srgbClr val="000000"/>
              </a:buClr>
              <a:buSzPts val="1400"/>
              <a:buFont typeface="Arial"/>
              <a:buChar char="●"/>
              <a:defRPr sz="1200"/>
            </a:lvl4pPr>
            <a:lvl5pPr marL="2286000" lvl="4" indent="-317500">
              <a:spcBef>
                <a:spcPts val="0"/>
              </a:spcBef>
              <a:spcAft>
                <a:spcPts val="0"/>
              </a:spcAft>
              <a:buClr>
                <a:srgbClr val="000000"/>
              </a:buClr>
              <a:buSzPts val="1400"/>
              <a:buFont typeface="Arial"/>
              <a:buChar char="○"/>
              <a:defRPr sz="1200"/>
            </a:lvl5pPr>
            <a:lvl6pPr marL="2743200" lvl="5" indent="-317500">
              <a:spcBef>
                <a:spcPts val="0"/>
              </a:spcBef>
              <a:spcAft>
                <a:spcPts val="0"/>
              </a:spcAft>
              <a:buClr>
                <a:srgbClr val="000000"/>
              </a:buClr>
              <a:buSzPts val="1400"/>
              <a:buFont typeface="Arial"/>
              <a:buChar char="■"/>
              <a:defRPr sz="1200"/>
            </a:lvl6pPr>
            <a:lvl7pPr marL="3200400" lvl="6" indent="-317500">
              <a:spcBef>
                <a:spcPts val="0"/>
              </a:spcBef>
              <a:spcAft>
                <a:spcPts val="0"/>
              </a:spcAft>
              <a:buClr>
                <a:srgbClr val="000000"/>
              </a:buClr>
              <a:buSzPts val="1400"/>
              <a:buFont typeface="Arial"/>
              <a:buChar char="●"/>
              <a:defRPr sz="1200"/>
            </a:lvl7pPr>
            <a:lvl8pPr marL="3657600" lvl="7" indent="-317500">
              <a:spcBef>
                <a:spcPts val="0"/>
              </a:spcBef>
              <a:spcAft>
                <a:spcPts val="0"/>
              </a:spcAft>
              <a:buClr>
                <a:srgbClr val="000000"/>
              </a:buClr>
              <a:buSzPts val="1400"/>
              <a:buFont typeface="Arial"/>
              <a:buChar char="○"/>
              <a:defRPr sz="1200"/>
            </a:lvl8pPr>
            <a:lvl9pPr marL="4114800" lvl="8" indent="-317500">
              <a:spcBef>
                <a:spcPts val="0"/>
              </a:spcBef>
              <a:spcAft>
                <a:spcPts val="0"/>
              </a:spcAft>
              <a:buClr>
                <a:srgbClr val="000000"/>
              </a:buClr>
              <a:buSzPts val="1400"/>
              <a:buFont typeface="Arial"/>
              <a:buChar char="■"/>
              <a:defRPr sz="1200"/>
            </a:lvl9pPr>
          </a:lstStyle>
          <a:p>
            <a:endParaRPr/>
          </a:p>
        </p:txBody>
      </p:sp>
      <p:sp>
        <p:nvSpPr>
          <p:cNvPr id="101" name="Google Shape;101;p5"/>
          <p:cNvSpPr txBox="1">
            <a:spLocks noGrp="1"/>
          </p:cNvSpPr>
          <p:nvPr>
            <p:ph type="body" idx="2"/>
          </p:nvPr>
        </p:nvSpPr>
        <p:spPr>
          <a:xfrm>
            <a:off x="5071000" y="2260925"/>
            <a:ext cx="2954400" cy="1536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000000"/>
              </a:buClr>
              <a:buSzPts val="1400"/>
              <a:buFont typeface="Arial"/>
              <a:buChar char="●"/>
              <a:defRPr sz="1600"/>
            </a:lvl1pPr>
            <a:lvl2pPr marL="914400" lvl="1" indent="-317500">
              <a:spcBef>
                <a:spcPts val="0"/>
              </a:spcBef>
              <a:spcAft>
                <a:spcPts val="0"/>
              </a:spcAft>
              <a:buClr>
                <a:srgbClr val="000000"/>
              </a:buClr>
              <a:buSzPts val="1400"/>
              <a:buFont typeface="Arial"/>
              <a:buChar char="○"/>
              <a:defRPr sz="1200"/>
            </a:lvl2pPr>
            <a:lvl3pPr marL="1371600" lvl="2" indent="-317500">
              <a:spcBef>
                <a:spcPts val="0"/>
              </a:spcBef>
              <a:spcAft>
                <a:spcPts val="0"/>
              </a:spcAft>
              <a:buClr>
                <a:srgbClr val="000000"/>
              </a:buClr>
              <a:buSzPts val="1400"/>
              <a:buFont typeface="Arial"/>
              <a:buChar char="■"/>
              <a:defRPr sz="1200"/>
            </a:lvl3pPr>
            <a:lvl4pPr marL="1828800" lvl="3" indent="-317500">
              <a:spcBef>
                <a:spcPts val="0"/>
              </a:spcBef>
              <a:spcAft>
                <a:spcPts val="0"/>
              </a:spcAft>
              <a:buClr>
                <a:srgbClr val="000000"/>
              </a:buClr>
              <a:buSzPts val="1400"/>
              <a:buFont typeface="Arial"/>
              <a:buChar char="●"/>
              <a:defRPr sz="1200"/>
            </a:lvl4pPr>
            <a:lvl5pPr marL="2286000" lvl="4" indent="-317500">
              <a:spcBef>
                <a:spcPts val="0"/>
              </a:spcBef>
              <a:spcAft>
                <a:spcPts val="0"/>
              </a:spcAft>
              <a:buClr>
                <a:srgbClr val="000000"/>
              </a:buClr>
              <a:buSzPts val="1400"/>
              <a:buFont typeface="Arial"/>
              <a:buChar char="○"/>
              <a:defRPr sz="1200"/>
            </a:lvl5pPr>
            <a:lvl6pPr marL="2743200" lvl="5" indent="-317500">
              <a:spcBef>
                <a:spcPts val="0"/>
              </a:spcBef>
              <a:spcAft>
                <a:spcPts val="0"/>
              </a:spcAft>
              <a:buClr>
                <a:srgbClr val="000000"/>
              </a:buClr>
              <a:buSzPts val="1400"/>
              <a:buFont typeface="Arial"/>
              <a:buChar char="■"/>
              <a:defRPr sz="1200"/>
            </a:lvl6pPr>
            <a:lvl7pPr marL="3200400" lvl="6" indent="-317500">
              <a:spcBef>
                <a:spcPts val="0"/>
              </a:spcBef>
              <a:spcAft>
                <a:spcPts val="0"/>
              </a:spcAft>
              <a:buClr>
                <a:srgbClr val="000000"/>
              </a:buClr>
              <a:buSzPts val="1400"/>
              <a:buFont typeface="Arial"/>
              <a:buChar char="●"/>
              <a:defRPr sz="1200"/>
            </a:lvl7pPr>
            <a:lvl8pPr marL="3657600" lvl="7" indent="-317500">
              <a:spcBef>
                <a:spcPts val="0"/>
              </a:spcBef>
              <a:spcAft>
                <a:spcPts val="0"/>
              </a:spcAft>
              <a:buClr>
                <a:srgbClr val="000000"/>
              </a:buClr>
              <a:buSzPts val="1400"/>
              <a:buFont typeface="Arial"/>
              <a:buChar char="○"/>
              <a:defRPr sz="1200"/>
            </a:lvl8pPr>
            <a:lvl9pPr marL="4114800" lvl="8" indent="-317500">
              <a:spcBef>
                <a:spcPts val="0"/>
              </a:spcBef>
              <a:spcAft>
                <a:spcPts val="0"/>
              </a:spcAft>
              <a:buClr>
                <a:srgbClr val="000000"/>
              </a:buClr>
              <a:buSzPts val="1400"/>
              <a:buFont typeface="Arial"/>
              <a:buChar char="■"/>
              <a:defRPr sz="1200"/>
            </a:lvl9pPr>
          </a:lstStyle>
          <a:p>
            <a:endParaRPr/>
          </a:p>
        </p:txBody>
      </p:sp>
      <p:sp>
        <p:nvSpPr>
          <p:cNvPr id="102" name="Google Shape;102;p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3" name="Google Shape;103;p5"/>
          <p:cNvSpPr txBox="1">
            <a:spLocks noGrp="1"/>
          </p:cNvSpPr>
          <p:nvPr>
            <p:ph type="subTitle" idx="3"/>
          </p:nvPr>
        </p:nvSpPr>
        <p:spPr>
          <a:xfrm>
            <a:off x="1118600" y="1666100"/>
            <a:ext cx="2954400" cy="467400"/>
          </a:xfrm>
          <a:prstGeom prst="rect">
            <a:avLst/>
          </a:prstGeom>
        </p:spPr>
        <p:txBody>
          <a:bodyPr spcFirstLastPara="1" wrap="square" lIns="91425" tIns="91425" rIns="91425" bIns="91425" anchor="t" anchorCtr="0">
            <a:noAutofit/>
          </a:bodyPr>
          <a:lstStyle>
            <a:lvl1pPr lvl="0" algn="ctr">
              <a:spcBef>
                <a:spcPts val="0"/>
              </a:spcBef>
              <a:spcAft>
                <a:spcPts val="0"/>
              </a:spcAft>
              <a:buSzPts val="2200"/>
              <a:buFont typeface="Hammersmith One"/>
              <a:buNone/>
              <a:defRPr sz="2200" b="1">
                <a:solidFill>
                  <a:schemeClr val="dk1"/>
                </a:solidFill>
                <a:latin typeface="Hammersmith One"/>
                <a:ea typeface="Hammersmith One"/>
                <a:cs typeface="Hammersmith One"/>
                <a:sym typeface="Hammersmith 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5"/>
          <p:cNvSpPr txBox="1">
            <a:spLocks noGrp="1"/>
          </p:cNvSpPr>
          <p:nvPr>
            <p:ph type="subTitle" idx="4"/>
          </p:nvPr>
        </p:nvSpPr>
        <p:spPr>
          <a:xfrm>
            <a:off x="5071000" y="1666100"/>
            <a:ext cx="2954400" cy="467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Hammersmith One"/>
              <a:buNone/>
              <a:defRPr sz="2200" b="1">
                <a:solidFill>
                  <a:schemeClr val="dk1"/>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5" name="Google Shape;105;p5"/>
          <p:cNvSpPr/>
          <p:nvPr/>
        </p:nvSpPr>
        <p:spPr>
          <a:xfrm rot="-1390808" flipH="1">
            <a:off x="4052075" y="2819900"/>
            <a:ext cx="1938821" cy="3305584"/>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6"/>
        <p:cNvGrpSpPr/>
        <p:nvPr/>
      </p:nvGrpSpPr>
      <p:grpSpPr>
        <a:xfrm>
          <a:off x="0" y="0"/>
          <a:ext cx="0" cy="0"/>
          <a:chOff x="0" y="0"/>
          <a:chExt cx="0" cy="0"/>
        </a:xfrm>
      </p:grpSpPr>
      <p:sp>
        <p:nvSpPr>
          <p:cNvPr id="107" name="Google Shape;107;p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8"/>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7">
    <p:spTree>
      <p:nvGrpSpPr>
        <p:cNvPr id="1" name="Shape 209"/>
        <p:cNvGrpSpPr/>
        <p:nvPr/>
      </p:nvGrpSpPr>
      <p:grpSpPr>
        <a:xfrm>
          <a:off x="0" y="0"/>
          <a:ext cx="0" cy="0"/>
          <a:chOff x="0" y="0"/>
          <a:chExt cx="0" cy="0"/>
        </a:xfrm>
      </p:grpSpPr>
      <p:sp>
        <p:nvSpPr>
          <p:cNvPr id="210" name="Google Shape;210;p13"/>
          <p:cNvSpPr/>
          <p:nvPr/>
        </p:nvSpPr>
        <p:spPr>
          <a:xfrm>
            <a:off x="7233675" y="-730075"/>
            <a:ext cx="3030078" cy="3486687"/>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rot="2540379">
            <a:off x="-721411" y="3502530"/>
            <a:ext cx="2268525" cy="1945325"/>
          </a:xfrm>
          <a:custGeom>
            <a:avLst/>
            <a:gdLst/>
            <a:ahLst/>
            <a:cxnLst/>
            <a:rect l="l" t="t" r="r" b="b"/>
            <a:pathLst>
              <a:path w="40029" h="34326" extrusionOk="0">
                <a:moveTo>
                  <a:pt x="7939" y="1669"/>
                </a:moveTo>
                <a:cubicBezTo>
                  <a:pt x="12943" y="3370"/>
                  <a:pt x="11275" y="10875"/>
                  <a:pt x="18780" y="8040"/>
                </a:cubicBezTo>
                <a:cubicBezTo>
                  <a:pt x="26286" y="5238"/>
                  <a:pt x="30722" y="3770"/>
                  <a:pt x="35392" y="8040"/>
                </a:cubicBezTo>
                <a:cubicBezTo>
                  <a:pt x="40029" y="12343"/>
                  <a:pt x="29621" y="14411"/>
                  <a:pt x="33991" y="20682"/>
                </a:cubicBezTo>
                <a:cubicBezTo>
                  <a:pt x="38361" y="26920"/>
                  <a:pt x="27520" y="34325"/>
                  <a:pt x="19814" y="30523"/>
                </a:cubicBezTo>
                <a:cubicBezTo>
                  <a:pt x="12109" y="26720"/>
                  <a:pt x="4937" y="23851"/>
                  <a:pt x="2502" y="16613"/>
                </a:cubicBezTo>
                <a:cubicBezTo>
                  <a:pt x="0" y="9207"/>
                  <a:pt x="2936" y="1"/>
                  <a:pt x="7939" y="16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txBox="1">
            <a:spLocks noGrp="1"/>
          </p:cNvSpPr>
          <p:nvPr>
            <p:ph type="subTitle" idx="1"/>
          </p:nvPr>
        </p:nvSpPr>
        <p:spPr>
          <a:xfrm>
            <a:off x="39057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3" name="Google Shape;213;p13"/>
          <p:cNvSpPr txBox="1">
            <a:spLocks noGrp="1"/>
          </p:cNvSpPr>
          <p:nvPr>
            <p:ph type="subTitle" idx="2"/>
          </p:nvPr>
        </p:nvSpPr>
        <p:spPr>
          <a:xfrm>
            <a:off x="13911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4" name="Google Shape;214;p1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15" name="Google Shape;215;p13">
            <a:hlinkClick r:id="rId2" action="ppaction://hlinksldjump"/>
          </p:cNvPr>
          <p:cNvSpPr txBox="1">
            <a:spLocks noGrp="1"/>
          </p:cNvSpPr>
          <p:nvPr>
            <p:ph type="subTitle" idx="3"/>
          </p:nvPr>
        </p:nvSpPr>
        <p:spPr>
          <a:xfrm>
            <a:off x="13911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6" name="Google Shape;216;p13">
            <a:hlinkClick r:id="" action="ppaction://noaction"/>
          </p:cNvPr>
          <p:cNvSpPr txBox="1">
            <a:spLocks noGrp="1"/>
          </p:cNvSpPr>
          <p:nvPr>
            <p:ph type="subTitle" idx="4"/>
          </p:nvPr>
        </p:nvSpPr>
        <p:spPr>
          <a:xfrm>
            <a:off x="39057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7" name="Google Shape;217;p13">
            <a:hlinkClick r:id="" action="ppaction://noaction"/>
          </p:cNvPr>
          <p:cNvSpPr txBox="1">
            <a:spLocks noGrp="1"/>
          </p:cNvSpPr>
          <p:nvPr>
            <p:ph type="subTitle" idx="5"/>
          </p:nvPr>
        </p:nvSpPr>
        <p:spPr>
          <a:xfrm>
            <a:off x="13911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8" name="Google Shape;218;p13">
            <a:hlinkClick r:id="" action="ppaction://noaction"/>
          </p:cNvPr>
          <p:cNvSpPr txBox="1">
            <a:spLocks noGrp="1"/>
          </p:cNvSpPr>
          <p:nvPr>
            <p:ph type="subTitle" idx="6"/>
          </p:nvPr>
        </p:nvSpPr>
        <p:spPr>
          <a:xfrm>
            <a:off x="39057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9" name="Google Shape;219;p13"/>
          <p:cNvSpPr txBox="1">
            <a:spLocks noGrp="1"/>
          </p:cNvSpPr>
          <p:nvPr>
            <p:ph type="subTitle" idx="7"/>
          </p:nvPr>
        </p:nvSpPr>
        <p:spPr>
          <a:xfrm>
            <a:off x="13911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0" name="Google Shape;220;p13"/>
          <p:cNvSpPr txBox="1">
            <a:spLocks noGrp="1"/>
          </p:cNvSpPr>
          <p:nvPr>
            <p:ph type="subTitle" idx="8"/>
          </p:nvPr>
        </p:nvSpPr>
        <p:spPr>
          <a:xfrm>
            <a:off x="39057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1" name="Google Shape;221;p13">
            <a:hlinkClick r:id="rId2" action="ppaction://hlinksldjump"/>
          </p:cNvPr>
          <p:cNvSpPr txBox="1">
            <a:spLocks noGrp="1"/>
          </p:cNvSpPr>
          <p:nvPr>
            <p:ph type="title" idx="9" hasCustomPrompt="1"/>
          </p:nvPr>
        </p:nvSpPr>
        <p:spPr>
          <a:xfrm>
            <a:off x="79217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2" name="Google Shape;222;p13">
            <a:hlinkClick r:id="" action="ppaction://noaction"/>
          </p:cNvPr>
          <p:cNvSpPr txBox="1">
            <a:spLocks noGrp="1"/>
          </p:cNvSpPr>
          <p:nvPr>
            <p:ph type="title" idx="13" hasCustomPrompt="1"/>
          </p:nvPr>
        </p:nvSpPr>
        <p:spPr>
          <a:xfrm>
            <a:off x="3314700"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3" name="Google Shape;223;p13">
            <a:hlinkClick r:id="" action="ppaction://noaction"/>
          </p:cNvPr>
          <p:cNvSpPr txBox="1">
            <a:spLocks noGrp="1"/>
          </p:cNvSpPr>
          <p:nvPr>
            <p:ph type="title" idx="14" hasCustomPrompt="1"/>
          </p:nvPr>
        </p:nvSpPr>
        <p:spPr>
          <a:xfrm>
            <a:off x="79217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4" name="Google Shape;224;p13">
            <a:hlinkClick r:id="" action="ppaction://noaction"/>
          </p:cNvPr>
          <p:cNvSpPr txBox="1">
            <a:spLocks noGrp="1"/>
          </p:cNvSpPr>
          <p:nvPr>
            <p:ph type="title" idx="15" hasCustomPrompt="1"/>
          </p:nvPr>
        </p:nvSpPr>
        <p:spPr>
          <a:xfrm>
            <a:off x="3314700"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5" name="Google Shape;225;p13"/>
          <p:cNvSpPr txBox="1">
            <a:spLocks noGrp="1"/>
          </p:cNvSpPr>
          <p:nvPr>
            <p:ph type="subTitle" idx="16"/>
          </p:nvPr>
        </p:nvSpPr>
        <p:spPr>
          <a:xfrm>
            <a:off x="6428225"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6" name="Google Shape;226;p13">
            <a:hlinkClick r:id="" action="ppaction://noaction"/>
          </p:cNvPr>
          <p:cNvSpPr txBox="1">
            <a:spLocks noGrp="1"/>
          </p:cNvSpPr>
          <p:nvPr>
            <p:ph type="subTitle" idx="17"/>
          </p:nvPr>
        </p:nvSpPr>
        <p:spPr>
          <a:xfrm>
            <a:off x="6428225"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7" name="Google Shape;227;p13">
            <a:hlinkClick r:id="" action="ppaction://noaction"/>
          </p:cNvPr>
          <p:cNvSpPr txBox="1">
            <a:spLocks noGrp="1"/>
          </p:cNvSpPr>
          <p:nvPr>
            <p:ph type="subTitle" idx="18"/>
          </p:nvPr>
        </p:nvSpPr>
        <p:spPr>
          <a:xfrm>
            <a:off x="6428225"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8" name="Google Shape;228;p13"/>
          <p:cNvSpPr txBox="1">
            <a:spLocks noGrp="1"/>
          </p:cNvSpPr>
          <p:nvPr>
            <p:ph type="subTitle" idx="19"/>
          </p:nvPr>
        </p:nvSpPr>
        <p:spPr>
          <a:xfrm>
            <a:off x="6428225"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9" name="Google Shape;229;p13">
            <a:hlinkClick r:id="" action="ppaction://noaction"/>
          </p:cNvPr>
          <p:cNvSpPr txBox="1">
            <a:spLocks noGrp="1"/>
          </p:cNvSpPr>
          <p:nvPr>
            <p:ph type="title" idx="20" hasCustomPrompt="1"/>
          </p:nvPr>
        </p:nvSpPr>
        <p:spPr>
          <a:xfrm>
            <a:off x="583722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30" name="Google Shape;230;p13">
            <a:hlinkClick r:id="" action="ppaction://noaction"/>
          </p:cNvPr>
          <p:cNvSpPr txBox="1">
            <a:spLocks noGrp="1"/>
          </p:cNvSpPr>
          <p:nvPr>
            <p:ph type="title" idx="21" hasCustomPrompt="1"/>
          </p:nvPr>
        </p:nvSpPr>
        <p:spPr>
          <a:xfrm>
            <a:off x="583722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28">
    <p:spTree>
      <p:nvGrpSpPr>
        <p:cNvPr id="1" name="Shape 522"/>
        <p:cNvGrpSpPr/>
        <p:nvPr/>
      </p:nvGrpSpPr>
      <p:grpSpPr>
        <a:xfrm>
          <a:off x="0" y="0"/>
          <a:ext cx="0" cy="0"/>
          <a:chOff x="0" y="0"/>
          <a:chExt cx="0" cy="0"/>
        </a:xfrm>
      </p:grpSpPr>
      <p:sp>
        <p:nvSpPr>
          <p:cNvPr id="523" name="Google Shape;523;p23"/>
          <p:cNvSpPr/>
          <p:nvPr/>
        </p:nvSpPr>
        <p:spPr>
          <a:xfrm rot="5035045">
            <a:off x="-2322768" y="2876704"/>
            <a:ext cx="5262855" cy="323795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4" name="Google Shape;524;p23"/>
          <p:cNvGrpSpPr/>
          <p:nvPr/>
        </p:nvGrpSpPr>
        <p:grpSpPr>
          <a:xfrm>
            <a:off x="-107118" y="-842535"/>
            <a:ext cx="2304462" cy="2293869"/>
            <a:chOff x="2414491" y="671177"/>
            <a:chExt cx="1830972" cy="1822411"/>
          </a:xfrm>
        </p:grpSpPr>
        <p:sp>
          <p:nvSpPr>
            <p:cNvPr id="525" name="Google Shape;525;p23"/>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3"/>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3"/>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3"/>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3"/>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3"/>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3"/>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3"/>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3"/>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3"/>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3"/>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3"/>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3"/>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3"/>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3"/>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3"/>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3"/>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3"/>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3"/>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3"/>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3"/>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3"/>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3"/>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3"/>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3"/>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3"/>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3"/>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3"/>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3"/>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3"/>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3"/>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3"/>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3"/>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9" name="Google Shape;559;p23"/>
          <p:cNvSpPr/>
          <p:nvPr/>
        </p:nvSpPr>
        <p:spPr>
          <a:xfrm rot="-4280482">
            <a:off x="6793782" y="-1466885"/>
            <a:ext cx="3375483" cy="5024332"/>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3"/>
          <p:cNvSpPr/>
          <p:nvPr/>
        </p:nvSpPr>
        <p:spPr>
          <a:xfrm rot="-7977677">
            <a:off x="5123145" y="4056144"/>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62" name="Google Shape;562;p23"/>
          <p:cNvSpPr txBox="1">
            <a:spLocks noGrp="1"/>
          </p:cNvSpPr>
          <p:nvPr>
            <p:ph type="subTitle" idx="1"/>
          </p:nvPr>
        </p:nvSpPr>
        <p:spPr>
          <a:xfrm>
            <a:off x="713250" y="266112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3" name="Google Shape;563;p23"/>
          <p:cNvSpPr txBox="1">
            <a:spLocks noGrp="1"/>
          </p:cNvSpPr>
          <p:nvPr>
            <p:ph type="subTitle" idx="2"/>
          </p:nvPr>
        </p:nvSpPr>
        <p:spPr>
          <a:xfrm>
            <a:off x="3488100" y="266112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4" name="Google Shape;564;p23"/>
          <p:cNvSpPr txBox="1">
            <a:spLocks noGrp="1"/>
          </p:cNvSpPr>
          <p:nvPr>
            <p:ph type="subTitle" idx="3"/>
          </p:nvPr>
        </p:nvSpPr>
        <p:spPr>
          <a:xfrm>
            <a:off x="713250" y="3128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65" name="Google Shape;565;p23"/>
          <p:cNvSpPr txBox="1">
            <a:spLocks noGrp="1"/>
          </p:cNvSpPr>
          <p:nvPr>
            <p:ph type="subTitle" idx="4"/>
          </p:nvPr>
        </p:nvSpPr>
        <p:spPr>
          <a:xfrm>
            <a:off x="3488100" y="3128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66" name="Google Shape;566;p23"/>
          <p:cNvSpPr txBox="1">
            <a:spLocks noGrp="1"/>
          </p:cNvSpPr>
          <p:nvPr>
            <p:ph type="subTitle" idx="5"/>
          </p:nvPr>
        </p:nvSpPr>
        <p:spPr>
          <a:xfrm>
            <a:off x="6262950" y="266112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7" name="Google Shape;567;p23"/>
          <p:cNvSpPr txBox="1">
            <a:spLocks noGrp="1"/>
          </p:cNvSpPr>
          <p:nvPr>
            <p:ph type="subTitle" idx="6"/>
          </p:nvPr>
        </p:nvSpPr>
        <p:spPr>
          <a:xfrm>
            <a:off x="6262950" y="3128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7">
  <p:cSld name="CUSTOM_20">
    <p:spTree>
      <p:nvGrpSpPr>
        <p:cNvPr id="1" name="Shape 697"/>
        <p:cNvGrpSpPr/>
        <p:nvPr/>
      </p:nvGrpSpPr>
      <p:grpSpPr>
        <a:xfrm>
          <a:off x="0" y="0"/>
          <a:ext cx="0" cy="0"/>
          <a:chOff x="0" y="0"/>
          <a:chExt cx="0" cy="0"/>
        </a:xfrm>
      </p:grpSpPr>
      <p:sp>
        <p:nvSpPr>
          <p:cNvPr id="698" name="Google Shape;698;p32"/>
          <p:cNvSpPr/>
          <p:nvPr/>
        </p:nvSpPr>
        <p:spPr>
          <a:xfrm rot="-5620610">
            <a:off x="8235762" y="2503251"/>
            <a:ext cx="3242370" cy="3111144"/>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2"/>
          <p:cNvSpPr/>
          <p:nvPr/>
        </p:nvSpPr>
        <p:spPr>
          <a:xfrm rot="-595142" flipH="1">
            <a:off x="-1233073" y="-485172"/>
            <a:ext cx="3397327" cy="3383240"/>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2"/>
          <p:cNvSpPr/>
          <p:nvPr/>
        </p:nvSpPr>
        <p:spPr>
          <a:xfrm rot="-7977683">
            <a:off x="6409699" y="-292300"/>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2"/>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
  <p:cSld name="CUSTOM_32_2">
    <p:spTree>
      <p:nvGrpSpPr>
        <p:cNvPr id="1" name="Shape 972"/>
        <p:cNvGrpSpPr/>
        <p:nvPr/>
      </p:nvGrpSpPr>
      <p:grpSpPr>
        <a:xfrm>
          <a:off x="0" y="0"/>
          <a:ext cx="0" cy="0"/>
          <a:chOff x="0" y="0"/>
          <a:chExt cx="0" cy="0"/>
        </a:xfrm>
      </p:grpSpPr>
      <p:sp>
        <p:nvSpPr>
          <p:cNvPr id="973" name="Google Shape;973;p39"/>
          <p:cNvSpPr/>
          <p:nvPr/>
        </p:nvSpPr>
        <p:spPr>
          <a:xfrm rot="672094">
            <a:off x="-3534661" y="414138"/>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9"/>
          <p:cNvSpPr/>
          <p:nvPr/>
        </p:nvSpPr>
        <p:spPr>
          <a:xfrm>
            <a:off x="8264550" y="465501"/>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6" name="Google Shape;976;p39"/>
          <p:cNvSpPr txBox="1">
            <a:spLocks noGrp="1"/>
          </p:cNvSpPr>
          <p:nvPr>
            <p:ph type="subTitle" idx="1"/>
          </p:nvPr>
        </p:nvSpPr>
        <p:spPr>
          <a:xfrm>
            <a:off x="713250" y="1126100"/>
            <a:ext cx="7717500" cy="3442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050"/>
              <a:buFont typeface="Ubuntu"/>
              <a:buChar char="●"/>
              <a:defRPr sz="1600"/>
            </a:lvl1pPr>
            <a:lvl2pPr lvl="1" rtl="0">
              <a:spcBef>
                <a:spcPts val="0"/>
              </a:spcBef>
              <a:spcAft>
                <a:spcPts val="0"/>
              </a:spcAft>
              <a:buClr>
                <a:schemeClr val="dk1"/>
              </a:buClr>
              <a:buSzPts val="1400"/>
              <a:buFont typeface="Ubuntu"/>
              <a:buAutoNum type="alphaLcPeriod"/>
              <a:defRPr sz="1600"/>
            </a:lvl2pPr>
            <a:lvl3pPr lvl="2" rtl="0">
              <a:spcBef>
                <a:spcPts val="0"/>
              </a:spcBef>
              <a:spcAft>
                <a:spcPts val="0"/>
              </a:spcAft>
              <a:buClr>
                <a:schemeClr val="dk1"/>
              </a:buClr>
              <a:buSzPts val="1400"/>
              <a:buFont typeface="Ubuntu"/>
              <a:buAutoNum type="romanLcPeriod"/>
              <a:defRPr/>
            </a:lvl3pPr>
            <a:lvl4pPr lvl="3" rtl="0">
              <a:spcBef>
                <a:spcPts val="0"/>
              </a:spcBef>
              <a:spcAft>
                <a:spcPts val="0"/>
              </a:spcAft>
              <a:buClr>
                <a:schemeClr val="dk1"/>
              </a:buClr>
              <a:buSzPts val="1400"/>
              <a:buFont typeface="Ubuntu"/>
              <a:buAutoNum type="arabicPeriod"/>
              <a:defRPr/>
            </a:lvl4pPr>
            <a:lvl5pPr lvl="4" rtl="0">
              <a:spcBef>
                <a:spcPts val="0"/>
              </a:spcBef>
              <a:spcAft>
                <a:spcPts val="0"/>
              </a:spcAft>
              <a:buClr>
                <a:schemeClr val="dk1"/>
              </a:buClr>
              <a:buSzPts val="1400"/>
              <a:buFont typeface="Ubuntu"/>
              <a:buAutoNum type="alphaLcPeriod"/>
              <a:defRPr/>
            </a:lvl5pPr>
            <a:lvl6pPr lvl="5" rtl="0">
              <a:spcBef>
                <a:spcPts val="0"/>
              </a:spcBef>
              <a:spcAft>
                <a:spcPts val="0"/>
              </a:spcAft>
              <a:buClr>
                <a:schemeClr val="dk1"/>
              </a:buClr>
              <a:buSzPts val="1400"/>
              <a:buFont typeface="Ubuntu"/>
              <a:buAutoNum type="romanLcPeriod"/>
              <a:defRPr/>
            </a:lvl6pPr>
            <a:lvl7pPr lvl="6" rtl="0">
              <a:spcBef>
                <a:spcPts val="0"/>
              </a:spcBef>
              <a:spcAft>
                <a:spcPts val="0"/>
              </a:spcAft>
              <a:buClr>
                <a:schemeClr val="dk1"/>
              </a:buClr>
              <a:buSzPts val="1400"/>
              <a:buFont typeface="Ubuntu"/>
              <a:buAutoNum type="arabicPeriod"/>
              <a:defRPr/>
            </a:lvl7pPr>
            <a:lvl8pPr lvl="7" rtl="0">
              <a:spcBef>
                <a:spcPts val="0"/>
              </a:spcBef>
              <a:spcAft>
                <a:spcPts val="0"/>
              </a:spcAft>
              <a:buClr>
                <a:schemeClr val="dk1"/>
              </a:buClr>
              <a:buSzPts val="1400"/>
              <a:buFont typeface="Ubuntu"/>
              <a:buAutoNum type="alphaLcPeriod"/>
              <a:defRPr/>
            </a:lvl8pPr>
            <a:lvl9pPr lvl="8" rtl="0">
              <a:spcBef>
                <a:spcPts val="0"/>
              </a:spcBef>
              <a:spcAft>
                <a:spcPts val="0"/>
              </a:spcAft>
              <a:buClr>
                <a:schemeClr val="dk1"/>
              </a:buClr>
              <a:buSzPts val="1400"/>
              <a:buFont typeface="Ubuntu"/>
              <a:buAutoNum type="romanLcPeriod"/>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1pPr>
            <a:lvl2pPr lvl="1">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2pPr>
            <a:lvl3pPr lvl="2">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3pPr>
            <a:lvl4pPr lvl="3">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4pPr>
            <a:lvl5pPr lvl="4">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5pPr>
            <a:lvl6pPr lvl="5">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6pPr>
            <a:lvl7pPr lvl="6">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7pPr>
            <a:lvl8pPr lvl="7">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8pPr>
            <a:lvl9pPr lvl="8">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Manjari"/>
              <a:buChar char="●"/>
              <a:defRPr sz="1800">
                <a:solidFill>
                  <a:schemeClr val="accent2"/>
                </a:solidFill>
                <a:latin typeface="Manjari"/>
                <a:ea typeface="Manjari"/>
                <a:cs typeface="Manjari"/>
                <a:sym typeface="Manjari"/>
              </a:defRPr>
            </a:lvl1pPr>
            <a:lvl2pPr marL="914400" lvl="1"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2pPr>
            <a:lvl3pPr marL="1371600" lvl="2"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3pPr>
            <a:lvl4pPr marL="1828800" lvl="3"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4pPr>
            <a:lvl5pPr marL="2286000" lvl="4"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5pPr>
            <a:lvl6pPr marL="2743200" lvl="5"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6pPr>
            <a:lvl7pPr marL="3200400" lvl="6"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7pPr>
            <a:lvl8pPr marL="3657600" lvl="7"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8pPr>
            <a:lvl9pPr marL="4114800" lvl="8"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8" r:id="rId5"/>
    <p:sldLayoutId id="2147483659" r:id="rId6"/>
    <p:sldLayoutId id="2147483669" r:id="rId7"/>
    <p:sldLayoutId id="2147483678" r:id="rId8"/>
    <p:sldLayoutId id="2147483685" r:id="rId9"/>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19"/>
        <p:cNvGrpSpPr/>
        <p:nvPr/>
      </p:nvGrpSpPr>
      <p:grpSpPr>
        <a:xfrm>
          <a:off x="0" y="0"/>
          <a:ext cx="0" cy="0"/>
          <a:chOff x="0" y="0"/>
          <a:chExt cx="0" cy="0"/>
        </a:xfrm>
      </p:grpSpPr>
      <p:sp>
        <p:nvSpPr>
          <p:cNvPr id="1320" name="Google Shape;1320;p54"/>
          <p:cNvSpPr txBox="1">
            <a:spLocks noGrp="1"/>
          </p:cNvSpPr>
          <p:nvPr>
            <p:ph type="ctrTitle"/>
          </p:nvPr>
        </p:nvSpPr>
        <p:spPr>
          <a:xfrm>
            <a:off x="1015465" y="-303725"/>
            <a:ext cx="65778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chemeClr val="accent2"/>
                </a:solidFill>
              </a:rPr>
              <a:t>LocalFixers</a:t>
            </a:r>
            <a:endParaRPr dirty="0">
              <a:solidFill>
                <a:schemeClr val="accent2"/>
              </a:solidFill>
            </a:endParaRPr>
          </a:p>
        </p:txBody>
      </p:sp>
      <p:sp>
        <p:nvSpPr>
          <p:cNvPr id="1321" name="Google Shape;1321;p54"/>
          <p:cNvSpPr txBox="1">
            <a:spLocks noGrp="1"/>
          </p:cNvSpPr>
          <p:nvPr>
            <p:ph type="subTitle" idx="1"/>
          </p:nvPr>
        </p:nvSpPr>
        <p:spPr>
          <a:xfrm>
            <a:off x="-162932" y="2905974"/>
            <a:ext cx="65778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Project guide : </a:t>
            </a:r>
            <a:r>
              <a:rPr lang="en" b="1" dirty="0"/>
              <a:t>Ms. Farha</a:t>
            </a:r>
            <a:endParaRPr b="1" dirty="0"/>
          </a:p>
        </p:txBody>
      </p:sp>
      <p:sp>
        <p:nvSpPr>
          <p:cNvPr id="2" name="TextBox 1">
            <a:extLst>
              <a:ext uri="{FF2B5EF4-FFF2-40B4-BE49-F238E27FC236}">
                <a16:creationId xmlns:a16="http://schemas.microsoft.com/office/drawing/2014/main" id="{2203E250-65FE-4736-0D9F-47063FDFD53C}"/>
              </a:ext>
            </a:extLst>
          </p:cNvPr>
          <p:cNvSpPr txBox="1"/>
          <p:nvPr/>
        </p:nvSpPr>
        <p:spPr>
          <a:xfrm>
            <a:off x="1981344" y="3240736"/>
            <a:ext cx="3252814" cy="646331"/>
          </a:xfrm>
          <a:prstGeom prst="rect">
            <a:avLst/>
          </a:prstGeom>
          <a:noFill/>
        </p:spPr>
        <p:txBody>
          <a:bodyPr wrap="none" rtlCol="0">
            <a:spAutoFit/>
          </a:bodyPr>
          <a:lstStyle/>
          <a:p>
            <a:r>
              <a:rPr lang="en-US" sz="1200" dirty="0">
                <a:solidFill>
                  <a:schemeClr val="accent2"/>
                </a:solidFill>
                <a:latin typeface="Manjari" panose="020B0604020202020204" charset="0"/>
                <a:cs typeface="Manjari" panose="020B0604020202020204" charset="0"/>
              </a:rPr>
              <a:t>Submitted by : </a:t>
            </a:r>
            <a:r>
              <a:rPr lang="en-US" sz="1200" b="1" dirty="0">
                <a:solidFill>
                  <a:schemeClr val="accent2"/>
                </a:solidFill>
                <a:latin typeface="Manjari" panose="020B0604020202020204" charset="0"/>
                <a:cs typeface="Manjari" panose="020B0604020202020204" charset="0"/>
              </a:rPr>
              <a:t>Vivek Kumar</a:t>
            </a:r>
          </a:p>
          <a:p>
            <a:r>
              <a:rPr lang="en-US" sz="1200" dirty="0">
                <a:solidFill>
                  <a:schemeClr val="accent2"/>
                </a:solidFill>
                <a:latin typeface="Manjari" panose="020B0604020202020204" charset="0"/>
                <a:cs typeface="Manjari" panose="020B0604020202020204" charset="0"/>
              </a:rPr>
              <a:t>Batch : </a:t>
            </a:r>
            <a:r>
              <a:rPr lang="en-US" sz="1200" b="1" dirty="0">
                <a:solidFill>
                  <a:schemeClr val="accent2"/>
                </a:solidFill>
                <a:latin typeface="Manjari" panose="020B0604020202020204" charset="0"/>
                <a:cs typeface="Manjari" panose="020B0604020202020204" charset="0"/>
              </a:rPr>
              <a:t>2022-24</a:t>
            </a:r>
            <a:r>
              <a:rPr lang="en-US" sz="1200" dirty="0">
                <a:solidFill>
                  <a:schemeClr val="accent2"/>
                </a:solidFill>
                <a:latin typeface="Manjari" panose="020B0604020202020204" charset="0"/>
                <a:cs typeface="Manjari" panose="020B0604020202020204" charset="0"/>
              </a:rPr>
              <a:t> </a:t>
            </a:r>
          </a:p>
          <a:p>
            <a:r>
              <a:rPr lang="en-US" sz="1200" dirty="0">
                <a:solidFill>
                  <a:schemeClr val="accent2"/>
                </a:solidFill>
                <a:latin typeface="Manjari" panose="020B0604020202020204" charset="0"/>
                <a:cs typeface="Manjari" panose="020B0604020202020204" charset="0"/>
              </a:rPr>
              <a:t>Enrollment number : </a:t>
            </a:r>
            <a:r>
              <a:rPr lang="en-US" sz="1200" b="1" dirty="0">
                <a:solidFill>
                  <a:schemeClr val="accent2"/>
                </a:solidFill>
                <a:latin typeface="Manjari" panose="020B0604020202020204" charset="0"/>
                <a:cs typeface="Manjari" panose="020B0604020202020204" charset="0"/>
              </a:rPr>
              <a:t>U2249033</a:t>
            </a:r>
            <a:r>
              <a:rPr lang="en-US" sz="1200" dirty="0">
                <a:solidFill>
                  <a:schemeClr val="accent2"/>
                </a:solidFill>
                <a:latin typeface="Manjari" panose="020B0604020202020204" charset="0"/>
                <a:cs typeface="Manjari" panose="020B0604020202020204" charset="0"/>
              </a:rPr>
              <a:t>                          </a:t>
            </a:r>
            <a:endParaRPr lang="en-IN" sz="1200" dirty="0">
              <a:solidFill>
                <a:schemeClr val="accent2"/>
              </a:solidFill>
              <a:latin typeface="Manjari" panose="020B0604020202020204" charset="0"/>
              <a:cs typeface="Manjari" panose="020B0604020202020204" charset="0"/>
            </a:endParaRPr>
          </a:p>
        </p:txBody>
      </p:sp>
      <p:pic>
        <p:nvPicPr>
          <p:cNvPr id="6" name="Picture 5">
            <a:extLst>
              <a:ext uri="{FF2B5EF4-FFF2-40B4-BE49-F238E27FC236}">
                <a16:creationId xmlns:a16="http://schemas.microsoft.com/office/drawing/2014/main" id="{7E563CCE-3839-70B8-6D62-694237836428}"/>
              </a:ext>
            </a:extLst>
          </p:cNvPr>
          <p:cNvPicPr>
            <a:picLocks noChangeAspect="1"/>
          </p:cNvPicPr>
          <p:nvPr/>
        </p:nvPicPr>
        <p:blipFill>
          <a:blip r:embed="rId3"/>
          <a:stretch>
            <a:fillRect/>
          </a:stretch>
        </p:blipFill>
        <p:spPr>
          <a:xfrm>
            <a:off x="5852025" y="1960300"/>
            <a:ext cx="1934443" cy="261718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582"/>
        <p:cNvGrpSpPr/>
        <p:nvPr/>
      </p:nvGrpSpPr>
      <p:grpSpPr>
        <a:xfrm>
          <a:off x="0" y="0"/>
          <a:ext cx="0" cy="0"/>
          <a:chOff x="0" y="0"/>
          <a:chExt cx="0" cy="0"/>
        </a:xfrm>
      </p:grpSpPr>
      <p:sp>
        <p:nvSpPr>
          <p:cNvPr id="2583" name="Google Shape;2583;p12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 flow diagram</a:t>
            </a:r>
            <a:endParaRPr dirty="0"/>
          </a:p>
        </p:txBody>
      </p:sp>
      <p:sp>
        <p:nvSpPr>
          <p:cNvPr id="2584" name="Google Shape;2584;p125"/>
          <p:cNvSpPr/>
          <p:nvPr/>
        </p:nvSpPr>
        <p:spPr>
          <a:xfrm rot="19737258">
            <a:off x="-2011284" y="3930629"/>
            <a:ext cx="2724534" cy="1794933"/>
          </a:xfrm>
          <a:custGeom>
            <a:avLst/>
            <a:gdLst/>
            <a:ahLst/>
            <a:cxnLst/>
            <a:rect l="l" t="t" r="r" b="b"/>
            <a:pathLst>
              <a:path w="236556" h="155844" extrusionOk="0">
                <a:moveTo>
                  <a:pt x="202559" y="1"/>
                </a:moveTo>
                <a:cubicBezTo>
                  <a:pt x="194015" y="1"/>
                  <a:pt x="185904" y="2465"/>
                  <a:pt x="178313" y="6769"/>
                </a:cubicBezTo>
                <a:cubicBezTo>
                  <a:pt x="173094" y="9713"/>
                  <a:pt x="168357" y="13407"/>
                  <a:pt x="163940" y="17448"/>
                </a:cubicBezTo>
                <a:cubicBezTo>
                  <a:pt x="157276" y="23524"/>
                  <a:pt x="150745" y="29734"/>
                  <a:pt x="144107" y="35863"/>
                </a:cubicBezTo>
                <a:cubicBezTo>
                  <a:pt x="136238" y="43117"/>
                  <a:pt x="127592" y="49246"/>
                  <a:pt x="117422" y="52940"/>
                </a:cubicBezTo>
                <a:cubicBezTo>
                  <a:pt x="105698" y="57169"/>
                  <a:pt x="93547" y="59283"/>
                  <a:pt x="81181" y="60300"/>
                </a:cubicBezTo>
                <a:cubicBezTo>
                  <a:pt x="70876" y="61157"/>
                  <a:pt x="60571" y="61745"/>
                  <a:pt x="50293" y="62789"/>
                </a:cubicBezTo>
                <a:cubicBezTo>
                  <a:pt x="40979" y="63726"/>
                  <a:pt x="31959" y="65867"/>
                  <a:pt x="23206" y="69347"/>
                </a:cubicBezTo>
                <a:cubicBezTo>
                  <a:pt x="5862" y="76199"/>
                  <a:pt x="295" y="90626"/>
                  <a:pt x="27" y="102938"/>
                </a:cubicBezTo>
                <a:cubicBezTo>
                  <a:pt x="1" y="111422"/>
                  <a:pt x="2570" y="119185"/>
                  <a:pt x="7442" y="124939"/>
                </a:cubicBezTo>
                <a:cubicBezTo>
                  <a:pt x="11911" y="130212"/>
                  <a:pt x="17398" y="134120"/>
                  <a:pt x="23822" y="136662"/>
                </a:cubicBezTo>
                <a:cubicBezTo>
                  <a:pt x="27150" y="137976"/>
                  <a:pt x="30453" y="138638"/>
                  <a:pt x="33749" y="138638"/>
                </a:cubicBezTo>
                <a:cubicBezTo>
                  <a:pt x="37239" y="138638"/>
                  <a:pt x="40721" y="137895"/>
                  <a:pt x="44218" y="136395"/>
                </a:cubicBezTo>
                <a:cubicBezTo>
                  <a:pt x="49972" y="133959"/>
                  <a:pt x="55084" y="130506"/>
                  <a:pt x="59929" y="126679"/>
                </a:cubicBezTo>
                <a:cubicBezTo>
                  <a:pt x="63355" y="123976"/>
                  <a:pt x="66594" y="121031"/>
                  <a:pt x="70020" y="118355"/>
                </a:cubicBezTo>
                <a:cubicBezTo>
                  <a:pt x="78879" y="111422"/>
                  <a:pt x="88675" y="106524"/>
                  <a:pt x="99917" y="105026"/>
                </a:cubicBezTo>
                <a:cubicBezTo>
                  <a:pt x="101299" y="104844"/>
                  <a:pt x="102650" y="104754"/>
                  <a:pt x="103971" y="104754"/>
                </a:cubicBezTo>
                <a:cubicBezTo>
                  <a:pt x="111628" y="104754"/>
                  <a:pt x="118236" y="107805"/>
                  <a:pt x="123578" y="113992"/>
                </a:cubicBezTo>
                <a:cubicBezTo>
                  <a:pt x="125077" y="115732"/>
                  <a:pt x="126361" y="117712"/>
                  <a:pt x="127646" y="119640"/>
                </a:cubicBezTo>
                <a:cubicBezTo>
                  <a:pt x="131554" y="125421"/>
                  <a:pt x="135247" y="131390"/>
                  <a:pt x="139396" y="137010"/>
                </a:cubicBezTo>
                <a:cubicBezTo>
                  <a:pt x="141832" y="140329"/>
                  <a:pt x="144776" y="143354"/>
                  <a:pt x="147827" y="146164"/>
                </a:cubicBezTo>
                <a:cubicBezTo>
                  <a:pt x="153288" y="151196"/>
                  <a:pt x="159631" y="154569"/>
                  <a:pt x="167179" y="155586"/>
                </a:cubicBezTo>
                <a:cubicBezTo>
                  <a:pt x="168469" y="155759"/>
                  <a:pt x="169741" y="155844"/>
                  <a:pt x="170988" y="155844"/>
                </a:cubicBezTo>
                <a:cubicBezTo>
                  <a:pt x="182678" y="155844"/>
                  <a:pt x="192147" y="148365"/>
                  <a:pt x="193115" y="135619"/>
                </a:cubicBezTo>
                <a:cubicBezTo>
                  <a:pt x="193570" y="129837"/>
                  <a:pt x="193061" y="124083"/>
                  <a:pt x="191991" y="118408"/>
                </a:cubicBezTo>
                <a:cubicBezTo>
                  <a:pt x="190465" y="110512"/>
                  <a:pt x="189421" y="102590"/>
                  <a:pt x="189421" y="94560"/>
                </a:cubicBezTo>
                <a:cubicBezTo>
                  <a:pt x="189394" y="86290"/>
                  <a:pt x="192151" y="79277"/>
                  <a:pt x="199137" y="74325"/>
                </a:cubicBezTo>
                <a:cubicBezTo>
                  <a:pt x="201947" y="72318"/>
                  <a:pt x="204678" y="70257"/>
                  <a:pt x="207488" y="68250"/>
                </a:cubicBezTo>
                <a:cubicBezTo>
                  <a:pt x="210379" y="66189"/>
                  <a:pt x="213376" y="64288"/>
                  <a:pt x="216187" y="62120"/>
                </a:cubicBezTo>
                <a:cubicBezTo>
                  <a:pt x="223413" y="56473"/>
                  <a:pt x="229275" y="49674"/>
                  <a:pt x="232648" y="41056"/>
                </a:cubicBezTo>
                <a:cubicBezTo>
                  <a:pt x="235967" y="32598"/>
                  <a:pt x="236555" y="24033"/>
                  <a:pt x="232193" y="15735"/>
                </a:cubicBezTo>
                <a:cubicBezTo>
                  <a:pt x="226786" y="5538"/>
                  <a:pt x="217525" y="1148"/>
                  <a:pt x="206605" y="185"/>
                </a:cubicBezTo>
                <a:cubicBezTo>
                  <a:pt x="205246" y="61"/>
                  <a:pt x="203897" y="1"/>
                  <a:pt x="20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125"/>
          <p:cNvSpPr/>
          <p:nvPr/>
        </p:nvSpPr>
        <p:spPr>
          <a:xfrm>
            <a:off x="-1403150" y="-433850"/>
            <a:ext cx="2519650" cy="1227625"/>
          </a:xfrm>
          <a:custGeom>
            <a:avLst/>
            <a:gdLst/>
            <a:ahLst/>
            <a:cxnLst/>
            <a:rect l="l" t="t" r="r" b="b"/>
            <a:pathLst>
              <a:path w="100786" h="49105" extrusionOk="0">
                <a:moveTo>
                  <a:pt x="62744" y="0"/>
                </a:moveTo>
                <a:cubicBezTo>
                  <a:pt x="60072" y="0"/>
                  <a:pt x="57534" y="358"/>
                  <a:pt x="55325" y="1108"/>
                </a:cubicBezTo>
                <a:cubicBezTo>
                  <a:pt x="50972" y="2586"/>
                  <a:pt x="46781" y="3030"/>
                  <a:pt x="42725" y="3030"/>
                </a:cubicBezTo>
                <a:cubicBezTo>
                  <a:pt x="36625" y="3030"/>
                  <a:pt x="30830" y="2027"/>
                  <a:pt x="25245" y="2027"/>
                </a:cubicBezTo>
                <a:cubicBezTo>
                  <a:pt x="21023" y="2027"/>
                  <a:pt x="16922" y="2600"/>
                  <a:pt x="12901" y="4615"/>
                </a:cubicBezTo>
                <a:cubicBezTo>
                  <a:pt x="0" y="11038"/>
                  <a:pt x="12794" y="35904"/>
                  <a:pt x="19084" y="41123"/>
                </a:cubicBezTo>
                <a:cubicBezTo>
                  <a:pt x="24454" y="45600"/>
                  <a:pt x="33727" y="49105"/>
                  <a:pt x="44405" y="49105"/>
                </a:cubicBezTo>
                <a:cubicBezTo>
                  <a:pt x="56134" y="49105"/>
                  <a:pt x="69557" y="44877"/>
                  <a:pt x="81368" y="33067"/>
                </a:cubicBezTo>
                <a:cubicBezTo>
                  <a:pt x="100785" y="13649"/>
                  <a:pt x="79230" y="0"/>
                  <a:pt x="627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125"/>
          <p:cNvSpPr/>
          <p:nvPr/>
        </p:nvSpPr>
        <p:spPr>
          <a:xfrm>
            <a:off x="7617766" y="2824292"/>
            <a:ext cx="1526234" cy="2319208"/>
          </a:xfrm>
          <a:custGeom>
            <a:avLst/>
            <a:gdLst/>
            <a:ahLst/>
            <a:cxnLst/>
            <a:rect l="l" t="t" r="r" b="b"/>
            <a:pathLst>
              <a:path w="69699" h="105912" extrusionOk="0">
                <a:moveTo>
                  <a:pt x="59956" y="0"/>
                </a:moveTo>
                <a:cubicBezTo>
                  <a:pt x="39935" y="11804"/>
                  <a:pt x="27757" y="33431"/>
                  <a:pt x="28024" y="56663"/>
                </a:cubicBezTo>
                <a:cubicBezTo>
                  <a:pt x="28158" y="69377"/>
                  <a:pt x="28051" y="83536"/>
                  <a:pt x="17960" y="94028"/>
                </a:cubicBezTo>
                <a:cubicBezTo>
                  <a:pt x="9717" y="102593"/>
                  <a:pt x="1" y="105912"/>
                  <a:pt x="1" y="105912"/>
                </a:cubicBezTo>
                <a:lnTo>
                  <a:pt x="69698" y="105912"/>
                </a:lnTo>
                <a:lnTo>
                  <a:pt x="696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620C1166-2F0F-54F1-E4B9-44DE26F40856}"/>
              </a:ext>
            </a:extLst>
          </p:cNvPr>
          <p:cNvPicPr>
            <a:picLocks noChangeAspect="1"/>
          </p:cNvPicPr>
          <p:nvPr/>
        </p:nvPicPr>
        <p:blipFill rotWithShape="1">
          <a:blip r:embed="rId3"/>
          <a:srcRect b="4589"/>
          <a:stretch/>
        </p:blipFill>
        <p:spPr>
          <a:xfrm>
            <a:off x="1376237" y="1064525"/>
            <a:ext cx="6043184" cy="4078975"/>
          </a:xfrm>
          <a:prstGeom prst="rect">
            <a:avLst/>
          </a:prstGeom>
        </p:spPr>
      </p:pic>
    </p:spTree>
    <p:extLst>
      <p:ext uri="{BB962C8B-B14F-4D97-AF65-F5344CB8AC3E}">
        <p14:creationId xmlns:p14="http://schemas.microsoft.com/office/powerpoint/2010/main" val="13993200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582"/>
        <p:cNvGrpSpPr/>
        <p:nvPr/>
      </p:nvGrpSpPr>
      <p:grpSpPr>
        <a:xfrm>
          <a:off x="0" y="0"/>
          <a:ext cx="0" cy="0"/>
          <a:chOff x="0" y="0"/>
          <a:chExt cx="0" cy="0"/>
        </a:xfrm>
      </p:grpSpPr>
      <p:sp>
        <p:nvSpPr>
          <p:cNvPr id="2583" name="Google Shape;2583;p12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Testing strategy</a:t>
            </a:r>
            <a:endParaRPr dirty="0"/>
          </a:p>
        </p:txBody>
      </p:sp>
      <p:sp>
        <p:nvSpPr>
          <p:cNvPr id="2584" name="Google Shape;2584;p125"/>
          <p:cNvSpPr/>
          <p:nvPr/>
        </p:nvSpPr>
        <p:spPr>
          <a:xfrm rot="19737258">
            <a:off x="-2011284" y="3930629"/>
            <a:ext cx="2724534" cy="1794933"/>
          </a:xfrm>
          <a:custGeom>
            <a:avLst/>
            <a:gdLst/>
            <a:ahLst/>
            <a:cxnLst/>
            <a:rect l="l" t="t" r="r" b="b"/>
            <a:pathLst>
              <a:path w="236556" h="155844" extrusionOk="0">
                <a:moveTo>
                  <a:pt x="202559" y="1"/>
                </a:moveTo>
                <a:cubicBezTo>
                  <a:pt x="194015" y="1"/>
                  <a:pt x="185904" y="2465"/>
                  <a:pt x="178313" y="6769"/>
                </a:cubicBezTo>
                <a:cubicBezTo>
                  <a:pt x="173094" y="9713"/>
                  <a:pt x="168357" y="13407"/>
                  <a:pt x="163940" y="17448"/>
                </a:cubicBezTo>
                <a:cubicBezTo>
                  <a:pt x="157276" y="23524"/>
                  <a:pt x="150745" y="29734"/>
                  <a:pt x="144107" y="35863"/>
                </a:cubicBezTo>
                <a:cubicBezTo>
                  <a:pt x="136238" y="43117"/>
                  <a:pt x="127592" y="49246"/>
                  <a:pt x="117422" y="52940"/>
                </a:cubicBezTo>
                <a:cubicBezTo>
                  <a:pt x="105698" y="57169"/>
                  <a:pt x="93547" y="59283"/>
                  <a:pt x="81181" y="60300"/>
                </a:cubicBezTo>
                <a:cubicBezTo>
                  <a:pt x="70876" y="61157"/>
                  <a:pt x="60571" y="61745"/>
                  <a:pt x="50293" y="62789"/>
                </a:cubicBezTo>
                <a:cubicBezTo>
                  <a:pt x="40979" y="63726"/>
                  <a:pt x="31959" y="65867"/>
                  <a:pt x="23206" y="69347"/>
                </a:cubicBezTo>
                <a:cubicBezTo>
                  <a:pt x="5862" y="76199"/>
                  <a:pt x="295" y="90626"/>
                  <a:pt x="27" y="102938"/>
                </a:cubicBezTo>
                <a:cubicBezTo>
                  <a:pt x="1" y="111422"/>
                  <a:pt x="2570" y="119185"/>
                  <a:pt x="7442" y="124939"/>
                </a:cubicBezTo>
                <a:cubicBezTo>
                  <a:pt x="11911" y="130212"/>
                  <a:pt x="17398" y="134120"/>
                  <a:pt x="23822" y="136662"/>
                </a:cubicBezTo>
                <a:cubicBezTo>
                  <a:pt x="27150" y="137976"/>
                  <a:pt x="30453" y="138638"/>
                  <a:pt x="33749" y="138638"/>
                </a:cubicBezTo>
                <a:cubicBezTo>
                  <a:pt x="37239" y="138638"/>
                  <a:pt x="40721" y="137895"/>
                  <a:pt x="44218" y="136395"/>
                </a:cubicBezTo>
                <a:cubicBezTo>
                  <a:pt x="49972" y="133959"/>
                  <a:pt x="55084" y="130506"/>
                  <a:pt x="59929" y="126679"/>
                </a:cubicBezTo>
                <a:cubicBezTo>
                  <a:pt x="63355" y="123976"/>
                  <a:pt x="66594" y="121031"/>
                  <a:pt x="70020" y="118355"/>
                </a:cubicBezTo>
                <a:cubicBezTo>
                  <a:pt x="78879" y="111422"/>
                  <a:pt x="88675" y="106524"/>
                  <a:pt x="99917" y="105026"/>
                </a:cubicBezTo>
                <a:cubicBezTo>
                  <a:pt x="101299" y="104844"/>
                  <a:pt x="102650" y="104754"/>
                  <a:pt x="103971" y="104754"/>
                </a:cubicBezTo>
                <a:cubicBezTo>
                  <a:pt x="111628" y="104754"/>
                  <a:pt x="118236" y="107805"/>
                  <a:pt x="123578" y="113992"/>
                </a:cubicBezTo>
                <a:cubicBezTo>
                  <a:pt x="125077" y="115732"/>
                  <a:pt x="126361" y="117712"/>
                  <a:pt x="127646" y="119640"/>
                </a:cubicBezTo>
                <a:cubicBezTo>
                  <a:pt x="131554" y="125421"/>
                  <a:pt x="135247" y="131390"/>
                  <a:pt x="139396" y="137010"/>
                </a:cubicBezTo>
                <a:cubicBezTo>
                  <a:pt x="141832" y="140329"/>
                  <a:pt x="144776" y="143354"/>
                  <a:pt x="147827" y="146164"/>
                </a:cubicBezTo>
                <a:cubicBezTo>
                  <a:pt x="153288" y="151196"/>
                  <a:pt x="159631" y="154569"/>
                  <a:pt x="167179" y="155586"/>
                </a:cubicBezTo>
                <a:cubicBezTo>
                  <a:pt x="168469" y="155759"/>
                  <a:pt x="169741" y="155844"/>
                  <a:pt x="170988" y="155844"/>
                </a:cubicBezTo>
                <a:cubicBezTo>
                  <a:pt x="182678" y="155844"/>
                  <a:pt x="192147" y="148365"/>
                  <a:pt x="193115" y="135619"/>
                </a:cubicBezTo>
                <a:cubicBezTo>
                  <a:pt x="193570" y="129837"/>
                  <a:pt x="193061" y="124083"/>
                  <a:pt x="191991" y="118408"/>
                </a:cubicBezTo>
                <a:cubicBezTo>
                  <a:pt x="190465" y="110512"/>
                  <a:pt x="189421" y="102590"/>
                  <a:pt x="189421" y="94560"/>
                </a:cubicBezTo>
                <a:cubicBezTo>
                  <a:pt x="189394" y="86290"/>
                  <a:pt x="192151" y="79277"/>
                  <a:pt x="199137" y="74325"/>
                </a:cubicBezTo>
                <a:cubicBezTo>
                  <a:pt x="201947" y="72318"/>
                  <a:pt x="204678" y="70257"/>
                  <a:pt x="207488" y="68250"/>
                </a:cubicBezTo>
                <a:cubicBezTo>
                  <a:pt x="210379" y="66189"/>
                  <a:pt x="213376" y="64288"/>
                  <a:pt x="216187" y="62120"/>
                </a:cubicBezTo>
                <a:cubicBezTo>
                  <a:pt x="223413" y="56473"/>
                  <a:pt x="229275" y="49674"/>
                  <a:pt x="232648" y="41056"/>
                </a:cubicBezTo>
                <a:cubicBezTo>
                  <a:pt x="235967" y="32598"/>
                  <a:pt x="236555" y="24033"/>
                  <a:pt x="232193" y="15735"/>
                </a:cubicBezTo>
                <a:cubicBezTo>
                  <a:pt x="226786" y="5538"/>
                  <a:pt x="217525" y="1148"/>
                  <a:pt x="206605" y="185"/>
                </a:cubicBezTo>
                <a:cubicBezTo>
                  <a:pt x="205246" y="61"/>
                  <a:pt x="203897" y="1"/>
                  <a:pt x="20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125"/>
          <p:cNvSpPr/>
          <p:nvPr/>
        </p:nvSpPr>
        <p:spPr>
          <a:xfrm>
            <a:off x="-1403150" y="-433850"/>
            <a:ext cx="2519650" cy="1227625"/>
          </a:xfrm>
          <a:custGeom>
            <a:avLst/>
            <a:gdLst/>
            <a:ahLst/>
            <a:cxnLst/>
            <a:rect l="l" t="t" r="r" b="b"/>
            <a:pathLst>
              <a:path w="100786" h="49105" extrusionOk="0">
                <a:moveTo>
                  <a:pt x="62744" y="0"/>
                </a:moveTo>
                <a:cubicBezTo>
                  <a:pt x="60072" y="0"/>
                  <a:pt x="57534" y="358"/>
                  <a:pt x="55325" y="1108"/>
                </a:cubicBezTo>
                <a:cubicBezTo>
                  <a:pt x="50972" y="2586"/>
                  <a:pt x="46781" y="3030"/>
                  <a:pt x="42725" y="3030"/>
                </a:cubicBezTo>
                <a:cubicBezTo>
                  <a:pt x="36625" y="3030"/>
                  <a:pt x="30830" y="2027"/>
                  <a:pt x="25245" y="2027"/>
                </a:cubicBezTo>
                <a:cubicBezTo>
                  <a:pt x="21023" y="2027"/>
                  <a:pt x="16922" y="2600"/>
                  <a:pt x="12901" y="4615"/>
                </a:cubicBezTo>
                <a:cubicBezTo>
                  <a:pt x="0" y="11038"/>
                  <a:pt x="12794" y="35904"/>
                  <a:pt x="19084" y="41123"/>
                </a:cubicBezTo>
                <a:cubicBezTo>
                  <a:pt x="24454" y="45600"/>
                  <a:pt x="33727" y="49105"/>
                  <a:pt x="44405" y="49105"/>
                </a:cubicBezTo>
                <a:cubicBezTo>
                  <a:pt x="56134" y="49105"/>
                  <a:pt x="69557" y="44877"/>
                  <a:pt x="81368" y="33067"/>
                </a:cubicBezTo>
                <a:cubicBezTo>
                  <a:pt x="100785" y="13649"/>
                  <a:pt x="79230" y="0"/>
                  <a:pt x="627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125"/>
          <p:cNvSpPr/>
          <p:nvPr/>
        </p:nvSpPr>
        <p:spPr>
          <a:xfrm>
            <a:off x="7839223" y="2824292"/>
            <a:ext cx="1526234" cy="2319208"/>
          </a:xfrm>
          <a:custGeom>
            <a:avLst/>
            <a:gdLst/>
            <a:ahLst/>
            <a:cxnLst/>
            <a:rect l="l" t="t" r="r" b="b"/>
            <a:pathLst>
              <a:path w="69699" h="105912" extrusionOk="0">
                <a:moveTo>
                  <a:pt x="59956" y="0"/>
                </a:moveTo>
                <a:cubicBezTo>
                  <a:pt x="39935" y="11804"/>
                  <a:pt x="27757" y="33431"/>
                  <a:pt x="28024" y="56663"/>
                </a:cubicBezTo>
                <a:cubicBezTo>
                  <a:pt x="28158" y="69377"/>
                  <a:pt x="28051" y="83536"/>
                  <a:pt x="17960" y="94028"/>
                </a:cubicBezTo>
                <a:cubicBezTo>
                  <a:pt x="9717" y="102593"/>
                  <a:pt x="1" y="105912"/>
                  <a:pt x="1" y="105912"/>
                </a:cubicBezTo>
                <a:lnTo>
                  <a:pt x="69698" y="105912"/>
                </a:lnTo>
                <a:lnTo>
                  <a:pt x="696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3" name="Google Shape;2109;p93">
            <a:extLst>
              <a:ext uri="{FF2B5EF4-FFF2-40B4-BE49-F238E27FC236}">
                <a16:creationId xmlns:a16="http://schemas.microsoft.com/office/drawing/2014/main" id="{489FE333-1421-ED2C-8BF2-C73D217CACF4}"/>
              </a:ext>
            </a:extLst>
          </p:cNvPr>
          <p:cNvGraphicFramePr/>
          <p:nvPr>
            <p:extLst>
              <p:ext uri="{D42A27DB-BD31-4B8C-83A1-F6EECF244321}">
                <p14:modId xmlns:p14="http://schemas.microsoft.com/office/powerpoint/2010/main" val="2616256202"/>
              </p:ext>
            </p:extLst>
          </p:nvPr>
        </p:nvGraphicFramePr>
        <p:xfrm>
          <a:off x="713249" y="1236601"/>
          <a:ext cx="7270165" cy="3237573"/>
        </p:xfrm>
        <a:graphic>
          <a:graphicData uri="http://schemas.openxmlformats.org/drawingml/2006/table">
            <a:tbl>
              <a:tblPr>
                <a:noFill/>
                <a:tableStyleId>{2EF58EB9-AFD1-4E5A-8F19-041C8ADB314C}</a:tableStyleId>
              </a:tblPr>
              <a:tblGrid>
                <a:gridCol w="2099986">
                  <a:extLst>
                    <a:ext uri="{9D8B030D-6E8A-4147-A177-3AD203B41FA5}">
                      <a16:colId xmlns:a16="http://schemas.microsoft.com/office/drawing/2014/main" val="20000"/>
                    </a:ext>
                  </a:extLst>
                </a:gridCol>
                <a:gridCol w="5170179">
                  <a:extLst>
                    <a:ext uri="{9D8B030D-6E8A-4147-A177-3AD203B41FA5}">
                      <a16:colId xmlns:a16="http://schemas.microsoft.com/office/drawing/2014/main" val="20001"/>
                    </a:ext>
                  </a:extLst>
                </a:gridCol>
              </a:tblGrid>
              <a:tr h="768045">
                <a:tc>
                  <a:txBody>
                    <a:bodyPr/>
                    <a:lstStyle/>
                    <a:p>
                      <a:pPr marL="57150" lvl="0" indent="0" algn="l" rtl="0">
                        <a:spcBef>
                          <a:spcPts val="0"/>
                        </a:spcBef>
                        <a:spcAft>
                          <a:spcPts val="0"/>
                        </a:spcAft>
                        <a:buNone/>
                      </a:pPr>
                      <a:r>
                        <a:rPr lang="en" sz="1600" b="1" dirty="0">
                          <a:solidFill>
                            <a:schemeClr val="accent5">
                              <a:lumMod val="50000"/>
                            </a:schemeClr>
                          </a:solidFill>
                          <a:latin typeface="Manjari"/>
                          <a:ea typeface="Manjari"/>
                          <a:cs typeface="Manjari"/>
                          <a:sym typeface="Manjari"/>
                        </a:rPr>
                        <a:t>Manual Testing</a:t>
                      </a:r>
                      <a:endParaRPr sz="1600" b="1" dirty="0">
                        <a:solidFill>
                          <a:schemeClr val="accent5">
                            <a:lumMod val="50000"/>
                          </a:schemeClr>
                        </a:solidFill>
                        <a:latin typeface="Manjari"/>
                        <a:ea typeface="Manjari"/>
                        <a:cs typeface="Manjari"/>
                        <a:sym typeface="Manjari"/>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solidFill>
                      <a:schemeClr val="accent1"/>
                    </a:solidFill>
                  </a:tcPr>
                </a:tc>
                <a:tc>
                  <a:txBody>
                    <a:bodyPr/>
                    <a:lstStyle/>
                    <a:p>
                      <a:pPr marL="57150" lvl="0" indent="0" algn="just" rtl="0">
                        <a:spcBef>
                          <a:spcPts val="0"/>
                        </a:spcBef>
                        <a:spcAft>
                          <a:spcPts val="0"/>
                        </a:spcAft>
                        <a:buNone/>
                      </a:pPr>
                      <a:r>
                        <a:rPr lang="en-IN" sz="1400" b="0" i="0" u="none" strike="noStrike" cap="none" dirty="0">
                          <a:solidFill>
                            <a:schemeClr val="accent2"/>
                          </a:solidFill>
                          <a:effectLst/>
                          <a:latin typeface="Manjari" panose="020B0604020202020204" charset="0"/>
                          <a:ea typeface="Arial"/>
                          <a:cs typeface="Manjari" panose="020B0604020202020204" charset="0"/>
                          <a:sym typeface="Arial"/>
                        </a:rPr>
                        <a:t>Manually execute test cases to validate the functionality, usability, and user experience of the website.</a:t>
                      </a:r>
                      <a:endParaRPr sz="1600" dirty="0">
                        <a:solidFill>
                          <a:schemeClr val="accent2"/>
                        </a:solidFill>
                        <a:latin typeface="Manjari" panose="020B0604020202020204" charset="0"/>
                        <a:ea typeface="Manjari"/>
                        <a:cs typeface="Manjari" panose="020B0604020202020204" charset="0"/>
                        <a:sym typeface="Manjari"/>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4"/>
                    </a:solidFill>
                  </a:tcPr>
                </a:tc>
                <a:extLst>
                  <a:ext uri="{0D108BD9-81ED-4DB2-BD59-A6C34878D82A}">
                    <a16:rowId xmlns:a16="http://schemas.microsoft.com/office/drawing/2014/main" val="10000"/>
                  </a:ext>
                </a:extLst>
              </a:tr>
              <a:tr h="460961">
                <a:tc>
                  <a:txBody>
                    <a:bodyPr/>
                    <a:lstStyle/>
                    <a:p>
                      <a:pPr marL="57150" lvl="0" indent="0" algn="l" rtl="0">
                        <a:spcBef>
                          <a:spcPts val="0"/>
                        </a:spcBef>
                        <a:spcAft>
                          <a:spcPts val="0"/>
                        </a:spcAft>
                        <a:buNone/>
                      </a:pPr>
                      <a:r>
                        <a:rPr lang="en" sz="1600" b="1" dirty="0">
                          <a:solidFill>
                            <a:schemeClr val="accent5">
                              <a:lumMod val="50000"/>
                            </a:schemeClr>
                          </a:solidFill>
                          <a:latin typeface="Manjari"/>
                          <a:ea typeface="Manjari"/>
                          <a:cs typeface="Manjari"/>
                          <a:sym typeface="Manjari"/>
                        </a:rPr>
                        <a:t>Compatibilty testing</a:t>
                      </a:r>
                      <a:endParaRPr sz="1600" b="1" dirty="0">
                        <a:solidFill>
                          <a:schemeClr val="accent5">
                            <a:lumMod val="50000"/>
                          </a:schemeClr>
                        </a:solidFill>
                        <a:latin typeface="Manjari"/>
                        <a:ea typeface="Manjari"/>
                        <a:cs typeface="Manjari"/>
                        <a:sym typeface="Manjari"/>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solidFill>
                      <a:schemeClr val="accent1"/>
                    </a:solidFill>
                  </a:tcPr>
                </a:tc>
                <a:tc>
                  <a:txBody>
                    <a:bodyPr/>
                    <a:lstStyle/>
                    <a:p>
                      <a:pPr marL="5715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dirty="0">
                          <a:solidFill>
                            <a:schemeClr val="accent2"/>
                          </a:solidFill>
                          <a:effectLst/>
                          <a:latin typeface="Manjari" panose="020B0604020202020204" charset="0"/>
                          <a:ea typeface="Arial"/>
                          <a:cs typeface="Manjari" panose="020B0604020202020204" charset="0"/>
                          <a:sym typeface="Arial"/>
                        </a:rPr>
                        <a:t>Test the website on multiple browsers, devices, and operating systems to ensure consistent performance and appearance.</a:t>
                      </a: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4"/>
                    </a:solidFill>
                  </a:tcPr>
                </a:tc>
                <a:extLst>
                  <a:ext uri="{0D108BD9-81ED-4DB2-BD59-A6C34878D82A}">
                    <a16:rowId xmlns:a16="http://schemas.microsoft.com/office/drawing/2014/main" val="10001"/>
                  </a:ext>
                </a:extLst>
              </a:tr>
              <a:tr h="823299">
                <a:tc>
                  <a:txBody>
                    <a:bodyPr/>
                    <a:lstStyle/>
                    <a:p>
                      <a:pPr marL="57150" lvl="0" indent="0" algn="l" rtl="0">
                        <a:spcBef>
                          <a:spcPts val="0"/>
                        </a:spcBef>
                        <a:spcAft>
                          <a:spcPts val="0"/>
                        </a:spcAft>
                        <a:buNone/>
                      </a:pPr>
                      <a:r>
                        <a:rPr lang="en" sz="1600" b="1" dirty="0">
                          <a:solidFill>
                            <a:schemeClr val="accent5">
                              <a:lumMod val="50000"/>
                            </a:schemeClr>
                          </a:solidFill>
                          <a:latin typeface="Manjari"/>
                          <a:ea typeface="Manjari"/>
                          <a:cs typeface="Manjari"/>
                          <a:sym typeface="Manjari"/>
                        </a:rPr>
                        <a:t>User acceptance testing</a:t>
                      </a:r>
                      <a:endParaRPr sz="1600" b="1" dirty="0">
                        <a:solidFill>
                          <a:schemeClr val="accent5">
                            <a:lumMod val="50000"/>
                          </a:schemeClr>
                        </a:solidFill>
                        <a:latin typeface="Manjari"/>
                        <a:ea typeface="Manjari"/>
                        <a:cs typeface="Manjari"/>
                        <a:sym typeface="Manjari"/>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solidFill>
                      <a:schemeClr val="accent1"/>
                    </a:solidFill>
                  </a:tcPr>
                </a:tc>
                <a:tc>
                  <a:txBody>
                    <a:bodyPr/>
                    <a:lstStyle/>
                    <a:p>
                      <a:pPr marL="5715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dirty="0">
                          <a:solidFill>
                            <a:schemeClr val="accent2"/>
                          </a:solidFill>
                          <a:effectLst/>
                          <a:latin typeface="Manjari" panose="020B0604020202020204" charset="0"/>
                          <a:ea typeface="Arial"/>
                          <a:cs typeface="Manjari" panose="020B0604020202020204" charset="0"/>
                          <a:sym typeface="Arial"/>
                        </a:rPr>
                        <a:t>Involve actual users in UAT to validate that the website meets their needs and expectations.</a:t>
                      </a: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4"/>
                    </a:solidFill>
                  </a:tcPr>
                </a:tc>
                <a:extLst>
                  <a:ext uri="{0D108BD9-81ED-4DB2-BD59-A6C34878D82A}">
                    <a16:rowId xmlns:a16="http://schemas.microsoft.com/office/drawing/2014/main" val="10002"/>
                  </a:ext>
                </a:extLst>
              </a:tr>
              <a:tr h="823299">
                <a:tc>
                  <a:txBody>
                    <a:bodyPr/>
                    <a:lstStyle/>
                    <a:p>
                      <a:pPr marL="57150" lvl="0" indent="0" algn="l" rtl="0">
                        <a:spcBef>
                          <a:spcPts val="0"/>
                        </a:spcBef>
                        <a:spcAft>
                          <a:spcPts val="0"/>
                        </a:spcAft>
                        <a:buNone/>
                      </a:pPr>
                      <a:r>
                        <a:rPr lang="en" sz="1600" b="1" dirty="0">
                          <a:solidFill>
                            <a:schemeClr val="accent5">
                              <a:lumMod val="50000"/>
                            </a:schemeClr>
                          </a:solidFill>
                          <a:latin typeface="Manjari"/>
                          <a:ea typeface="Manjari"/>
                          <a:cs typeface="Manjari"/>
                          <a:sym typeface="Manjari"/>
                        </a:rPr>
                        <a:t>Continuous monitoring</a:t>
                      </a:r>
                      <a:endParaRPr sz="1600" b="1" dirty="0">
                        <a:solidFill>
                          <a:schemeClr val="accent5">
                            <a:lumMod val="50000"/>
                          </a:schemeClr>
                        </a:solidFill>
                        <a:latin typeface="Manjari"/>
                        <a:ea typeface="Manjari"/>
                        <a:cs typeface="Manjari"/>
                        <a:sym typeface="Manjari"/>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solidFill>
                      <a:schemeClr val="accent1"/>
                    </a:solidFill>
                  </a:tcPr>
                </a:tc>
                <a:tc>
                  <a:txBody>
                    <a:bodyPr/>
                    <a:lstStyle/>
                    <a:p>
                      <a:pPr lvl="0"/>
                      <a:r>
                        <a:rPr lang="en-IN" sz="1400" b="0" i="0" u="none" strike="noStrike" cap="none" dirty="0">
                          <a:solidFill>
                            <a:schemeClr val="accent2"/>
                          </a:solidFill>
                          <a:effectLst/>
                          <a:latin typeface="Manjari" panose="020B0604020202020204" charset="0"/>
                          <a:ea typeface="Arial"/>
                          <a:cs typeface="Manjari" panose="020B0604020202020204" charset="0"/>
                          <a:sym typeface="Arial"/>
                        </a:rPr>
                        <a:t>After the website goes live, implement continuous monitoring to detect and address any issues that arise in the production environment.</a:t>
                      </a: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4"/>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738713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33"/>
        <p:cNvGrpSpPr/>
        <p:nvPr/>
      </p:nvGrpSpPr>
      <p:grpSpPr>
        <a:xfrm>
          <a:off x="0" y="0"/>
          <a:ext cx="0" cy="0"/>
          <a:chOff x="0" y="0"/>
          <a:chExt cx="0" cy="0"/>
        </a:xfrm>
      </p:grpSpPr>
      <p:sp>
        <p:nvSpPr>
          <p:cNvPr id="14" name="Text Placeholder 13">
            <a:extLst>
              <a:ext uri="{FF2B5EF4-FFF2-40B4-BE49-F238E27FC236}">
                <a16:creationId xmlns:a16="http://schemas.microsoft.com/office/drawing/2014/main" id="{3BC91118-1D26-AF44-A430-745F897A5CA1}"/>
              </a:ext>
            </a:extLst>
          </p:cNvPr>
          <p:cNvSpPr>
            <a:spLocks noGrp="1"/>
          </p:cNvSpPr>
          <p:nvPr>
            <p:ph type="body" idx="1"/>
          </p:nvPr>
        </p:nvSpPr>
        <p:spPr>
          <a:xfrm>
            <a:off x="713250" y="1204075"/>
            <a:ext cx="7717500" cy="3416400"/>
          </a:xfrm>
        </p:spPr>
        <p:txBody>
          <a:bodyPr/>
          <a:lstStyle/>
          <a:p>
            <a:pPr marL="152400" indent="0" algn="just">
              <a:buNone/>
            </a:pPr>
            <a:r>
              <a:rPr lang="en-US" sz="1400" b="0" i="0" dirty="0">
                <a:solidFill>
                  <a:srgbClr val="374151"/>
                </a:solidFill>
                <a:effectLst/>
                <a:latin typeface="Manjari" panose="020B0604020202020204" charset="0"/>
                <a:cs typeface="Manjari" panose="020B0604020202020204" charset="0"/>
              </a:rPr>
              <a:t>LocalFixers website represents a significant step forward in enhancing convenience and accessibility for users seeking services in their local areas. This website not only bridges the gap between service providers and users but also fosters local businesses and economic growth within communities. </a:t>
            </a:r>
          </a:p>
          <a:p>
            <a:pPr marL="152400" indent="0" algn="just">
              <a:buNone/>
            </a:pPr>
            <a:endParaRPr lang="en-US" sz="1400" b="0" i="0" dirty="0">
              <a:solidFill>
                <a:srgbClr val="374151"/>
              </a:solidFill>
              <a:effectLst/>
              <a:latin typeface="Manjari" panose="020B0604020202020204" charset="0"/>
              <a:cs typeface="Manjari" panose="020B0604020202020204" charset="0"/>
            </a:endParaRPr>
          </a:p>
          <a:p>
            <a:pPr marL="152400" indent="0" algn="just">
              <a:buNone/>
            </a:pPr>
            <a:r>
              <a:rPr lang="en-US" sz="1400" b="0" i="0" dirty="0">
                <a:solidFill>
                  <a:srgbClr val="374151"/>
                </a:solidFill>
                <a:effectLst/>
                <a:latin typeface="Manjari" panose="020B0604020202020204" charset="0"/>
                <a:cs typeface="Manjari" panose="020B0604020202020204" charset="0"/>
              </a:rPr>
              <a:t>By implementing a clean and intuitive design, robust functionality, and mobile responsiveness this website will serve as a valuable tool for connecting with current and prospective clients, improving our service delivery, and ultimately achieving business goals. </a:t>
            </a:r>
            <a:endParaRPr lang="en-IN" sz="1400" dirty="0">
              <a:latin typeface="Manjari" panose="020B0604020202020204" charset="0"/>
              <a:cs typeface="Manjari" panose="020B0604020202020204" charset="0"/>
            </a:endParaRPr>
          </a:p>
        </p:txBody>
      </p:sp>
      <p:sp>
        <p:nvSpPr>
          <p:cNvPr id="2434" name="Google Shape;2434;p114"/>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Conclusion</a:t>
            </a:r>
            <a:endParaRPr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40"/>
        <p:cNvGrpSpPr/>
        <p:nvPr/>
      </p:nvGrpSpPr>
      <p:grpSpPr>
        <a:xfrm>
          <a:off x="0" y="0"/>
          <a:ext cx="0" cy="0"/>
          <a:chOff x="0" y="0"/>
          <a:chExt cx="0" cy="0"/>
        </a:xfrm>
      </p:grpSpPr>
      <p:sp>
        <p:nvSpPr>
          <p:cNvPr id="1941" name="Google Shape;1941;p84"/>
          <p:cNvSpPr/>
          <p:nvPr/>
        </p:nvSpPr>
        <p:spPr>
          <a:xfrm flipH="1">
            <a:off x="941846" y="564042"/>
            <a:ext cx="3513000" cy="4031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942" name="Google Shape;1942;p84"/>
          <p:cNvSpPr/>
          <p:nvPr/>
        </p:nvSpPr>
        <p:spPr>
          <a:xfrm rot="10138233" flipH="1">
            <a:off x="5877876" y="-1105860"/>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3" name="Google Shape;1943;p84"/>
          <p:cNvSpPr/>
          <p:nvPr/>
        </p:nvSpPr>
        <p:spPr>
          <a:xfrm flipH="1">
            <a:off x="-420097" y="4502086"/>
            <a:ext cx="1855002" cy="774888"/>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84"/>
          <p:cNvSpPr txBox="1"/>
          <p:nvPr/>
        </p:nvSpPr>
        <p:spPr>
          <a:xfrm flipH="1">
            <a:off x="812808" y="727842"/>
            <a:ext cx="3452400" cy="523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dirty="0">
                <a:solidFill>
                  <a:schemeClr val="accent2"/>
                </a:solidFill>
                <a:latin typeface="Hammersmith One"/>
                <a:ea typeface="Hammersmith One"/>
                <a:cs typeface="Hammersmith One"/>
                <a:sym typeface="Hammersmith One"/>
              </a:rPr>
              <a:t>Table of contents</a:t>
            </a:r>
            <a:endParaRPr sz="2200" b="1" dirty="0">
              <a:solidFill>
                <a:schemeClr val="accent2"/>
              </a:solidFill>
              <a:latin typeface="Hammersmith One"/>
              <a:ea typeface="Hammersmith One"/>
              <a:cs typeface="Hammersmith One"/>
              <a:sym typeface="Hammersmith One"/>
            </a:endParaRPr>
          </a:p>
        </p:txBody>
      </p:sp>
      <p:sp>
        <p:nvSpPr>
          <p:cNvPr id="1979" name="Google Shape;1979;p84"/>
          <p:cNvSpPr txBox="1"/>
          <p:nvPr/>
        </p:nvSpPr>
        <p:spPr>
          <a:xfrm flipH="1">
            <a:off x="1141909" y="1414842"/>
            <a:ext cx="3274200" cy="28533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chemeClr val="accent2"/>
              </a:buClr>
              <a:buSzPts val="1600"/>
              <a:buFont typeface="Manjari"/>
              <a:buChar char="●"/>
            </a:pPr>
            <a:r>
              <a:rPr lang="en-US" sz="1600" dirty="0">
                <a:solidFill>
                  <a:schemeClr val="accent2"/>
                </a:solidFill>
                <a:latin typeface="Manjari"/>
                <a:ea typeface="Manjari"/>
                <a:cs typeface="Manjari"/>
                <a:sym typeface="Manjari"/>
              </a:rPr>
              <a:t>Introduction</a:t>
            </a:r>
            <a:endParaRPr sz="1600" dirty="0">
              <a:solidFill>
                <a:schemeClr val="accent2"/>
              </a:solidFill>
              <a:latin typeface="Manjari"/>
              <a:ea typeface="Manjari"/>
              <a:cs typeface="Manjari"/>
              <a:sym typeface="Manjari"/>
            </a:endParaRPr>
          </a:p>
          <a:p>
            <a:pPr marL="457200" lvl="0" indent="-330200" algn="l" rtl="0">
              <a:spcBef>
                <a:spcPts val="0"/>
              </a:spcBef>
              <a:spcAft>
                <a:spcPts val="0"/>
              </a:spcAft>
              <a:buClr>
                <a:schemeClr val="accent2"/>
              </a:buClr>
              <a:buSzPts val="1600"/>
              <a:buFont typeface="Manjari"/>
              <a:buChar char="●"/>
            </a:pPr>
            <a:r>
              <a:rPr lang="en" sz="1600" dirty="0">
                <a:solidFill>
                  <a:schemeClr val="accent2"/>
                </a:solidFill>
                <a:latin typeface="Manjari"/>
                <a:ea typeface="Manjari"/>
                <a:cs typeface="Manjari"/>
                <a:sym typeface="Manjari"/>
              </a:rPr>
              <a:t>Problem definition</a:t>
            </a:r>
          </a:p>
          <a:p>
            <a:pPr marL="457200" lvl="0" indent="-330200" algn="l" rtl="0">
              <a:spcBef>
                <a:spcPts val="0"/>
              </a:spcBef>
              <a:spcAft>
                <a:spcPts val="0"/>
              </a:spcAft>
              <a:buClr>
                <a:schemeClr val="accent2"/>
              </a:buClr>
              <a:buSzPts val="1600"/>
              <a:buFont typeface="Manjari"/>
              <a:buChar char="●"/>
            </a:pPr>
            <a:r>
              <a:rPr lang="en" sz="1600" dirty="0">
                <a:solidFill>
                  <a:schemeClr val="accent2"/>
                </a:solidFill>
                <a:latin typeface="Manjari"/>
                <a:ea typeface="Manjari"/>
                <a:cs typeface="Manjari"/>
                <a:sym typeface="Manjari"/>
              </a:rPr>
              <a:t>Motivation</a:t>
            </a:r>
          </a:p>
          <a:p>
            <a:pPr marL="457200" lvl="0" indent="-330200" algn="l" rtl="0">
              <a:spcBef>
                <a:spcPts val="0"/>
              </a:spcBef>
              <a:spcAft>
                <a:spcPts val="0"/>
              </a:spcAft>
              <a:buClr>
                <a:schemeClr val="accent2"/>
              </a:buClr>
              <a:buSzPts val="1600"/>
              <a:buFont typeface="Manjari"/>
              <a:buChar char="●"/>
            </a:pPr>
            <a:r>
              <a:rPr lang="en" sz="1600" dirty="0">
                <a:solidFill>
                  <a:schemeClr val="accent2"/>
                </a:solidFill>
                <a:latin typeface="Manjari"/>
                <a:ea typeface="Manjari"/>
                <a:cs typeface="Manjari"/>
                <a:sym typeface="Manjari"/>
              </a:rPr>
              <a:t>Objectives</a:t>
            </a:r>
          </a:p>
          <a:p>
            <a:pPr marL="457200" lvl="0" indent="-330200" algn="l" rtl="0">
              <a:spcBef>
                <a:spcPts val="0"/>
              </a:spcBef>
              <a:spcAft>
                <a:spcPts val="0"/>
              </a:spcAft>
              <a:buClr>
                <a:schemeClr val="accent2"/>
              </a:buClr>
              <a:buSzPts val="1600"/>
              <a:buFont typeface="Manjari"/>
              <a:buChar char="●"/>
            </a:pPr>
            <a:r>
              <a:rPr lang="en" sz="1600" dirty="0">
                <a:solidFill>
                  <a:schemeClr val="accent2"/>
                </a:solidFill>
                <a:latin typeface="Manjari"/>
                <a:ea typeface="Manjari"/>
                <a:cs typeface="Manjari"/>
                <a:sym typeface="Manjari"/>
              </a:rPr>
              <a:t>Requirements</a:t>
            </a:r>
          </a:p>
          <a:p>
            <a:pPr marL="457200" lvl="0" indent="-330200" algn="l" rtl="0">
              <a:spcBef>
                <a:spcPts val="0"/>
              </a:spcBef>
              <a:spcAft>
                <a:spcPts val="0"/>
              </a:spcAft>
              <a:buClr>
                <a:schemeClr val="accent2"/>
              </a:buClr>
              <a:buSzPts val="1600"/>
              <a:buFont typeface="Manjari"/>
              <a:buChar char="●"/>
            </a:pPr>
            <a:r>
              <a:rPr lang="en" sz="1600" dirty="0">
                <a:solidFill>
                  <a:schemeClr val="accent2"/>
                </a:solidFill>
                <a:latin typeface="Manjari"/>
                <a:ea typeface="Manjari"/>
                <a:cs typeface="Manjari"/>
                <a:sym typeface="Manjari"/>
              </a:rPr>
              <a:t>Data flow diagram</a:t>
            </a:r>
          </a:p>
          <a:p>
            <a:pPr marL="457200" lvl="0" indent="-330200" algn="l" rtl="0">
              <a:spcBef>
                <a:spcPts val="0"/>
              </a:spcBef>
              <a:spcAft>
                <a:spcPts val="0"/>
              </a:spcAft>
              <a:buClr>
                <a:schemeClr val="accent2"/>
              </a:buClr>
              <a:buSzPts val="1600"/>
              <a:buFont typeface="Manjari"/>
              <a:buChar char="●"/>
            </a:pPr>
            <a:r>
              <a:rPr lang="en-IN" sz="1600" dirty="0">
                <a:solidFill>
                  <a:schemeClr val="accent2"/>
                </a:solidFill>
                <a:latin typeface="Manjari"/>
                <a:ea typeface="Manjari"/>
                <a:cs typeface="Manjari"/>
                <a:sym typeface="Manjari"/>
              </a:rPr>
              <a:t>M</a:t>
            </a:r>
            <a:r>
              <a:rPr lang="en" sz="1600" dirty="0">
                <a:solidFill>
                  <a:schemeClr val="accent2"/>
                </a:solidFill>
                <a:latin typeface="Manjari"/>
                <a:ea typeface="Manjari"/>
                <a:cs typeface="Manjari"/>
                <a:sym typeface="Manjari"/>
              </a:rPr>
              <a:t>odules</a:t>
            </a:r>
          </a:p>
          <a:p>
            <a:pPr marL="457200" lvl="0" indent="-330200" algn="l" rtl="0">
              <a:spcBef>
                <a:spcPts val="0"/>
              </a:spcBef>
              <a:spcAft>
                <a:spcPts val="0"/>
              </a:spcAft>
              <a:buClr>
                <a:schemeClr val="accent2"/>
              </a:buClr>
              <a:buSzPts val="1600"/>
              <a:buFont typeface="Manjari"/>
              <a:buChar char="●"/>
            </a:pPr>
            <a:r>
              <a:rPr lang="en" sz="1600" dirty="0">
                <a:solidFill>
                  <a:schemeClr val="accent2"/>
                </a:solidFill>
                <a:latin typeface="Manjari"/>
                <a:ea typeface="Manjari"/>
                <a:cs typeface="Manjari"/>
                <a:sym typeface="Manjari"/>
              </a:rPr>
              <a:t>Diagrams</a:t>
            </a:r>
          </a:p>
          <a:p>
            <a:pPr marL="457200" lvl="0" indent="-330200" algn="l" rtl="0">
              <a:spcBef>
                <a:spcPts val="0"/>
              </a:spcBef>
              <a:spcAft>
                <a:spcPts val="0"/>
              </a:spcAft>
              <a:buClr>
                <a:schemeClr val="accent2"/>
              </a:buClr>
              <a:buSzPts val="1600"/>
              <a:buFont typeface="Manjari"/>
              <a:buChar char="●"/>
            </a:pPr>
            <a:r>
              <a:rPr lang="en" sz="1600" dirty="0">
                <a:solidFill>
                  <a:schemeClr val="accent2"/>
                </a:solidFill>
                <a:latin typeface="Manjari"/>
                <a:ea typeface="Manjari"/>
                <a:cs typeface="Manjari"/>
                <a:sym typeface="Manjari"/>
              </a:rPr>
              <a:t>Testing strategy</a:t>
            </a:r>
          </a:p>
          <a:p>
            <a:pPr marL="457200" lvl="0" indent="-330200" algn="l" rtl="0">
              <a:spcBef>
                <a:spcPts val="0"/>
              </a:spcBef>
              <a:spcAft>
                <a:spcPts val="0"/>
              </a:spcAft>
              <a:buClr>
                <a:schemeClr val="accent2"/>
              </a:buClr>
              <a:buSzPts val="1600"/>
              <a:buFont typeface="Manjari"/>
              <a:buChar char="●"/>
            </a:pPr>
            <a:r>
              <a:rPr lang="en" sz="1600" dirty="0">
                <a:solidFill>
                  <a:schemeClr val="accent2"/>
                </a:solidFill>
                <a:latin typeface="Manjari"/>
                <a:ea typeface="Manjari"/>
                <a:cs typeface="Manjari"/>
                <a:sym typeface="Manjari"/>
              </a:rPr>
              <a:t>Conclusion</a:t>
            </a:r>
          </a:p>
          <a:p>
            <a:pPr marL="457200" lvl="0" indent="-330200" algn="l" rtl="0">
              <a:spcBef>
                <a:spcPts val="0"/>
              </a:spcBef>
              <a:spcAft>
                <a:spcPts val="0"/>
              </a:spcAft>
              <a:buClr>
                <a:schemeClr val="accent2"/>
              </a:buClr>
              <a:buSzPts val="1600"/>
              <a:buFont typeface="Manjari"/>
              <a:buChar char="●"/>
            </a:pPr>
            <a:endParaRPr lang="en" sz="1600" dirty="0">
              <a:solidFill>
                <a:schemeClr val="accent2"/>
              </a:solidFill>
              <a:latin typeface="Manjari"/>
              <a:ea typeface="Manjari"/>
              <a:cs typeface="Manjari"/>
              <a:sym typeface="Manjari"/>
            </a:endParaRPr>
          </a:p>
          <a:p>
            <a:pPr marL="457200" lvl="0" indent="-330200" algn="l" rtl="0">
              <a:spcBef>
                <a:spcPts val="0"/>
              </a:spcBef>
              <a:spcAft>
                <a:spcPts val="0"/>
              </a:spcAft>
              <a:buClr>
                <a:schemeClr val="accent2"/>
              </a:buClr>
              <a:buSzPts val="1600"/>
              <a:buFont typeface="Manjari"/>
              <a:buChar char="●"/>
            </a:pPr>
            <a:endParaRPr lang="en" sz="1600" dirty="0">
              <a:solidFill>
                <a:schemeClr val="accent2"/>
              </a:solidFill>
              <a:latin typeface="Manjari"/>
              <a:ea typeface="Manjari"/>
              <a:cs typeface="Manjari"/>
              <a:sym typeface="Manjari"/>
            </a:endParaRPr>
          </a:p>
          <a:p>
            <a:pPr marL="457200" lvl="0" indent="-330200" algn="l" rtl="0">
              <a:spcBef>
                <a:spcPts val="0"/>
              </a:spcBef>
              <a:spcAft>
                <a:spcPts val="0"/>
              </a:spcAft>
              <a:buClr>
                <a:schemeClr val="accent2"/>
              </a:buClr>
              <a:buSzPts val="1600"/>
              <a:buFont typeface="Manjari"/>
              <a:buChar char="●"/>
            </a:pPr>
            <a:endParaRPr lang="en" sz="1600" dirty="0">
              <a:solidFill>
                <a:schemeClr val="accent2"/>
              </a:solidFill>
              <a:latin typeface="Manjari"/>
              <a:ea typeface="Manjari"/>
              <a:cs typeface="Manjari"/>
              <a:sym typeface="Manjari"/>
            </a:endParaRPr>
          </a:p>
          <a:p>
            <a:pPr marL="457200" lvl="0" indent="-330200" algn="l" rtl="0">
              <a:spcBef>
                <a:spcPts val="0"/>
              </a:spcBef>
              <a:spcAft>
                <a:spcPts val="0"/>
              </a:spcAft>
              <a:buClr>
                <a:schemeClr val="accent2"/>
              </a:buClr>
              <a:buSzPts val="1600"/>
              <a:buFont typeface="Manjari"/>
              <a:buChar char="●"/>
            </a:pPr>
            <a:endParaRPr sz="1600" dirty="0">
              <a:solidFill>
                <a:schemeClr val="accent2"/>
              </a:solidFill>
              <a:latin typeface="Manjari"/>
              <a:ea typeface="Manjari"/>
              <a:cs typeface="Manjari"/>
              <a:sym typeface="Manjari"/>
            </a:endParaRPr>
          </a:p>
          <a:p>
            <a:pPr marL="127000" lvl="0" algn="l" rtl="0">
              <a:spcBef>
                <a:spcPts val="0"/>
              </a:spcBef>
              <a:spcAft>
                <a:spcPts val="0"/>
              </a:spcAft>
              <a:buClr>
                <a:schemeClr val="accent2"/>
              </a:buClr>
              <a:buSzPts val="1600"/>
            </a:pPr>
            <a:endParaRPr sz="1600" dirty="0">
              <a:solidFill>
                <a:schemeClr val="accent2"/>
              </a:solidFill>
              <a:latin typeface="Manjari"/>
              <a:ea typeface="Manjari"/>
              <a:cs typeface="Manjari"/>
              <a:sym typeface="Manjari"/>
            </a:endParaRPr>
          </a:p>
        </p:txBody>
      </p:sp>
      <p:pic>
        <p:nvPicPr>
          <p:cNvPr id="3" name="Picture 2">
            <a:extLst>
              <a:ext uri="{FF2B5EF4-FFF2-40B4-BE49-F238E27FC236}">
                <a16:creationId xmlns:a16="http://schemas.microsoft.com/office/drawing/2014/main" id="{EE5C0F60-EF8C-08D8-64E7-F0D79BACC64E}"/>
              </a:ext>
            </a:extLst>
          </p:cNvPr>
          <p:cNvPicPr>
            <a:picLocks noChangeAspect="1"/>
          </p:cNvPicPr>
          <p:nvPr/>
        </p:nvPicPr>
        <p:blipFill>
          <a:blip r:embed="rId3"/>
          <a:stretch>
            <a:fillRect/>
          </a:stretch>
        </p:blipFill>
        <p:spPr>
          <a:xfrm>
            <a:off x="5080511" y="1680729"/>
            <a:ext cx="3513000" cy="274398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55"/>
          <p:cNvSpPr txBox="1">
            <a:spLocks noGrp="1"/>
          </p:cNvSpPr>
          <p:nvPr>
            <p:ph type="body" idx="1"/>
          </p:nvPr>
        </p:nvSpPr>
        <p:spPr>
          <a:xfrm>
            <a:off x="617408" y="1217687"/>
            <a:ext cx="7717500" cy="3416400"/>
          </a:xfrm>
          <a:prstGeom prst="rect">
            <a:avLst/>
          </a:prstGeom>
        </p:spPr>
        <p:txBody>
          <a:bodyPr spcFirstLastPara="1" wrap="square" lIns="91425" tIns="91425" rIns="91425" bIns="91425" anchor="t" anchorCtr="0">
            <a:noAutofit/>
          </a:bodyPr>
          <a:lstStyle/>
          <a:p>
            <a:pPr marL="0" indent="0" algn="just">
              <a:buNone/>
            </a:pPr>
            <a:r>
              <a:rPr lang="en-US" sz="1600" dirty="0">
                <a:solidFill>
                  <a:schemeClr val="accent5">
                    <a:lumMod val="50000"/>
                  </a:schemeClr>
                </a:solidFill>
                <a:effectLst/>
                <a:latin typeface="Manjari" panose="020B0604020202020204" charset="0"/>
                <a:ea typeface="Times New Roman" panose="02020603050405020304" pitchFamily="18" charset="0"/>
                <a:cs typeface="Manjari" panose="020B0604020202020204" charset="0"/>
              </a:rPr>
              <a:t>LocalFixers is your one-stop destination for finding reliable and trusted local service providers in your community. Whether you’re looking for home improvement professionals, health and wellness experts, technicians, plumbers, etc. LocalFixers makes it effortless to connect with local business that meets everyone’s needs.</a:t>
            </a:r>
            <a:endParaRPr lang="en-IN" sz="1600" dirty="0">
              <a:solidFill>
                <a:schemeClr val="accent5">
                  <a:lumMod val="50000"/>
                </a:schemeClr>
              </a:solidFill>
              <a:effectLst/>
              <a:latin typeface="Manjari" panose="020B0604020202020204" charset="0"/>
              <a:ea typeface="Times New Roman" panose="02020603050405020304" pitchFamily="18" charset="0"/>
              <a:cs typeface="Manjari" panose="020B0604020202020204" charset="0"/>
            </a:endParaRPr>
          </a:p>
          <a:p>
            <a:pPr marL="0" lvl="0" indent="0" algn="l" rtl="0">
              <a:spcBef>
                <a:spcPts val="0"/>
              </a:spcBef>
              <a:spcAft>
                <a:spcPts val="0"/>
              </a:spcAft>
              <a:buNone/>
            </a:pPr>
            <a:endParaRPr dirty="0"/>
          </a:p>
        </p:txBody>
      </p:sp>
      <p:sp>
        <p:nvSpPr>
          <p:cNvPr id="1327" name="Google Shape;1327;p55"/>
          <p:cNvSpPr txBox="1">
            <a:spLocks noGrp="1"/>
          </p:cNvSpPr>
          <p:nvPr>
            <p:ph type="title"/>
          </p:nvPr>
        </p:nvSpPr>
        <p:spPr>
          <a:xfrm>
            <a:off x="475357" y="560195"/>
            <a:ext cx="7717500" cy="5415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t>Introduction</a:t>
            </a:r>
            <a:endParaRPr dirty="0"/>
          </a:p>
        </p:txBody>
      </p:sp>
      <p:grpSp>
        <p:nvGrpSpPr>
          <p:cNvPr id="2" name="Google Shape;2485;p117">
            <a:extLst>
              <a:ext uri="{FF2B5EF4-FFF2-40B4-BE49-F238E27FC236}">
                <a16:creationId xmlns:a16="http://schemas.microsoft.com/office/drawing/2014/main" id="{65A14AA5-747C-EDA0-7DEF-16016AF6A0FA}"/>
              </a:ext>
            </a:extLst>
          </p:cNvPr>
          <p:cNvGrpSpPr/>
          <p:nvPr/>
        </p:nvGrpSpPr>
        <p:grpSpPr>
          <a:xfrm>
            <a:off x="2940259" y="2663548"/>
            <a:ext cx="3336515" cy="2587274"/>
            <a:chOff x="1917372" y="1288466"/>
            <a:chExt cx="2993079" cy="2405568"/>
          </a:xfrm>
        </p:grpSpPr>
        <p:sp>
          <p:nvSpPr>
            <p:cNvPr id="3" name="Google Shape;2486;p117">
              <a:extLst>
                <a:ext uri="{FF2B5EF4-FFF2-40B4-BE49-F238E27FC236}">
                  <a16:creationId xmlns:a16="http://schemas.microsoft.com/office/drawing/2014/main" id="{5434BD55-56AB-A013-A221-3D5CDBA9A803}"/>
                </a:ext>
              </a:extLst>
            </p:cNvPr>
            <p:cNvSpPr/>
            <p:nvPr/>
          </p:nvSpPr>
          <p:spPr>
            <a:xfrm>
              <a:off x="2962748" y="2186357"/>
              <a:ext cx="902196" cy="1507677"/>
            </a:xfrm>
            <a:custGeom>
              <a:avLst/>
              <a:gdLst/>
              <a:ahLst/>
              <a:cxnLst/>
              <a:rect l="l" t="t" r="r" b="b"/>
              <a:pathLst>
                <a:path w="55324" h="92453" extrusionOk="0">
                  <a:moveTo>
                    <a:pt x="14662" y="1"/>
                  </a:moveTo>
                  <a:lnTo>
                    <a:pt x="14482" y="2609"/>
                  </a:lnTo>
                  <a:lnTo>
                    <a:pt x="11791" y="41519"/>
                  </a:lnTo>
                  <a:lnTo>
                    <a:pt x="11747" y="42149"/>
                  </a:lnTo>
                  <a:lnTo>
                    <a:pt x="11276" y="48946"/>
                  </a:lnTo>
                  <a:lnTo>
                    <a:pt x="10009" y="67301"/>
                  </a:lnTo>
                  <a:lnTo>
                    <a:pt x="9674" y="72100"/>
                  </a:lnTo>
                  <a:lnTo>
                    <a:pt x="9309" y="77399"/>
                  </a:lnTo>
                  <a:cubicBezTo>
                    <a:pt x="9308" y="79203"/>
                    <a:pt x="8592" y="80932"/>
                    <a:pt x="7316" y="82207"/>
                  </a:cubicBezTo>
                  <a:lnTo>
                    <a:pt x="1713" y="87809"/>
                  </a:lnTo>
                  <a:cubicBezTo>
                    <a:pt x="1" y="89522"/>
                    <a:pt x="1214" y="92452"/>
                    <a:pt x="3638" y="92452"/>
                  </a:cubicBezTo>
                  <a:lnTo>
                    <a:pt x="51687" y="92452"/>
                  </a:lnTo>
                  <a:cubicBezTo>
                    <a:pt x="54110" y="92452"/>
                    <a:pt x="55324" y="89522"/>
                    <a:pt x="53610" y="87809"/>
                  </a:cubicBezTo>
                  <a:lnTo>
                    <a:pt x="48009" y="82207"/>
                  </a:lnTo>
                  <a:cubicBezTo>
                    <a:pt x="46733" y="80932"/>
                    <a:pt x="46017" y="79203"/>
                    <a:pt x="46017" y="77399"/>
                  </a:cubicBezTo>
                  <a:lnTo>
                    <a:pt x="45652" y="72100"/>
                  </a:lnTo>
                  <a:lnTo>
                    <a:pt x="45317" y="67301"/>
                  </a:lnTo>
                  <a:lnTo>
                    <a:pt x="44049" y="48946"/>
                  </a:lnTo>
                  <a:lnTo>
                    <a:pt x="43577" y="42149"/>
                  </a:lnTo>
                  <a:lnTo>
                    <a:pt x="43535" y="41519"/>
                  </a:lnTo>
                  <a:lnTo>
                    <a:pt x="40842" y="2609"/>
                  </a:lnTo>
                  <a:lnTo>
                    <a:pt x="40662" y="1"/>
                  </a:lnTo>
                  <a:close/>
                </a:path>
              </a:pathLst>
            </a:custGeom>
            <a:solidFill>
              <a:srgbClr val="D8D8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487;p117">
              <a:extLst>
                <a:ext uri="{FF2B5EF4-FFF2-40B4-BE49-F238E27FC236}">
                  <a16:creationId xmlns:a16="http://schemas.microsoft.com/office/drawing/2014/main" id="{CA66975D-1CDC-EA9D-2927-5E6E726F8CBD}"/>
                </a:ext>
              </a:extLst>
            </p:cNvPr>
            <p:cNvSpPr/>
            <p:nvPr/>
          </p:nvSpPr>
          <p:spPr>
            <a:xfrm>
              <a:off x="2962748" y="2186357"/>
              <a:ext cx="902196" cy="1507677"/>
            </a:xfrm>
            <a:custGeom>
              <a:avLst/>
              <a:gdLst/>
              <a:ahLst/>
              <a:cxnLst/>
              <a:rect l="l" t="t" r="r" b="b"/>
              <a:pathLst>
                <a:path w="55324" h="92453" extrusionOk="0">
                  <a:moveTo>
                    <a:pt x="14662" y="1"/>
                  </a:moveTo>
                  <a:lnTo>
                    <a:pt x="14482" y="2609"/>
                  </a:lnTo>
                  <a:lnTo>
                    <a:pt x="11791" y="41519"/>
                  </a:lnTo>
                  <a:lnTo>
                    <a:pt x="11747" y="42149"/>
                  </a:lnTo>
                  <a:lnTo>
                    <a:pt x="11276" y="48946"/>
                  </a:lnTo>
                  <a:lnTo>
                    <a:pt x="10009" y="67301"/>
                  </a:lnTo>
                  <a:lnTo>
                    <a:pt x="9674" y="72100"/>
                  </a:lnTo>
                  <a:lnTo>
                    <a:pt x="9309" y="77399"/>
                  </a:lnTo>
                  <a:cubicBezTo>
                    <a:pt x="9308" y="79203"/>
                    <a:pt x="8592" y="80932"/>
                    <a:pt x="7316" y="82207"/>
                  </a:cubicBezTo>
                  <a:lnTo>
                    <a:pt x="1713" y="87809"/>
                  </a:lnTo>
                  <a:cubicBezTo>
                    <a:pt x="1" y="89522"/>
                    <a:pt x="1214" y="92452"/>
                    <a:pt x="3638" y="92452"/>
                  </a:cubicBezTo>
                  <a:lnTo>
                    <a:pt x="51687" y="92452"/>
                  </a:lnTo>
                  <a:cubicBezTo>
                    <a:pt x="54110" y="92452"/>
                    <a:pt x="55324" y="89522"/>
                    <a:pt x="53610" y="87809"/>
                  </a:cubicBezTo>
                  <a:lnTo>
                    <a:pt x="48009" y="82207"/>
                  </a:lnTo>
                  <a:cubicBezTo>
                    <a:pt x="46733" y="80932"/>
                    <a:pt x="46017" y="79203"/>
                    <a:pt x="46017" y="77399"/>
                  </a:cubicBezTo>
                  <a:lnTo>
                    <a:pt x="45652" y="72100"/>
                  </a:lnTo>
                  <a:lnTo>
                    <a:pt x="45317" y="67301"/>
                  </a:lnTo>
                  <a:lnTo>
                    <a:pt x="44049" y="48946"/>
                  </a:lnTo>
                  <a:lnTo>
                    <a:pt x="43577" y="42149"/>
                  </a:lnTo>
                  <a:lnTo>
                    <a:pt x="43535" y="41519"/>
                  </a:lnTo>
                  <a:lnTo>
                    <a:pt x="40842" y="2609"/>
                  </a:lnTo>
                  <a:lnTo>
                    <a:pt x="406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488;p117">
              <a:extLst>
                <a:ext uri="{FF2B5EF4-FFF2-40B4-BE49-F238E27FC236}">
                  <a16:creationId xmlns:a16="http://schemas.microsoft.com/office/drawing/2014/main" id="{3E3F484C-6E68-7BDB-6769-08B7D971D194}"/>
                </a:ext>
              </a:extLst>
            </p:cNvPr>
            <p:cNvSpPr/>
            <p:nvPr/>
          </p:nvSpPr>
          <p:spPr>
            <a:xfrm>
              <a:off x="1917372" y="1288466"/>
              <a:ext cx="2993079" cy="1995402"/>
            </a:xfrm>
            <a:custGeom>
              <a:avLst/>
              <a:gdLst/>
              <a:ahLst/>
              <a:cxnLst/>
              <a:rect l="l" t="t" r="r" b="b"/>
              <a:pathLst>
                <a:path w="183540" h="122361" extrusionOk="0">
                  <a:moveTo>
                    <a:pt x="6113" y="0"/>
                  </a:moveTo>
                  <a:cubicBezTo>
                    <a:pt x="5991" y="0"/>
                    <a:pt x="5872" y="4"/>
                    <a:pt x="5753" y="12"/>
                  </a:cubicBezTo>
                  <a:cubicBezTo>
                    <a:pt x="5749" y="12"/>
                    <a:pt x="5746" y="11"/>
                    <a:pt x="5743" y="11"/>
                  </a:cubicBezTo>
                  <a:cubicBezTo>
                    <a:pt x="5734" y="11"/>
                    <a:pt x="5726" y="13"/>
                    <a:pt x="5718" y="15"/>
                  </a:cubicBezTo>
                  <a:cubicBezTo>
                    <a:pt x="5602" y="19"/>
                    <a:pt x="5486" y="30"/>
                    <a:pt x="5372" y="46"/>
                  </a:cubicBezTo>
                  <a:cubicBezTo>
                    <a:pt x="5252" y="58"/>
                    <a:pt x="5130" y="77"/>
                    <a:pt x="5011" y="101"/>
                  </a:cubicBezTo>
                  <a:cubicBezTo>
                    <a:pt x="4919" y="116"/>
                    <a:pt x="4827" y="135"/>
                    <a:pt x="4734" y="158"/>
                  </a:cubicBezTo>
                  <a:cubicBezTo>
                    <a:pt x="4447" y="223"/>
                    <a:pt x="4164" y="310"/>
                    <a:pt x="3890" y="418"/>
                  </a:cubicBezTo>
                  <a:cubicBezTo>
                    <a:pt x="3808" y="450"/>
                    <a:pt x="3728" y="484"/>
                    <a:pt x="3648" y="518"/>
                  </a:cubicBezTo>
                  <a:cubicBezTo>
                    <a:pt x="3541" y="569"/>
                    <a:pt x="3433" y="618"/>
                    <a:pt x="3329" y="671"/>
                  </a:cubicBezTo>
                  <a:cubicBezTo>
                    <a:pt x="3222" y="725"/>
                    <a:pt x="3113" y="783"/>
                    <a:pt x="3014" y="844"/>
                  </a:cubicBezTo>
                  <a:cubicBezTo>
                    <a:pt x="2945" y="887"/>
                    <a:pt x="2880" y="926"/>
                    <a:pt x="2814" y="972"/>
                  </a:cubicBezTo>
                  <a:cubicBezTo>
                    <a:pt x="2603" y="1103"/>
                    <a:pt x="2399" y="1249"/>
                    <a:pt x="2208" y="1410"/>
                  </a:cubicBezTo>
                  <a:lnTo>
                    <a:pt x="2092" y="1512"/>
                  </a:lnTo>
                  <a:cubicBezTo>
                    <a:pt x="2031" y="1563"/>
                    <a:pt x="1973" y="1617"/>
                    <a:pt x="1916" y="1670"/>
                  </a:cubicBezTo>
                  <a:cubicBezTo>
                    <a:pt x="1909" y="1678"/>
                    <a:pt x="1902" y="1682"/>
                    <a:pt x="1897" y="1694"/>
                  </a:cubicBezTo>
                  <a:cubicBezTo>
                    <a:pt x="1823" y="1757"/>
                    <a:pt x="1753" y="1825"/>
                    <a:pt x="1689" y="1901"/>
                  </a:cubicBezTo>
                  <a:cubicBezTo>
                    <a:pt x="1672" y="1910"/>
                    <a:pt x="1660" y="1923"/>
                    <a:pt x="1650" y="1938"/>
                  </a:cubicBezTo>
                  <a:cubicBezTo>
                    <a:pt x="1589" y="2001"/>
                    <a:pt x="1531" y="2065"/>
                    <a:pt x="1474" y="2130"/>
                  </a:cubicBezTo>
                  <a:cubicBezTo>
                    <a:pt x="1382" y="2237"/>
                    <a:pt x="1294" y="2346"/>
                    <a:pt x="1214" y="2458"/>
                  </a:cubicBezTo>
                  <a:cubicBezTo>
                    <a:pt x="1098" y="2614"/>
                    <a:pt x="986" y="2779"/>
                    <a:pt x="883" y="2944"/>
                  </a:cubicBezTo>
                  <a:cubicBezTo>
                    <a:pt x="818" y="3053"/>
                    <a:pt x="752" y="3168"/>
                    <a:pt x="694" y="3279"/>
                  </a:cubicBezTo>
                  <a:cubicBezTo>
                    <a:pt x="682" y="3299"/>
                    <a:pt x="672" y="3320"/>
                    <a:pt x="665" y="3340"/>
                  </a:cubicBezTo>
                  <a:cubicBezTo>
                    <a:pt x="614" y="3437"/>
                    <a:pt x="568" y="3532"/>
                    <a:pt x="526" y="3629"/>
                  </a:cubicBezTo>
                  <a:cubicBezTo>
                    <a:pt x="519" y="3649"/>
                    <a:pt x="511" y="3663"/>
                    <a:pt x="502" y="3678"/>
                  </a:cubicBezTo>
                  <a:cubicBezTo>
                    <a:pt x="456" y="3790"/>
                    <a:pt x="410" y="3902"/>
                    <a:pt x="368" y="4016"/>
                  </a:cubicBezTo>
                  <a:cubicBezTo>
                    <a:pt x="362" y="4028"/>
                    <a:pt x="359" y="4039"/>
                    <a:pt x="356" y="4052"/>
                  </a:cubicBezTo>
                  <a:cubicBezTo>
                    <a:pt x="315" y="4171"/>
                    <a:pt x="276" y="4290"/>
                    <a:pt x="242" y="4412"/>
                  </a:cubicBezTo>
                  <a:cubicBezTo>
                    <a:pt x="234" y="4432"/>
                    <a:pt x="227" y="4451"/>
                    <a:pt x="222" y="4470"/>
                  </a:cubicBezTo>
                  <a:cubicBezTo>
                    <a:pt x="152" y="4731"/>
                    <a:pt x="97" y="4997"/>
                    <a:pt x="59" y="5265"/>
                  </a:cubicBezTo>
                  <a:cubicBezTo>
                    <a:pt x="18" y="5548"/>
                    <a:pt x="1" y="5834"/>
                    <a:pt x="1" y="6121"/>
                  </a:cubicBezTo>
                  <a:lnTo>
                    <a:pt x="1" y="116245"/>
                  </a:lnTo>
                  <a:cubicBezTo>
                    <a:pt x="1" y="116350"/>
                    <a:pt x="4" y="116457"/>
                    <a:pt x="8" y="116561"/>
                  </a:cubicBezTo>
                  <a:cubicBezTo>
                    <a:pt x="16" y="116690"/>
                    <a:pt x="27" y="116821"/>
                    <a:pt x="39" y="116948"/>
                  </a:cubicBezTo>
                  <a:cubicBezTo>
                    <a:pt x="69" y="117201"/>
                    <a:pt x="114" y="117453"/>
                    <a:pt x="173" y="117701"/>
                  </a:cubicBezTo>
                  <a:cubicBezTo>
                    <a:pt x="205" y="117823"/>
                    <a:pt x="239" y="117947"/>
                    <a:pt x="273" y="118066"/>
                  </a:cubicBezTo>
                  <a:cubicBezTo>
                    <a:pt x="312" y="118185"/>
                    <a:pt x="353" y="118304"/>
                    <a:pt x="397" y="118419"/>
                  </a:cubicBezTo>
                  <a:cubicBezTo>
                    <a:pt x="438" y="118526"/>
                    <a:pt x="480" y="118635"/>
                    <a:pt x="531" y="118742"/>
                  </a:cubicBezTo>
                  <a:cubicBezTo>
                    <a:pt x="534" y="118754"/>
                    <a:pt x="542" y="118769"/>
                    <a:pt x="545" y="118783"/>
                  </a:cubicBezTo>
                  <a:cubicBezTo>
                    <a:pt x="596" y="118888"/>
                    <a:pt x="645" y="118995"/>
                    <a:pt x="703" y="119095"/>
                  </a:cubicBezTo>
                  <a:cubicBezTo>
                    <a:pt x="761" y="119206"/>
                    <a:pt x="818" y="119313"/>
                    <a:pt x="883" y="119418"/>
                  </a:cubicBezTo>
                  <a:cubicBezTo>
                    <a:pt x="988" y="119586"/>
                    <a:pt x="1099" y="119748"/>
                    <a:pt x="1214" y="119906"/>
                  </a:cubicBezTo>
                  <a:cubicBezTo>
                    <a:pt x="1354" y="120090"/>
                    <a:pt x="1504" y="120269"/>
                    <a:pt x="1663" y="120439"/>
                  </a:cubicBezTo>
                  <a:cubicBezTo>
                    <a:pt x="1744" y="120524"/>
                    <a:pt x="1824" y="120604"/>
                    <a:pt x="1909" y="120684"/>
                  </a:cubicBezTo>
                  <a:cubicBezTo>
                    <a:pt x="2155" y="120915"/>
                    <a:pt x="2418" y="121126"/>
                    <a:pt x="2697" y="121317"/>
                  </a:cubicBezTo>
                  <a:cubicBezTo>
                    <a:pt x="2707" y="121323"/>
                    <a:pt x="2717" y="121329"/>
                    <a:pt x="2726" y="121336"/>
                  </a:cubicBezTo>
                  <a:cubicBezTo>
                    <a:pt x="2826" y="121402"/>
                    <a:pt x="2923" y="121463"/>
                    <a:pt x="3027" y="121524"/>
                  </a:cubicBezTo>
                  <a:cubicBezTo>
                    <a:pt x="3127" y="121582"/>
                    <a:pt x="3229" y="121640"/>
                    <a:pt x="3334" y="121694"/>
                  </a:cubicBezTo>
                  <a:cubicBezTo>
                    <a:pt x="3438" y="121746"/>
                    <a:pt x="3545" y="121796"/>
                    <a:pt x="3652" y="121843"/>
                  </a:cubicBezTo>
                  <a:cubicBezTo>
                    <a:pt x="3752" y="121889"/>
                    <a:pt x="3856" y="121930"/>
                    <a:pt x="3959" y="121969"/>
                  </a:cubicBezTo>
                  <a:cubicBezTo>
                    <a:pt x="4203" y="122063"/>
                    <a:pt x="4453" y="122139"/>
                    <a:pt x="4708" y="122195"/>
                  </a:cubicBezTo>
                  <a:cubicBezTo>
                    <a:pt x="4807" y="122222"/>
                    <a:pt x="4912" y="122243"/>
                    <a:pt x="5016" y="122261"/>
                  </a:cubicBezTo>
                  <a:cubicBezTo>
                    <a:pt x="5135" y="122285"/>
                    <a:pt x="5254" y="122302"/>
                    <a:pt x="5376" y="122314"/>
                  </a:cubicBezTo>
                  <a:cubicBezTo>
                    <a:pt x="5495" y="122331"/>
                    <a:pt x="5614" y="122341"/>
                    <a:pt x="5738" y="122349"/>
                  </a:cubicBezTo>
                  <a:lnTo>
                    <a:pt x="5748" y="122349"/>
                  </a:lnTo>
                  <a:cubicBezTo>
                    <a:pt x="5867" y="122358"/>
                    <a:pt x="5991" y="122361"/>
                    <a:pt x="6113" y="122361"/>
                  </a:cubicBezTo>
                  <a:lnTo>
                    <a:pt x="177418" y="122361"/>
                  </a:lnTo>
                  <a:cubicBezTo>
                    <a:pt x="177419" y="122361"/>
                    <a:pt x="177420" y="122361"/>
                    <a:pt x="177421" y="122361"/>
                  </a:cubicBezTo>
                  <a:cubicBezTo>
                    <a:pt x="180476" y="122361"/>
                    <a:pt x="183063" y="120107"/>
                    <a:pt x="183483" y="117080"/>
                  </a:cubicBezTo>
                  <a:cubicBezTo>
                    <a:pt x="183520" y="116804"/>
                    <a:pt x="183539" y="116524"/>
                    <a:pt x="183539" y="116244"/>
                  </a:cubicBezTo>
                  <a:lnTo>
                    <a:pt x="183539" y="6121"/>
                  </a:lnTo>
                  <a:cubicBezTo>
                    <a:pt x="183539" y="2742"/>
                    <a:pt x="180797" y="0"/>
                    <a:pt x="177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489;p117">
              <a:extLst>
                <a:ext uri="{FF2B5EF4-FFF2-40B4-BE49-F238E27FC236}">
                  <a16:creationId xmlns:a16="http://schemas.microsoft.com/office/drawing/2014/main" id="{73065B70-5B75-644B-881D-99281FB08C60}"/>
                </a:ext>
              </a:extLst>
            </p:cNvPr>
            <p:cNvSpPr/>
            <p:nvPr/>
          </p:nvSpPr>
          <p:spPr>
            <a:xfrm>
              <a:off x="2017076" y="1388251"/>
              <a:ext cx="2793524" cy="1485466"/>
            </a:xfrm>
            <a:custGeom>
              <a:avLst/>
              <a:gdLst/>
              <a:ahLst/>
              <a:cxnLst/>
              <a:rect l="l" t="t" r="r" b="b"/>
              <a:pathLst>
                <a:path w="171303" h="91091" extrusionOk="0">
                  <a:moveTo>
                    <a:pt x="0" y="1"/>
                  </a:moveTo>
                  <a:lnTo>
                    <a:pt x="0" y="91090"/>
                  </a:lnTo>
                  <a:lnTo>
                    <a:pt x="171303" y="91090"/>
                  </a:lnTo>
                  <a:lnTo>
                    <a:pt x="1713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490;p117">
              <a:extLst>
                <a:ext uri="{FF2B5EF4-FFF2-40B4-BE49-F238E27FC236}">
                  <a16:creationId xmlns:a16="http://schemas.microsoft.com/office/drawing/2014/main" id="{6CF97ED6-439D-22A4-358D-4D1D588954AF}"/>
                </a:ext>
              </a:extLst>
            </p:cNvPr>
            <p:cNvSpPr/>
            <p:nvPr/>
          </p:nvSpPr>
          <p:spPr>
            <a:xfrm>
              <a:off x="1917372" y="2984544"/>
              <a:ext cx="2993079" cy="299324"/>
            </a:xfrm>
            <a:custGeom>
              <a:avLst/>
              <a:gdLst/>
              <a:ahLst/>
              <a:cxnLst/>
              <a:rect l="l" t="t" r="r" b="b"/>
              <a:pathLst>
                <a:path w="183540" h="18355" extrusionOk="0">
                  <a:moveTo>
                    <a:pt x="1" y="0"/>
                  </a:moveTo>
                  <a:lnTo>
                    <a:pt x="1" y="12239"/>
                  </a:lnTo>
                  <a:cubicBezTo>
                    <a:pt x="1" y="12344"/>
                    <a:pt x="4" y="12451"/>
                    <a:pt x="8" y="12555"/>
                  </a:cubicBezTo>
                  <a:cubicBezTo>
                    <a:pt x="16" y="12684"/>
                    <a:pt x="27" y="12815"/>
                    <a:pt x="39" y="12942"/>
                  </a:cubicBezTo>
                  <a:cubicBezTo>
                    <a:pt x="69" y="13195"/>
                    <a:pt x="114" y="13447"/>
                    <a:pt x="173" y="13695"/>
                  </a:cubicBezTo>
                  <a:cubicBezTo>
                    <a:pt x="205" y="13817"/>
                    <a:pt x="239" y="13941"/>
                    <a:pt x="273" y="14060"/>
                  </a:cubicBezTo>
                  <a:cubicBezTo>
                    <a:pt x="312" y="14179"/>
                    <a:pt x="353" y="14298"/>
                    <a:pt x="397" y="14413"/>
                  </a:cubicBezTo>
                  <a:cubicBezTo>
                    <a:pt x="438" y="14520"/>
                    <a:pt x="480" y="14629"/>
                    <a:pt x="531" y="14736"/>
                  </a:cubicBezTo>
                  <a:cubicBezTo>
                    <a:pt x="534" y="14748"/>
                    <a:pt x="542" y="14763"/>
                    <a:pt x="545" y="14777"/>
                  </a:cubicBezTo>
                  <a:cubicBezTo>
                    <a:pt x="596" y="14882"/>
                    <a:pt x="645" y="14989"/>
                    <a:pt x="703" y="15089"/>
                  </a:cubicBezTo>
                  <a:cubicBezTo>
                    <a:pt x="761" y="15200"/>
                    <a:pt x="818" y="15307"/>
                    <a:pt x="883" y="15412"/>
                  </a:cubicBezTo>
                  <a:cubicBezTo>
                    <a:pt x="988" y="15580"/>
                    <a:pt x="1099" y="15742"/>
                    <a:pt x="1214" y="15900"/>
                  </a:cubicBezTo>
                  <a:cubicBezTo>
                    <a:pt x="1354" y="16084"/>
                    <a:pt x="1504" y="16263"/>
                    <a:pt x="1663" y="16433"/>
                  </a:cubicBezTo>
                  <a:cubicBezTo>
                    <a:pt x="1744" y="16518"/>
                    <a:pt x="1824" y="16598"/>
                    <a:pt x="1909" y="16678"/>
                  </a:cubicBezTo>
                  <a:cubicBezTo>
                    <a:pt x="2155" y="16909"/>
                    <a:pt x="2418" y="17120"/>
                    <a:pt x="2697" y="17311"/>
                  </a:cubicBezTo>
                  <a:cubicBezTo>
                    <a:pt x="2707" y="17317"/>
                    <a:pt x="2717" y="17323"/>
                    <a:pt x="2726" y="17330"/>
                  </a:cubicBezTo>
                  <a:cubicBezTo>
                    <a:pt x="2826" y="17396"/>
                    <a:pt x="2923" y="17457"/>
                    <a:pt x="3027" y="17518"/>
                  </a:cubicBezTo>
                  <a:cubicBezTo>
                    <a:pt x="3127" y="17576"/>
                    <a:pt x="3229" y="17634"/>
                    <a:pt x="3334" y="17688"/>
                  </a:cubicBezTo>
                  <a:cubicBezTo>
                    <a:pt x="3438" y="17740"/>
                    <a:pt x="3545" y="17790"/>
                    <a:pt x="3652" y="17837"/>
                  </a:cubicBezTo>
                  <a:cubicBezTo>
                    <a:pt x="3752" y="17883"/>
                    <a:pt x="3856" y="17924"/>
                    <a:pt x="3959" y="17963"/>
                  </a:cubicBezTo>
                  <a:cubicBezTo>
                    <a:pt x="4203" y="18057"/>
                    <a:pt x="4453" y="18133"/>
                    <a:pt x="4708" y="18189"/>
                  </a:cubicBezTo>
                  <a:cubicBezTo>
                    <a:pt x="4807" y="18216"/>
                    <a:pt x="4912" y="18237"/>
                    <a:pt x="5016" y="18255"/>
                  </a:cubicBezTo>
                  <a:cubicBezTo>
                    <a:pt x="5135" y="18279"/>
                    <a:pt x="5254" y="18296"/>
                    <a:pt x="5376" y="18308"/>
                  </a:cubicBezTo>
                  <a:cubicBezTo>
                    <a:pt x="5495" y="18325"/>
                    <a:pt x="5614" y="18335"/>
                    <a:pt x="5738" y="18343"/>
                  </a:cubicBezTo>
                  <a:lnTo>
                    <a:pt x="5748" y="18343"/>
                  </a:lnTo>
                  <a:cubicBezTo>
                    <a:pt x="5867" y="18352"/>
                    <a:pt x="5991" y="18355"/>
                    <a:pt x="6113" y="18355"/>
                  </a:cubicBezTo>
                  <a:lnTo>
                    <a:pt x="177418" y="18355"/>
                  </a:lnTo>
                  <a:cubicBezTo>
                    <a:pt x="177419" y="18355"/>
                    <a:pt x="177420" y="18355"/>
                    <a:pt x="177421" y="18355"/>
                  </a:cubicBezTo>
                  <a:cubicBezTo>
                    <a:pt x="180476" y="18355"/>
                    <a:pt x="183063" y="16101"/>
                    <a:pt x="183483" y="13074"/>
                  </a:cubicBezTo>
                  <a:cubicBezTo>
                    <a:pt x="183520" y="12798"/>
                    <a:pt x="183539" y="12518"/>
                    <a:pt x="183539" y="12238"/>
                  </a:cubicBezTo>
                  <a:lnTo>
                    <a:pt x="1835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91;p117">
              <a:extLst>
                <a:ext uri="{FF2B5EF4-FFF2-40B4-BE49-F238E27FC236}">
                  <a16:creationId xmlns:a16="http://schemas.microsoft.com/office/drawing/2014/main" id="{4043D505-E773-2D53-C23D-3B0C39262D06}"/>
                </a:ext>
              </a:extLst>
            </p:cNvPr>
            <p:cNvSpPr/>
            <p:nvPr/>
          </p:nvSpPr>
          <p:spPr>
            <a:xfrm>
              <a:off x="3120490" y="3283851"/>
              <a:ext cx="586711" cy="78276"/>
            </a:xfrm>
            <a:custGeom>
              <a:avLst/>
              <a:gdLst/>
              <a:ahLst/>
              <a:cxnLst/>
              <a:rect l="l" t="t" r="r" b="b"/>
              <a:pathLst>
                <a:path w="35978" h="4800" extrusionOk="0">
                  <a:moveTo>
                    <a:pt x="334" y="1"/>
                  </a:moveTo>
                  <a:lnTo>
                    <a:pt x="1" y="4800"/>
                  </a:lnTo>
                  <a:lnTo>
                    <a:pt x="35978" y="4800"/>
                  </a:lnTo>
                  <a:lnTo>
                    <a:pt x="356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 name="Picture 9">
            <a:extLst>
              <a:ext uri="{FF2B5EF4-FFF2-40B4-BE49-F238E27FC236}">
                <a16:creationId xmlns:a16="http://schemas.microsoft.com/office/drawing/2014/main" id="{07D5B75D-6508-07AA-0A4C-3613FC183163}"/>
              </a:ext>
            </a:extLst>
          </p:cNvPr>
          <p:cNvPicPr>
            <a:picLocks noChangeAspect="1"/>
          </p:cNvPicPr>
          <p:nvPr/>
        </p:nvPicPr>
        <p:blipFill>
          <a:blip r:embed="rId3"/>
          <a:stretch>
            <a:fillRect/>
          </a:stretch>
        </p:blipFill>
        <p:spPr>
          <a:xfrm>
            <a:off x="2985338" y="2770836"/>
            <a:ext cx="3246192" cy="159767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55"/>
          <p:cNvSpPr txBox="1">
            <a:spLocks noGrp="1"/>
          </p:cNvSpPr>
          <p:nvPr>
            <p:ph type="body" idx="1"/>
          </p:nvPr>
        </p:nvSpPr>
        <p:spPr>
          <a:xfrm>
            <a:off x="557134" y="1166905"/>
            <a:ext cx="7717500" cy="3416400"/>
          </a:xfrm>
          <a:prstGeom prst="rect">
            <a:avLst/>
          </a:prstGeom>
        </p:spPr>
        <p:txBody>
          <a:bodyPr spcFirstLastPara="1" wrap="square" lIns="91425" tIns="91425" rIns="91425" bIns="91425" anchor="t" anchorCtr="0">
            <a:noAutofit/>
          </a:bodyPr>
          <a:lstStyle/>
          <a:p>
            <a:pPr marL="152400" indent="0" algn="just">
              <a:buNone/>
            </a:pPr>
            <a:r>
              <a:rPr lang="en-US" sz="1600" dirty="0">
                <a:effectLst/>
                <a:latin typeface="Manjari" panose="020B0604020202020204" charset="0"/>
                <a:ea typeface="Times New Roman" panose="02020603050405020304" pitchFamily="18" charset="0"/>
                <a:cs typeface="Manjari" panose="020B0604020202020204" charset="0"/>
              </a:rPr>
              <a:t>Many individuals and businesses in our community require various services, ranging from plumbing and electrical work to landscaping and home cleaning. However, finding trustworthy and reliable local service providers can be a challenging and time consuming task. </a:t>
            </a:r>
          </a:p>
          <a:p>
            <a:pPr marL="152400" indent="0" algn="just">
              <a:buNone/>
            </a:pPr>
            <a:endParaRPr lang="en-US" sz="1600" dirty="0">
              <a:effectLst/>
              <a:latin typeface="Manjari" panose="020B0604020202020204" charset="0"/>
              <a:ea typeface="Times New Roman" panose="02020603050405020304" pitchFamily="18" charset="0"/>
              <a:cs typeface="Manjari" panose="020B0604020202020204" charset="0"/>
            </a:endParaRPr>
          </a:p>
          <a:p>
            <a:pPr marL="152400" indent="0" algn="just">
              <a:buNone/>
            </a:pPr>
            <a:r>
              <a:rPr lang="en-US" sz="1600" dirty="0">
                <a:effectLst/>
                <a:latin typeface="Manjari" panose="020B0604020202020204" charset="0"/>
                <a:ea typeface="Times New Roman" panose="02020603050405020304" pitchFamily="18" charset="0"/>
                <a:cs typeface="Manjari" panose="020B0604020202020204" charset="0"/>
              </a:rPr>
              <a:t>In today's digital age, there is a clear need for a dedicated local service provider website to connect consumers with qualified professionals in their area. </a:t>
            </a:r>
          </a:p>
          <a:p>
            <a:pPr marL="152400" indent="0" algn="just">
              <a:buNone/>
            </a:pPr>
            <a:endParaRPr lang="en-US" sz="1600" dirty="0">
              <a:effectLst/>
              <a:latin typeface="Manjari" panose="020B0604020202020204" charset="0"/>
              <a:ea typeface="Times New Roman" panose="02020603050405020304" pitchFamily="18" charset="0"/>
              <a:cs typeface="Manjari" panose="020B0604020202020204" charset="0"/>
            </a:endParaRPr>
          </a:p>
          <a:p>
            <a:pPr marL="152400" indent="0" algn="just">
              <a:buNone/>
            </a:pPr>
            <a:r>
              <a:rPr lang="en-US" sz="1600" dirty="0">
                <a:effectLst/>
                <a:latin typeface="Manjari" panose="020B0604020202020204" charset="0"/>
                <a:ea typeface="Times New Roman" panose="02020603050405020304" pitchFamily="18" charset="0"/>
                <a:cs typeface="Manjari" panose="020B0604020202020204" charset="0"/>
              </a:rPr>
              <a:t>The problem at hand revolves around the inefficiency and lack of transparency in the process of finding and hiring local service providers. The existing methods such as word-of-mouth recommendations, random internet searches, or reliance on traditional phone directories often lead to frustrating experiences for both service seekers and providers.</a:t>
            </a:r>
            <a:endParaRPr lang="en-IN" sz="1600" dirty="0">
              <a:effectLst/>
              <a:latin typeface="Manjari" panose="020B0604020202020204" charset="0"/>
              <a:ea typeface="Times New Roman" panose="02020603050405020304" pitchFamily="18" charset="0"/>
              <a:cs typeface="Manjari" panose="020B0604020202020204" charset="0"/>
            </a:endParaRPr>
          </a:p>
          <a:p>
            <a:pPr marL="0" lvl="0" indent="0" algn="l" rtl="0">
              <a:spcBef>
                <a:spcPts val="0"/>
              </a:spcBef>
              <a:spcAft>
                <a:spcPts val="0"/>
              </a:spcAft>
              <a:buNone/>
            </a:pPr>
            <a:endParaRPr dirty="0"/>
          </a:p>
        </p:txBody>
      </p:sp>
      <p:sp>
        <p:nvSpPr>
          <p:cNvPr id="1327" name="Google Shape;1327;p55"/>
          <p:cNvSpPr txBox="1">
            <a:spLocks noGrp="1"/>
          </p:cNvSpPr>
          <p:nvPr>
            <p:ph type="title"/>
          </p:nvPr>
        </p:nvSpPr>
        <p:spPr>
          <a:xfrm>
            <a:off x="475357" y="560195"/>
            <a:ext cx="7717500" cy="5415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t>Problem definition</a:t>
            </a:r>
            <a:endParaRPr dirty="0"/>
          </a:p>
        </p:txBody>
      </p:sp>
    </p:spTree>
    <p:extLst>
      <p:ext uri="{BB962C8B-B14F-4D97-AF65-F5344CB8AC3E}">
        <p14:creationId xmlns:p14="http://schemas.microsoft.com/office/powerpoint/2010/main" val="31960046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1"/>
        <p:cNvGrpSpPr/>
        <p:nvPr/>
      </p:nvGrpSpPr>
      <p:grpSpPr>
        <a:xfrm>
          <a:off x="0" y="0"/>
          <a:ext cx="0" cy="0"/>
          <a:chOff x="0" y="0"/>
          <a:chExt cx="0" cy="0"/>
        </a:xfrm>
      </p:grpSpPr>
      <p:sp>
        <p:nvSpPr>
          <p:cNvPr id="1382" name="Google Shape;1382;p61"/>
          <p:cNvSpPr txBox="1">
            <a:spLocks noGrp="1"/>
          </p:cNvSpPr>
          <p:nvPr>
            <p:ph type="title"/>
          </p:nvPr>
        </p:nvSpPr>
        <p:spPr>
          <a:xfrm>
            <a:off x="713250" y="495726"/>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Motivation</a:t>
            </a:r>
            <a:endParaRPr dirty="0"/>
          </a:p>
        </p:txBody>
      </p:sp>
      <p:sp>
        <p:nvSpPr>
          <p:cNvPr id="1383" name="Google Shape;1383;p61"/>
          <p:cNvSpPr txBox="1">
            <a:spLocks noGrp="1"/>
          </p:cNvSpPr>
          <p:nvPr>
            <p:ph type="subTitle" idx="1"/>
          </p:nvPr>
        </p:nvSpPr>
        <p:spPr>
          <a:xfrm>
            <a:off x="772244" y="1154182"/>
            <a:ext cx="7717500" cy="3442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Everything is online, and people continuously search for information, whether buying something or communicating with someone. In this instance, having a solid internet presence is critical. As a result, every business has an online presence on numerous social media platforms so that as many people as possible can contact them.</a:t>
            </a:r>
          </a:p>
          <a:p>
            <a:pPr marL="0" lvl="0" indent="0" algn="just" rtl="0">
              <a:spcBef>
                <a:spcPts val="0"/>
              </a:spcBef>
              <a:spcAft>
                <a:spcPts val="0"/>
              </a:spcAft>
              <a:buNone/>
            </a:pPr>
            <a:endParaRPr lang="en-US" dirty="0"/>
          </a:p>
          <a:p>
            <a:pPr marL="0" lvl="0" indent="0" algn="just" rtl="0">
              <a:spcBef>
                <a:spcPts val="0"/>
              </a:spcBef>
              <a:spcAft>
                <a:spcPts val="0"/>
              </a:spcAft>
              <a:buNone/>
            </a:pPr>
            <a:r>
              <a:rPr lang="en-US" dirty="0"/>
              <a:t>In creating a local service provider website, it aspires to bridge the gap between service seekers and providers, fostering stronger, more vibrant communities while making the process of finding and hiring local services a breeze.</a:t>
            </a:r>
          </a:p>
          <a:p>
            <a:pPr marL="0" lvl="0" indent="0" algn="just" rtl="0">
              <a:spcBef>
                <a:spcPts val="0"/>
              </a:spcBef>
              <a:spcAft>
                <a:spcPts val="0"/>
              </a:spcAft>
              <a:buNone/>
            </a:pPr>
            <a:r>
              <a:rPr lang="en-US" dirty="0"/>
              <a:t> </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0CEAB-698E-6DCD-1EFD-6E0CCBB0186A}"/>
              </a:ext>
            </a:extLst>
          </p:cNvPr>
          <p:cNvSpPr>
            <a:spLocks noGrp="1"/>
          </p:cNvSpPr>
          <p:nvPr>
            <p:ph type="title"/>
          </p:nvPr>
        </p:nvSpPr>
        <p:spPr/>
        <p:txBody>
          <a:bodyPr/>
          <a:lstStyle/>
          <a:p>
            <a:r>
              <a:rPr lang="en-US" dirty="0"/>
              <a:t>Objective</a:t>
            </a:r>
            <a:endParaRPr lang="en-IN" dirty="0"/>
          </a:p>
        </p:txBody>
      </p:sp>
      <p:sp>
        <p:nvSpPr>
          <p:cNvPr id="3" name="Subtitle 2">
            <a:extLst>
              <a:ext uri="{FF2B5EF4-FFF2-40B4-BE49-F238E27FC236}">
                <a16:creationId xmlns:a16="http://schemas.microsoft.com/office/drawing/2014/main" id="{BDF62FAD-3E6D-C95C-C405-B5BDA85B17DF}"/>
              </a:ext>
            </a:extLst>
          </p:cNvPr>
          <p:cNvSpPr>
            <a:spLocks noGrp="1"/>
          </p:cNvSpPr>
          <p:nvPr>
            <p:ph type="subTitle" idx="1"/>
          </p:nvPr>
        </p:nvSpPr>
        <p:spPr>
          <a:xfrm>
            <a:off x="713250" y="1645646"/>
            <a:ext cx="7717500" cy="3442800"/>
          </a:xfrm>
        </p:spPr>
        <p:txBody>
          <a:bodyPr/>
          <a:lstStyle/>
          <a:p>
            <a:pPr marL="114300" indent="0" algn="just">
              <a:buNone/>
            </a:pPr>
            <a:r>
              <a:rPr lang="en-US" sz="2000" dirty="0">
                <a:effectLst/>
                <a:latin typeface="Manjari" panose="020B0604020202020204" charset="0"/>
                <a:ea typeface="Times New Roman" panose="02020603050405020304" pitchFamily="18" charset="0"/>
                <a:cs typeface="Manjari" panose="020B0604020202020204" charset="0"/>
              </a:rPr>
              <a:t>The objective of creating a local service provider website project is to establish a centralized platform that seamlessly connects residents and businesses with a diverse range of reliable and professional services in their local community. </a:t>
            </a:r>
            <a:endParaRPr lang="en-IN" sz="2000" dirty="0">
              <a:effectLst/>
              <a:latin typeface="Manjari" panose="020B0604020202020204" charset="0"/>
              <a:ea typeface="Times New Roman" panose="02020603050405020304" pitchFamily="18" charset="0"/>
              <a:cs typeface="Manjari" panose="020B0604020202020204" charset="0"/>
            </a:endParaRPr>
          </a:p>
          <a:p>
            <a:pPr marL="114300" indent="0">
              <a:buNone/>
            </a:pPr>
            <a:endParaRPr lang="en-IN" dirty="0"/>
          </a:p>
        </p:txBody>
      </p:sp>
    </p:spTree>
    <p:extLst>
      <p:ext uri="{BB962C8B-B14F-4D97-AF65-F5344CB8AC3E}">
        <p14:creationId xmlns:p14="http://schemas.microsoft.com/office/powerpoint/2010/main" val="35259975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1"/>
        <p:cNvGrpSpPr/>
        <p:nvPr/>
      </p:nvGrpSpPr>
      <p:grpSpPr>
        <a:xfrm>
          <a:off x="0" y="0"/>
          <a:ext cx="0" cy="0"/>
          <a:chOff x="0" y="0"/>
          <a:chExt cx="0" cy="0"/>
        </a:xfrm>
      </p:grpSpPr>
      <p:sp>
        <p:nvSpPr>
          <p:cNvPr id="1332" name="Google Shape;1332;p56"/>
          <p:cNvSpPr txBox="1">
            <a:spLocks noGrp="1"/>
          </p:cNvSpPr>
          <p:nvPr>
            <p:ph type="subTitle" idx="1"/>
          </p:nvPr>
        </p:nvSpPr>
        <p:spPr>
          <a:xfrm>
            <a:off x="3426494" y="3406252"/>
            <a:ext cx="1923600" cy="102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N" sz="1100" dirty="0">
                <a:latin typeface="Manjari" panose="020B0604020202020204" charset="0"/>
                <a:cs typeface="Manjari" panose="020B0604020202020204" charset="0"/>
              </a:rPr>
              <a:t>P</a:t>
            </a:r>
            <a:r>
              <a:rPr lang="en" sz="1100" dirty="0">
                <a:latin typeface="Manjari" panose="020B0604020202020204" charset="0"/>
                <a:cs typeface="Manjari" panose="020B0604020202020204" charset="0"/>
              </a:rPr>
              <a:t>rioritize the privacy and security of user data including personal details.</a:t>
            </a:r>
            <a:endParaRPr sz="1100" dirty="0">
              <a:latin typeface="Manjari" panose="020B0604020202020204" charset="0"/>
              <a:cs typeface="Manjari" panose="020B0604020202020204" charset="0"/>
            </a:endParaRPr>
          </a:p>
        </p:txBody>
      </p:sp>
      <p:sp>
        <p:nvSpPr>
          <p:cNvPr id="1334" name="Google Shape;1334;p5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Features</a:t>
            </a:r>
            <a:endParaRPr dirty="0"/>
          </a:p>
        </p:txBody>
      </p:sp>
      <p:sp>
        <p:nvSpPr>
          <p:cNvPr id="1335" name="Google Shape;1335;p56">
            <a:hlinkClick r:id="rId3" action="ppaction://hlinksldjump"/>
          </p:cNvPr>
          <p:cNvSpPr txBox="1">
            <a:spLocks noGrp="1"/>
          </p:cNvSpPr>
          <p:nvPr>
            <p:ph type="subTitle" idx="3"/>
          </p:nvPr>
        </p:nvSpPr>
        <p:spPr>
          <a:xfrm>
            <a:off x="720838" y="1225163"/>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IN" sz="1400" dirty="0"/>
              <a:t>C</a:t>
            </a:r>
            <a:r>
              <a:rPr lang="en" sz="1400" dirty="0"/>
              <a:t>omprehensive direcory</a:t>
            </a:r>
            <a:endParaRPr sz="1400" dirty="0"/>
          </a:p>
        </p:txBody>
      </p:sp>
      <p:sp>
        <p:nvSpPr>
          <p:cNvPr id="1336" name="Google Shape;1336;p56">
            <a:hlinkClick r:id="" action="ppaction://noaction"/>
          </p:cNvPr>
          <p:cNvSpPr txBox="1">
            <a:spLocks noGrp="1"/>
          </p:cNvSpPr>
          <p:nvPr>
            <p:ph type="subTitle" idx="4"/>
          </p:nvPr>
        </p:nvSpPr>
        <p:spPr>
          <a:xfrm>
            <a:off x="3426494" y="1315599"/>
            <a:ext cx="2304336" cy="541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400" dirty="0"/>
              <a:t>Search and filter</a:t>
            </a:r>
            <a:endParaRPr sz="1400" dirty="0"/>
          </a:p>
        </p:txBody>
      </p:sp>
      <p:sp>
        <p:nvSpPr>
          <p:cNvPr id="1337" name="Google Shape;1337;p56">
            <a:hlinkClick r:id="" action="ppaction://noaction"/>
          </p:cNvPr>
          <p:cNvSpPr txBox="1">
            <a:spLocks noGrp="1"/>
          </p:cNvSpPr>
          <p:nvPr>
            <p:ph type="subTitle" idx="5"/>
          </p:nvPr>
        </p:nvSpPr>
        <p:spPr>
          <a:xfrm>
            <a:off x="713250" y="2930319"/>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400" dirty="0">
                <a:latin typeface="Hammersmith One" panose="02010703030501060504" pitchFamily="2" charset="0"/>
              </a:rPr>
              <a:t>R</a:t>
            </a:r>
            <a:r>
              <a:rPr lang="en-IN" sz="1400" dirty="0">
                <a:latin typeface="Hammersmith One" panose="02010703030501060504" pitchFamily="2" charset="0"/>
              </a:rPr>
              <a:t>ating and review</a:t>
            </a:r>
            <a:endParaRPr sz="1600" dirty="0">
              <a:latin typeface="Hammersmith One" panose="02010703030501060504" pitchFamily="2" charset="0"/>
            </a:endParaRPr>
          </a:p>
        </p:txBody>
      </p:sp>
      <p:sp>
        <p:nvSpPr>
          <p:cNvPr id="1338" name="Google Shape;1338;p56">
            <a:hlinkClick r:id="" action="ppaction://noaction"/>
          </p:cNvPr>
          <p:cNvSpPr txBox="1">
            <a:spLocks noGrp="1"/>
          </p:cNvSpPr>
          <p:nvPr>
            <p:ph type="subTitle" idx="6"/>
          </p:nvPr>
        </p:nvSpPr>
        <p:spPr>
          <a:xfrm>
            <a:off x="3446677" y="2881353"/>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400" dirty="0"/>
              <a:t>Ensure privacy and security</a:t>
            </a:r>
            <a:endParaRPr sz="1400" dirty="0"/>
          </a:p>
        </p:txBody>
      </p:sp>
      <p:sp>
        <p:nvSpPr>
          <p:cNvPr id="1339" name="Google Shape;1339;p56"/>
          <p:cNvSpPr txBox="1">
            <a:spLocks noGrp="1"/>
          </p:cNvSpPr>
          <p:nvPr>
            <p:ph type="subTitle" idx="7"/>
          </p:nvPr>
        </p:nvSpPr>
        <p:spPr>
          <a:xfrm>
            <a:off x="718138" y="1690154"/>
            <a:ext cx="1923600" cy="1029300"/>
          </a:xfrm>
          <a:prstGeom prst="rect">
            <a:avLst/>
          </a:prstGeom>
        </p:spPr>
        <p:txBody>
          <a:bodyPr spcFirstLastPara="1" wrap="square" lIns="91425" tIns="91425" rIns="91425" bIns="91425" anchor="t" anchorCtr="0">
            <a:noAutofit/>
          </a:bodyPr>
          <a:lstStyle/>
          <a:p>
            <a:pPr marL="0" indent="0" algn="just"/>
            <a:r>
              <a:rPr lang="en-IN" sz="1100" dirty="0">
                <a:effectLst/>
                <a:latin typeface="Manjari" panose="020B0604020202020204" charset="0"/>
                <a:ea typeface="Times New Roman" panose="02020603050405020304" pitchFamily="18" charset="0"/>
                <a:cs typeface="Manjari" panose="020B0604020202020204" charset="0"/>
              </a:rPr>
              <a:t>Create an extensive database of local service providers, categorizing them by type, location, and specialty to ensure users have access to a wide  range of options.</a:t>
            </a:r>
          </a:p>
          <a:p>
            <a:pPr marL="0" lvl="0" indent="0" algn="l" rtl="0">
              <a:spcBef>
                <a:spcPts val="0"/>
              </a:spcBef>
              <a:spcAft>
                <a:spcPts val="0"/>
              </a:spcAft>
              <a:buNone/>
            </a:pPr>
            <a:endParaRPr dirty="0"/>
          </a:p>
        </p:txBody>
      </p:sp>
      <p:sp>
        <p:nvSpPr>
          <p:cNvPr id="1341" name="Google Shape;1341;p56">
            <a:hlinkClick r:id="rId3" action="ppaction://hlinksldjump"/>
          </p:cNvPr>
          <p:cNvSpPr txBox="1">
            <a:spLocks noGrp="1"/>
          </p:cNvSpPr>
          <p:nvPr>
            <p:ph type="title" idx="9"/>
          </p:nvPr>
        </p:nvSpPr>
        <p:spPr>
          <a:xfrm>
            <a:off x="195775" y="1249090"/>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a:t>01</a:t>
            </a:r>
            <a:endParaRPr dirty="0"/>
          </a:p>
        </p:txBody>
      </p:sp>
      <p:sp>
        <p:nvSpPr>
          <p:cNvPr id="1342" name="Google Shape;1342;p56">
            <a:hlinkClick r:id="" action="ppaction://noaction"/>
          </p:cNvPr>
          <p:cNvSpPr txBox="1">
            <a:spLocks noGrp="1"/>
          </p:cNvSpPr>
          <p:nvPr>
            <p:ph type="title" idx="13"/>
          </p:nvPr>
        </p:nvSpPr>
        <p:spPr>
          <a:xfrm>
            <a:off x="2968929" y="1308628"/>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a:t>02</a:t>
            </a:r>
            <a:endParaRPr dirty="0"/>
          </a:p>
        </p:txBody>
      </p:sp>
      <p:sp>
        <p:nvSpPr>
          <p:cNvPr id="1343" name="Google Shape;1343;p56">
            <a:hlinkClick r:id="" action="ppaction://noaction"/>
          </p:cNvPr>
          <p:cNvSpPr txBox="1">
            <a:spLocks noGrp="1"/>
          </p:cNvSpPr>
          <p:nvPr>
            <p:ph type="title" idx="14"/>
          </p:nvPr>
        </p:nvSpPr>
        <p:spPr>
          <a:xfrm>
            <a:off x="195775" y="2980058"/>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a:t>04</a:t>
            </a:r>
            <a:endParaRPr dirty="0"/>
          </a:p>
        </p:txBody>
      </p:sp>
      <p:sp>
        <p:nvSpPr>
          <p:cNvPr id="1344" name="Google Shape;1344;p56">
            <a:hlinkClick r:id="" action="ppaction://noaction"/>
          </p:cNvPr>
          <p:cNvSpPr txBox="1">
            <a:spLocks noGrp="1"/>
          </p:cNvSpPr>
          <p:nvPr>
            <p:ph type="title" idx="15"/>
          </p:nvPr>
        </p:nvSpPr>
        <p:spPr>
          <a:xfrm>
            <a:off x="2968929" y="2929154"/>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a:t>05</a:t>
            </a:r>
            <a:endParaRPr dirty="0"/>
          </a:p>
        </p:txBody>
      </p:sp>
      <p:sp>
        <p:nvSpPr>
          <p:cNvPr id="1345" name="Google Shape;1345;p56"/>
          <p:cNvSpPr txBox="1">
            <a:spLocks noGrp="1"/>
          </p:cNvSpPr>
          <p:nvPr>
            <p:ph type="subTitle" idx="16"/>
          </p:nvPr>
        </p:nvSpPr>
        <p:spPr>
          <a:xfrm>
            <a:off x="6428225" y="3380175"/>
            <a:ext cx="1923600" cy="102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N" sz="1100" dirty="0"/>
              <a:t>R</a:t>
            </a:r>
            <a:r>
              <a:rPr lang="en" sz="1100" dirty="0"/>
              <a:t>egularly </a:t>
            </a:r>
            <a:r>
              <a:rPr lang="en" sz="1100"/>
              <a:t>monitor platform, </a:t>
            </a:r>
            <a:r>
              <a:rPr lang="en" sz="1100" dirty="0"/>
              <a:t>gather user feedback and make data driven improvements to enhance overaall user experience. </a:t>
            </a:r>
            <a:endParaRPr sz="1100" dirty="0"/>
          </a:p>
        </p:txBody>
      </p:sp>
      <p:sp>
        <p:nvSpPr>
          <p:cNvPr id="1346" name="Google Shape;1346;p56">
            <a:hlinkClick r:id="" action="ppaction://noaction"/>
          </p:cNvPr>
          <p:cNvSpPr txBox="1">
            <a:spLocks noGrp="1"/>
          </p:cNvSpPr>
          <p:nvPr>
            <p:ph type="subTitle" idx="17"/>
          </p:nvPr>
        </p:nvSpPr>
        <p:spPr>
          <a:xfrm>
            <a:off x="6428225" y="1278854"/>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400" dirty="0"/>
              <a:t>User verification</a:t>
            </a:r>
            <a:endParaRPr sz="1400" dirty="0"/>
          </a:p>
        </p:txBody>
      </p:sp>
      <p:sp>
        <p:nvSpPr>
          <p:cNvPr id="1347" name="Google Shape;1347;p56">
            <a:hlinkClick r:id="" action="ppaction://noaction"/>
          </p:cNvPr>
          <p:cNvSpPr txBox="1">
            <a:spLocks noGrp="1"/>
          </p:cNvSpPr>
          <p:nvPr>
            <p:ph type="subTitle" idx="18"/>
          </p:nvPr>
        </p:nvSpPr>
        <p:spPr>
          <a:xfrm>
            <a:off x="6422825" y="2929979"/>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400" dirty="0"/>
              <a:t>Monitor and improve</a:t>
            </a:r>
            <a:endParaRPr sz="1400" dirty="0"/>
          </a:p>
        </p:txBody>
      </p:sp>
      <p:sp>
        <p:nvSpPr>
          <p:cNvPr id="1348" name="Google Shape;1348;p56"/>
          <p:cNvSpPr txBox="1">
            <a:spLocks noGrp="1"/>
          </p:cNvSpPr>
          <p:nvPr>
            <p:ph type="subTitle" idx="19"/>
          </p:nvPr>
        </p:nvSpPr>
        <p:spPr>
          <a:xfrm>
            <a:off x="6422825" y="1557781"/>
            <a:ext cx="1923600" cy="102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N" sz="1100" dirty="0">
                <a:latin typeface="Manjari" panose="020B0604020202020204" charset="0"/>
                <a:cs typeface="Manjari" panose="020B0604020202020204" charset="0"/>
              </a:rPr>
              <a:t>E</a:t>
            </a:r>
            <a:r>
              <a:rPr lang="en" sz="1100" dirty="0">
                <a:latin typeface="Manjari" panose="020B0604020202020204" charset="0"/>
                <a:cs typeface="Manjari" panose="020B0604020202020204" charset="0"/>
              </a:rPr>
              <a:t>stablish a user verification process to verify the authenticity of service providers and seekers, enhancing websites credibility.</a:t>
            </a:r>
            <a:endParaRPr sz="1100" dirty="0">
              <a:latin typeface="Manjari" panose="020B0604020202020204" charset="0"/>
              <a:cs typeface="Manjari" panose="020B0604020202020204" charset="0"/>
            </a:endParaRPr>
          </a:p>
        </p:txBody>
      </p:sp>
      <p:sp>
        <p:nvSpPr>
          <p:cNvPr id="1349" name="Google Shape;1349;p56">
            <a:hlinkClick r:id="" action="ppaction://noaction"/>
          </p:cNvPr>
          <p:cNvSpPr txBox="1">
            <a:spLocks noGrp="1"/>
          </p:cNvSpPr>
          <p:nvPr>
            <p:ph type="title" idx="20"/>
          </p:nvPr>
        </p:nvSpPr>
        <p:spPr>
          <a:xfrm>
            <a:off x="5837225" y="1268363"/>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a:t>03</a:t>
            </a:r>
            <a:endParaRPr dirty="0"/>
          </a:p>
        </p:txBody>
      </p:sp>
      <p:sp>
        <p:nvSpPr>
          <p:cNvPr id="1350" name="Google Shape;1350;p56">
            <a:hlinkClick r:id="" action="ppaction://noaction"/>
          </p:cNvPr>
          <p:cNvSpPr txBox="1">
            <a:spLocks noGrp="1"/>
          </p:cNvSpPr>
          <p:nvPr>
            <p:ph type="title" idx="21"/>
          </p:nvPr>
        </p:nvSpPr>
        <p:spPr>
          <a:xfrm>
            <a:off x="5837225" y="2924553"/>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a:t>06</a:t>
            </a:r>
            <a:endParaRPr dirty="0"/>
          </a:p>
        </p:txBody>
      </p:sp>
      <p:sp>
        <p:nvSpPr>
          <p:cNvPr id="11" name="Google Shape;1345;p56">
            <a:extLst>
              <a:ext uri="{FF2B5EF4-FFF2-40B4-BE49-F238E27FC236}">
                <a16:creationId xmlns:a16="http://schemas.microsoft.com/office/drawing/2014/main" id="{527067DE-1660-12D9-42BC-BDB448ECB84F}"/>
              </a:ext>
            </a:extLst>
          </p:cNvPr>
          <p:cNvSpPr txBox="1">
            <a:spLocks/>
          </p:cNvSpPr>
          <p:nvPr/>
        </p:nvSpPr>
        <p:spPr>
          <a:xfrm>
            <a:off x="713250" y="3406252"/>
            <a:ext cx="1923600" cy="1029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2"/>
              </a:buClr>
              <a:buSzPts val="1800"/>
              <a:buFont typeface="Manjari"/>
              <a:buNone/>
              <a:defRPr sz="1600" b="0" i="0" u="none" strike="noStrike" cap="none">
                <a:solidFill>
                  <a:schemeClr val="accent2"/>
                </a:solidFill>
                <a:latin typeface="Manjari"/>
                <a:ea typeface="Manjari"/>
                <a:cs typeface="Manjari"/>
                <a:sym typeface="Manjari"/>
              </a:defRPr>
            </a:lvl1pPr>
            <a:lvl2pPr marL="914400" marR="0" lvl="1" indent="-317500" algn="ctr" rtl="0">
              <a:lnSpc>
                <a:spcPct val="100000"/>
              </a:lnSpc>
              <a:spcBef>
                <a:spcPts val="0"/>
              </a:spcBef>
              <a:spcAft>
                <a:spcPts val="0"/>
              </a:spcAft>
              <a:buClr>
                <a:schemeClr val="accent2"/>
              </a:buClr>
              <a:buSzPts val="1400"/>
              <a:buFont typeface="Manjari"/>
              <a:buNone/>
              <a:defRPr sz="1400" b="0" i="0" u="none" strike="noStrike" cap="none">
                <a:solidFill>
                  <a:schemeClr val="accent2"/>
                </a:solidFill>
                <a:latin typeface="Manjari"/>
                <a:ea typeface="Manjari"/>
                <a:cs typeface="Manjari"/>
                <a:sym typeface="Manjari"/>
              </a:defRPr>
            </a:lvl2pPr>
            <a:lvl3pPr marL="1371600" marR="0" lvl="2" indent="-317500" algn="ctr" rtl="0">
              <a:lnSpc>
                <a:spcPct val="100000"/>
              </a:lnSpc>
              <a:spcBef>
                <a:spcPts val="0"/>
              </a:spcBef>
              <a:spcAft>
                <a:spcPts val="0"/>
              </a:spcAft>
              <a:buClr>
                <a:schemeClr val="accent2"/>
              </a:buClr>
              <a:buSzPts val="1400"/>
              <a:buFont typeface="Manjari"/>
              <a:buNone/>
              <a:defRPr sz="1400" b="0" i="0" u="none" strike="noStrike" cap="none">
                <a:solidFill>
                  <a:schemeClr val="accent2"/>
                </a:solidFill>
                <a:latin typeface="Manjari"/>
                <a:ea typeface="Manjari"/>
                <a:cs typeface="Manjari"/>
                <a:sym typeface="Manjari"/>
              </a:defRPr>
            </a:lvl3pPr>
            <a:lvl4pPr marL="1828800" marR="0" lvl="3" indent="-317500" algn="ctr" rtl="0">
              <a:lnSpc>
                <a:spcPct val="100000"/>
              </a:lnSpc>
              <a:spcBef>
                <a:spcPts val="0"/>
              </a:spcBef>
              <a:spcAft>
                <a:spcPts val="0"/>
              </a:spcAft>
              <a:buClr>
                <a:schemeClr val="accent2"/>
              </a:buClr>
              <a:buSzPts val="1400"/>
              <a:buFont typeface="Manjari"/>
              <a:buNone/>
              <a:defRPr sz="1400" b="0" i="0" u="none" strike="noStrike" cap="none">
                <a:solidFill>
                  <a:schemeClr val="accent2"/>
                </a:solidFill>
                <a:latin typeface="Manjari"/>
                <a:ea typeface="Manjari"/>
                <a:cs typeface="Manjari"/>
                <a:sym typeface="Manjari"/>
              </a:defRPr>
            </a:lvl4pPr>
            <a:lvl5pPr marL="2286000" marR="0" lvl="4" indent="-317500" algn="ctr" rtl="0">
              <a:lnSpc>
                <a:spcPct val="100000"/>
              </a:lnSpc>
              <a:spcBef>
                <a:spcPts val="0"/>
              </a:spcBef>
              <a:spcAft>
                <a:spcPts val="0"/>
              </a:spcAft>
              <a:buClr>
                <a:schemeClr val="accent2"/>
              </a:buClr>
              <a:buSzPts val="1400"/>
              <a:buFont typeface="Manjari"/>
              <a:buNone/>
              <a:defRPr sz="1400" b="0" i="0" u="none" strike="noStrike" cap="none">
                <a:solidFill>
                  <a:schemeClr val="accent2"/>
                </a:solidFill>
                <a:latin typeface="Manjari"/>
                <a:ea typeface="Manjari"/>
                <a:cs typeface="Manjari"/>
                <a:sym typeface="Manjari"/>
              </a:defRPr>
            </a:lvl5pPr>
            <a:lvl6pPr marL="2743200" marR="0" lvl="5" indent="-317500" algn="ctr" rtl="0">
              <a:lnSpc>
                <a:spcPct val="100000"/>
              </a:lnSpc>
              <a:spcBef>
                <a:spcPts val="0"/>
              </a:spcBef>
              <a:spcAft>
                <a:spcPts val="0"/>
              </a:spcAft>
              <a:buClr>
                <a:schemeClr val="accent2"/>
              </a:buClr>
              <a:buSzPts val="1400"/>
              <a:buFont typeface="Manjari"/>
              <a:buNone/>
              <a:defRPr sz="1400" b="0" i="0" u="none" strike="noStrike" cap="none">
                <a:solidFill>
                  <a:schemeClr val="accent2"/>
                </a:solidFill>
                <a:latin typeface="Manjari"/>
                <a:ea typeface="Manjari"/>
                <a:cs typeface="Manjari"/>
                <a:sym typeface="Manjari"/>
              </a:defRPr>
            </a:lvl6pPr>
            <a:lvl7pPr marL="3200400" marR="0" lvl="6" indent="-317500" algn="ctr" rtl="0">
              <a:lnSpc>
                <a:spcPct val="100000"/>
              </a:lnSpc>
              <a:spcBef>
                <a:spcPts val="0"/>
              </a:spcBef>
              <a:spcAft>
                <a:spcPts val="0"/>
              </a:spcAft>
              <a:buClr>
                <a:schemeClr val="accent2"/>
              </a:buClr>
              <a:buSzPts val="1400"/>
              <a:buFont typeface="Manjari"/>
              <a:buNone/>
              <a:defRPr sz="1400" b="0" i="0" u="none" strike="noStrike" cap="none">
                <a:solidFill>
                  <a:schemeClr val="accent2"/>
                </a:solidFill>
                <a:latin typeface="Manjari"/>
                <a:ea typeface="Manjari"/>
                <a:cs typeface="Manjari"/>
                <a:sym typeface="Manjari"/>
              </a:defRPr>
            </a:lvl7pPr>
            <a:lvl8pPr marL="3657600" marR="0" lvl="7" indent="-317500" algn="ctr" rtl="0">
              <a:lnSpc>
                <a:spcPct val="100000"/>
              </a:lnSpc>
              <a:spcBef>
                <a:spcPts val="0"/>
              </a:spcBef>
              <a:spcAft>
                <a:spcPts val="0"/>
              </a:spcAft>
              <a:buClr>
                <a:schemeClr val="accent2"/>
              </a:buClr>
              <a:buSzPts val="1400"/>
              <a:buFont typeface="Manjari"/>
              <a:buNone/>
              <a:defRPr sz="1400" b="0" i="0" u="none" strike="noStrike" cap="none">
                <a:solidFill>
                  <a:schemeClr val="accent2"/>
                </a:solidFill>
                <a:latin typeface="Manjari"/>
                <a:ea typeface="Manjari"/>
                <a:cs typeface="Manjari"/>
                <a:sym typeface="Manjari"/>
              </a:defRPr>
            </a:lvl8pPr>
            <a:lvl9pPr marL="4114800" marR="0" lvl="8" indent="-317500" algn="ctr" rtl="0">
              <a:lnSpc>
                <a:spcPct val="100000"/>
              </a:lnSpc>
              <a:spcBef>
                <a:spcPts val="0"/>
              </a:spcBef>
              <a:spcAft>
                <a:spcPts val="0"/>
              </a:spcAft>
              <a:buClr>
                <a:schemeClr val="accent2"/>
              </a:buClr>
              <a:buSzPts val="1400"/>
              <a:buFont typeface="Manjari"/>
              <a:buNone/>
              <a:defRPr sz="1400" b="0" i="0" u="none" strike="noStrike" cap="none">
                <a:solidFill>
                  <a:schemeClr val="accent2"/>
                </a:solidFill>
                <a:latin typeface="Manjari"/>
                <a:ea typeface="Manjari"/>
                <a:cs typeface="Manjari"/>
                <a:sym typeface="Manjari"/>
              </a:defRPr>
            </a:lvl9pPr>
          </a:lstStyle>
          <a:p>
            <a:pPr marL="0" indent="0" algn="just"/>
            <a:r>
              <a:rPr lang="en-US" sz="1100" dirty="0">
                <a:latin typeface="Manjari" panose="020B0604020202020204" charset="0"/>
                <a:cs typeface="Manjari" panose="020B0604020202020204" charset="0"/>
              </a:rPr>
              <a:t>Allow users to submit reviews and ratings for service providers, and display service provider ratings and reviews prominently on their profile.</a:t>
            </a:r>
          </a:p>
        </p:txBody>
      </p:sp>
      <p:sp>
        <p:nvSpPr>
          <p:cNvPr id="12" name="Google Shape;1332;p56">
            <a:extLst>
              <a:ext uri="{FF2B5EF4-FFF2-40B4-BE49-F238E27FC236}">
                <a16:creationId xmlns:a16="http://schemas.microsoft.com/office/drawing/2014/main" id="{82DC2CEF-3FF0-06B7-85F0-5C8084137DA9}"/>
              </a:ext>
            </a:extLst>
          </p:cNvPr>
          <p:cNvSpPr txBox="1">
            <a:spLocks/>
          </p:cNvSpPr>
          <p:nvPr/>
        </p:nvSpPr>
        <p:spPr>
          <a:xfrm>
            <a:off x="3446677" y="1563954"/>
            <a:ext cx="1923600" cy="1029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2"/>
              </a:buClr>
              <a:buSzPts val="1800"/>
              <a:buFont typeface="Manjari"/>
              <a:buNone/>
              <a:defRPr sz="1600" b="0" i="0" u="none" strike="noStrike" cap="none">
                <a:solidFill>
                  <a:schemeClr val="accent2"/>
                </a:solidFill>
                <a:latin typeface="Manjari"/>
                <a:ea typeface="Manjari"/>
                <a:cs typeface="Manjari"/>
                <a:sym typeface="Manjari"/>
              </a:defRPr>
            </a:lvl1pPr>
            <a:lvl2pPr marL="914400" marR="0" lvl="1" indent="-317500" algn="ctr" rtl="0">
              <a:lnSpc>
                <a:spcPct val="100000"/>
              </a:lnSpc>
              <a:spcBef>
                <a:spcPts val="0"/>
              </a:spcBef>
              <a:spcAft>
                <a:spcPts val="0"/>
              </a:spcAft>
              <a:buClr>
                <a:schemeClr val="accent2"/>
              </a:buClr>
              <a:buSzPts val="1400"/>
              <a:buFont typeface="Manjari"/>
              <a:buNone/>
              <a:defRPr sz="1400" b="0" i="0" u="none" strike="noStrike" cap="none">
                <a:solidFill>
                  <a:schemeClr val="accent2"/>
                </a:solidFill>
                <a:latin typeface="Manjari"/>
                <a:ea typeface="Manjari"/>
                <a:cs typeface="Manjari"/>
                <a:sym typeface="Manjari"/>
              </a:defRPr>
            </a:lvl2pPr>
            <a:lvl3pPr marL="1371600" marR="0" lvl="2" indent="-317500" algn="ctr" rtl="0">
              <a:lnSpc>
                <a:spcPct val="100000"/>
              </a:lnSpc>
              <a:spcBef>
                <a:spcPts val="0"/>
              </a:spcBef>
              <a:spcAft>
                <a:spcPts val="0"/>
              </a:spcAft>
              <a:buClr>
                <a:schemeClr val="accent2"/>
              </a:buClr>
              <a:buSzPts val="1400"/>
              <a:buFont typeface="Manjari"/>
              <a:buNone/>
              <a:defRPr sz="1400" b="0" i="0" u="none" strike="noStrike" cap="none">
                <a:solidFill>
                  <a:schemeClr val="accent2"/>
                </a:solidFill>
                <a:latin typeface="Manjari"/>
                <a:ea typeface="Manjari"/>
                <a:cs typeface="Manjari"/>
                <a:sym typeface="Manjari"/>
              </a:defRPr>
            </a:lvl3pPr>
            <a:lvl4pPr marL="1828800" marR="0" lvl="3" indent="-317500" algn="ctr" rtl="0">
              <a:lnSpc>
                <a:spcPct val="100000"/>
              </a:lnSpc>
              <a:spcBef>
                <a:spcPts val="0"/>
              </a:spcBef>
              <a:spcAft>
                <a:spcPts val="0"/>
              </a:spcAft>
              <a:buClr>
                <a:schemeClr val="accent2"/>
              </a:buClr>
              <a:buSzPts val="1400"/>
              <a:buFont typeface="Manjari"/>
              <a:buNone/>
              <a:defRPr sz="1400" b="0" i="0" u="none" strike="noStrike" cap="none">
                <a:solidFill>
                  <a:schemeClr val="accent2"/>
                </a:solidFill>
                <a:latin typeface="Manjari"/>
                <a:ea typeface="Manjari"/>
                <a:cs typeface="Manjari"/>
                <a:sym typeface="Manjari"/>
              </a:defRPr>
            </a:lvl4pPr>
            <a:lvl5pPr marL="2286000" marR="0" lvl="4" indent="-317500" algn="ctr" rtl="0">
              <a:lnSpc>
                <a:spcPct val="100000"/>
              </a:lnSpc>
              <a:spcBef>
                <a:spcPts val="0"/>
              </a:spcBef>
              <a:spcAft>
                <a:spcPts val="0"/>
              </a:spcAft>
              <a:buClr>
                <a:schemeClr val="accent2"/>
              </a:buClr>
              <a:buSzPts val="1400"/>
              <a:buFont typeface="Manjari"/>
              <a:buNone/>
              <a:defRPr sz="1400" b="0" i="0" u="none" strike="noStrike" cap="none">
                <a:solidFill>
                  <a:schemeClr val="accent2"/>
                </a:solidFill>
                <a:latin typeface="Manjari"/>
                <a:ea typeface="Manjari"/>
                <a:cs typeface="Manjari"/>
                <a:sym typeface="Manjari"/>
              </a:defRPr>
            </a:lvl5pPr>
            <a:lvl6pPr marL="2743200" marR="0" lvl="5" indent="-317500" algn="ctr" rtl="0">
              <a:lnSpc>
                <a:spcPct val="100000"/>
              </a:lnSpc>
              <a:spcBef>
                <a:spcPts val="0"/>
              </a:spcBef>
              <a:spcAft>
                <a:spcPts val="0"/>
              </a:spcAft>
              <a:buClr>
                <a:schemeClr val="accent2"/>
              </a:buClr>
              <a:buSzPts val="1400"/>
              <a:buFont typeface="Manjari"/>
              <a:buNone/>
              <a:defRPr sz="1400" b="0" i="0" u="none" strike="noStrike" cap="none">
                <a:solidFill>
                  <a:schemeClr val="accent2"/>
                </a:solidFill>
                <a:latin typeface="Manjari"/>
                <a:ea typeface="Manjari"/>
                <a:cs typeface="Manjari"/>
                <a:sym typeface="Manjari"/>
              </a:defRPr>
            </a:lvl6pPr>
            <a:lvl7pPr marL="3200400" marR="0" lvl="6" indent="-317500" algn="ctr" rtl="0">
              <a:lnSpc>
                <a:spcPct val="100000"/>
              </a:lnSpc>
              <a:spcBef>
                <a:spcPts val="0"/>
              </a:spcBef>
              <a:spcAft>
                <a:spcPts val="0"/>
              </a:spcAft>
              <a:buClr>
                <a:schemeClr val="accent2"/>
              </a:buClr>
              <a:buSzPts val="1400"/>
              <a:buFont typeface="Manjari"/>
              <a:buNone/>
              <a:defRPr sz="1400" b="0" i="0" u="none" strike="noStrike" cap="none">
                <a:solidFill>
                  <a:schemeClr val="accent2"/>
                </a:solidFill>
                <a:latin typeface="Manjari"/>
                <a:ea typeface="Manjari"/>
                <a:cs typeface="Manjari"/>
                <a:sym typeface="Manjari"/>
              </a:defRPr>
            </a:lvl7pPr>
            <a:lvl8pPr marL="3657600" marR="0" lvl="7" indent="-317500" algn="ctr" rtl="0">
              <a:lnSpc>
                <a:spcPct val="100000"/>
              </a:lnSpc>
              <a:spcBef>
                <a:spcPts val="0"/>
              </a:spcBef>
              <a:spcAft>
                <a:spcPts val="0"/>
              </a:spcAft>
              <a:buClr>
                <a:schemeClr val="accent2"/>
              </a:buClr>
              <a:buSzPts val="1400"/>
              <a:buFont typeface="Manjari"/>
              <a:buNone/>
              <a:defRPr sz="1400" b="0" i="0" u="none" strike="noStrike" cap="none">
                <a:solidFill>
                  <a:schemeClr val="accent2"/>
                </a:solidFill>
                <a:latin typeface="Manjari"/>
                <a:ea typeface="Manjari"/>
                <a:cs typeface="Manjari"/>
                <a:sym typeface="Manjari"/>
              </a:defRPr>
            </a:lvl8pPr>
            <a:lvl9pPr marL="4114800" marR="0" lvl="8" indent="-317500" algn="ctr" rtl="0">
              <a:lnSpc>
                <a:spcPct val="100000"/>
              </a:lnSpc>
              <a:spcBef>
                <a:spcPts val="0"/>
              </a:spcBef>
              <a:spcAft>
                <a:spcPts val="0"/>
              </a:spcAft>
              <a:buClr>
                <a:schemeClr val="accent2"/>
              </a:buClr>
              <a:buSzPts val="1400"/>
              <a:buFont typeface="Manjari"/>
              <a:buNone/>
              <a:defRPr sz="1400" b="0" i="0" u="none" strike="noStrike" cap="none">
                <a:solidFill>
                  <a:schemeClr val="accent2"/>
                </a:solidFill>
                <a:latin typeface="Manjari"/>
                <a:ea typeface="Manjari"/>
                <a:cs typeface="Manjari"/>
                <a:sym typeface="Manjari"/>
              </a:defRPr>
            </a:lvl9pPr>
          </a:lstStyle>
          <a:p>
            <a:pPr marL="0" indent="0" algn="just"/>
            <a:r>
              <a:rPr lang="en-US" sz="1100" dirty="0">
                <a:latin typeface="Manjari" panose="020B0604020202020204" charset="0"/>
                <a:cs typeface="Manjari" panose="020B0604020202020204" charset="0"/>
              </a:rPr>
              <a:t>Implement a robust search engine that will allow users to search for service providers by location, service type, ratings, and availability.</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4"/>
        <p:cNvGrpSpPr/>
        <p:nvPr/>
      </p:nvGrpSpPr>
      <p:grpSpPr>
        <a:xfrm>
          <a:off x="0" y="0"/>
          <a:ext cx="0" cy="0"/>
          <a:chOff x="0" y="0"/>
          <a:chExt cx="0" cy="0"/>
        </a:xfrm>
      </p:grpSpPr>
      <p:sp>
        <p:nvSpPr>
          <p:cNvPr id="1795" name="Google Shape;1795;p79"/>
          <p:cNvSpPr txBox="1">
            <a:spLocks noGrp="1"/>
          </p:cNvSpPr>
          <p:nvPr>
            <p:ph type="title"/>
          </p:nvPr>
        </p:nvSpPr>
        <p:spPr>
          <a:xfrm>
            <a:off x="277592" y="500840"/>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Requirements</a:t>
            </a:r>
            <a:endParaRPr dirty="0"/>
          </a:p>
        </p:txBody>
      </p:sp>
      <p:sp>
        <p:nvSpPr>
          <p:cNvPr id="1796" name="Google Shape;1796;p79"/>
          <p:cNvSpPr/>
          <p:nvPr/>
        </p:nvSpPr>
        <p:spPr>
          <a:xfrm>
            <a:off x="365014" y="1243364"/>
            <a:ext cx="3012600" cy="2499900"/>
          </a:xfrm>
          <a:prstGeom prst="rect">
            <a:avLst/>
          </a:pr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797" name="Google Shape;1797;p79"/>
          <p:cNvSpPr/>
          <p:nvPr/>
        </p:nvSpPr>
        <p:spPr>
          <a:xfrm>
            <a:off x="4867300" y="1243364"/>
            <a:ext cx="3012600" cy="2499900"/>
          </a:xfrm>
          <a:prstGeom prst="rect">
            <a:avLst/>
          </a:pr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798" name="Google Shape;1798;p79"/>
          <p:cNvSpPr txBox="1">
            <a:spLocks noGrp="1"/>
          </p:cNvSpPr>
          <p:nvPr>
            <p:ph type="body" idx="1"/>
          </p:nvPr>
        </p:nvSpPr>
        <p:spPr>
          <a:xfrm>
            <a:off x="277714" y="1822088"/>
            <a:ext cx="2954400" cy="15360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dk1"/>
              </a:buClr>
              <a:buSzPts val="1600"/>
              <a:buFont typeface="Manjari"/>
              <a:buChar char="●"/>
            </a:pPr>
            <a:r>
              <a:rPr lang="en-US" dirty="0">
                <a:solidFill>
                  <a:schemeClr val="dk1"/>
                </a:solidFill>
              </a:rPr>
              <a:t>Processor : Intel Pentium 4 and above</a:t>
            </a:r>
          </a:p>
          <a:p>
            <a:pPr marL="457200" lvl="0" indent="-330200" algn="l" rtl="0">
              <a:spcBef>
                <a:spcPts val="0"/>
              </a:spcBef>
              <a:spcAft>
                <a:spcPts val="0"/>
              </a:spcAft>
              <a:buClr>
                <a:schemeClr val="dk1"/>
              </a:buClr>
              <a:buSzPts val="1600"/>
              <a:buFont typeface="Manjari"/>
              <a:buChar char="●"/>
            </a:pPr>
            <a:endParaRPr dirty="0">
              <a:solidFill>
                <a:schemeClr val="dk1"/>
              </a:solidFill>
            </a:endParaRPr>
          </a:p>
          <a:p>
            <a:pPr marL="457200" lvl="0" indent="-330200" algn="l" rtl="0">
              <a:spcBef>
                <a:spcPts val="0"/>
              </a:spcBef>
              <a:spcAft>
                <a:spcPts val="0"/>
              </a:spcAft>
              <a:buClr>
                <a:schemeClr val="dk1"/>
              </a:buClr>
              <a:buSzPts val="1600"/>
              <a:buFont typeface="Manjari"/>
              <a:buChar char="●"/>
            </a:pPr>
            <a:r>
              <a:rPr lang="en" dirty="0">
                <a:solidFill>
                  <a:schemeClr val="dk1"/>
                </a:solidFill>
              </a:rPr>
              <a:t>Ram : 1GB or more</a:t>
            </a:r>
          </a:p>
          <a:p>
            <a:pPr marL="457200" lvl="0" indent="-330200" algn="l" rtl="0">
              <a:spcBef>
                <a:spcPts val="0"/>
              </a:spcBef>
              <a:spcAft>
                <a:spcPts val="0"/>
              </a:spcAft>
              <a:buClr>
                <a:schemeClr val="dk1"/>
              </a:buClr>
              <a:buSzPts val="1600"/>
              <a:buFont typeface="Manjari"/>
              <a:buChar char="●"/>
            </a:pPr>
            <a:endParaRPr dirty="0">
              <a:solidFill>
                <a:schemeClr val="dk1"/>
              </a:solidFill>
            </a:endParaRPr>
          </a:p>
          <a:p>
            <a:pPr marL="457200" lvl="0" indent="-330200" algn="l" rtl="0">
              <a:spcBef>
                <a:spcPts val="0"/>
              </a:spcBef>
              <a:spcAft>
                <a:spcPts val="0"/>
              </a:spcAft>
              <a:buClr>
                <a:schemeClr val="dk1"/>
              </a:buClr>
              <a:buSzPts val="1600"/>
              <a:buFont typeface="Manjari"/>
              <a:buChar char="●"/>
            </a:pPr>
            <a:r>
              <a:rPr lang="en" dirty="0">
                <a:solidFill>
                  <a:schemeClr val="dk1"/>
                </a:solidFill>
              </a:rPr>
              <a:t>Hard disk : 100 MB or more</a:t>
            </a:r>
            <a:endParaRPr dirty="0">
              <a:solidFill>
                <a:schemeClr val="dk1"/>
              </a:solidFill>
            </a:endParaRPr>
          </a:p>
        </p:txBody>
      </p:sp>
      <p:sp>
        <p:nvSpPr>
          <p:cNvPr id="1799" name="Google Shape;1799;p79"/>
          <p:cNvSpPr txBox="1">
            <a:spLocks noGrp="1"/>
          </p:cNvSpPr>
          <p:nvPr>
            <p:ph type="body" idx="2"/>
          </p:nvPr>
        </p:nvSpPr>
        <p:spPr>
          <a:xfrm>
            <a:off x="4838200" y="1863151"/>
            <a:ext cx="2954400" cy="1653772"/>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dk1"/>
              </a:buClr>
              <a:buSzPts val="1600"/>
              <a:buFont typeface="Manjari"/>
              <a:buChar char="●"/>
            </a:pPr>
            <a:r>
              <a:rPr lang="en-US" dirty="0">
                <a:solidFill>
                  <a:schemeClr val="dk1"/>
                </a:solidFill>
              </a:rPr>
              <a:t>OS : Windows 7 and above</a:t>
            </a:r>
          </a:p>
          <a:p>
            <a:pPr marL="457200" lvl="0" indent="-330200" algn="l" rtl="0">
              <a:spcBef>
                <a:spcPts val="0"/>
              </a:spcBef>
              <a:spcAft>
                <a:spcPts val="0"/>
              </a:spcAft>
              <a:buClr>
                <a:schemeClr val="dk1"/>
              </a:buClr>
              <a:buSzPts val="1600"/>
              <a:buFont typeface="Manjari"/>
              <a:buChar char="●"/>
            </a:pPr>
            <a:endParaRPr lang="en-US" dirty="0">
              <a:solidFill>
                <a:schemeClr val="dk1"/>
              </a:solidFill>
            </a:endParaRPr>
          </a:p>
          <a:p>
            <a:pPr marL="457200" lvl="0" indent="-330200" algn="l" rtl="0">
              <a:spcBef>
                <a:spcPts val="0"/>
              </a:spcBef>
              <a:spcAft>
                <a:spcPts val="0"/>
              </a:spcAft>
              <a:buClr>
                <a:schemeClr val="dk1"/>
              </a:buClr>
              <a:buSzPts val="1600"/>
              <a:buFont typeface="Manjari"/>
              <a:buChar char="●"/>
            </a:pPr>
            <a:r>
              <a:rPr lang="en-US" dirty="0">
                <a:solidFill>
                  <a:schemeClr val="dk1"/>
                </a:solidFill>
              </a:rPr>
              <a:t>Server : Django server</a:t>
            </a:r>
          </a:p>
          <a:p>
            <a:pPr marL="457200" lvl="0" indent="-330200" algn="l" rtl="0">
              <a:spcBef>
                <a:spcPts val="0"/>
              </a:spcBef>
              <a:spcAft>
                <a:spcPts val="0"/>
              </a:spcAft>
              <a:buClr>
                <a:schemeClr val="dk1"/>
              </a:buClr>
              <a:buSzPts val="1600"/>
              <a:buFont typeface="Manjari"/>
              <a:buChar char="●"/>
            </a:pPr>
            <a:endParaRPr dirty="0">
              <a:solidFill>
                <a:schemeClr val="dk1"/>
              </a:solidFill>
            </a:endParaRPr>
          </a:p>
          <a:p>
            <a:pPr marL="457200" lvl="0" indent="-330200" algn="l" rtl="0">
              <a:spcBef>
                <a:spcPts val="0"/>
              </a:spcBef>
              <a:spcAft>
                <a:spcPts val="0"/>
              </a:spcAft>
              <a:buClr>
                <a:schemeClr val="dk1"/>
              </a:buClr>
              <a:buSzPts val="1600"/>
              <a:buFont typeface="Manjari"/>
              <a:buChar char="●"/>
            </a:pPr>
            <a:r>
              <a:rPr lang="en" dirty="0">
                <a:solidFill>
                  <a:schemeClr val="dk1"/>
                </a:solidFill>
              </a:rPr>
              <a:t>Database : Sqlite</a:t>
            </a:r>
            <a:endParaRPr dirty="0">
              <a:solidFill>
                <a:schemeClr val="dk1"/>
              </a:solidFill>
            </a:endParaRPr>
          </a:p>
        </p:txBody>
      </p:sp>
      <p:sp>
        <p:nvSpPr>
          <p:cNvPr id="1800" name="Google Shape;1800;p79"/>
          <p:cNvSpPr txBox="1">
            <a:spLocks noGrp="1"/>
          </p:cNvSpPr>
          <p:nvPr>
            <p:ph type="subTitle" idx="3"/>
          </p:nvPr>
        </p:nvSpPr>
        <p:spPr>
          <a:xfrm>
            <a:off x="335914" y="1276950"/>
            <a:ext cx="2954400" cy="4674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US" dirty="0"/>
              <a:t>Hardware</a:t>
            </a:r>
            <a:endParaRPr dirty="0"/>
          </a:p>
        </p:txBody>
      </p:sp>
      <p:sp>
        <p:nvSpPr>
          <p:cNvPr id="1801" name="Google Shape;1801;p79"/>
          <p:cNvSpPr txBox="1">
            <a:spLocks noGrp="1"/>
          </p:cNvSpPr>
          <p:nvPr>
            <p:ph type="subTitle" idx="4"/>
          </p:nvPr>
        </p:nvSpPr>
        <p:spPr>
          <a:xfrm>
            <a:off x="4954600" y="1276950"/>
            <a:ext cx="2954400" cy="4674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dirty="0"/>
              <a:t>Software</a:t>
            </a:r>
            <a:endParaRPr dirty="0"/>
          </a:p>
        </p:txBody>
      </p:sp>
      <p:sp>
        <p:nvSpPr>
          <p:cNvPr id="2" name="Google Shape;1796;p79">
            <a:extLst>
              <a:ext uri="{FF2B5EF4-FFF2-40B4-BE49-F238E27FC236}">
                <a16:creationId xmlns:a16="http://schemas.microsoft.com/office/drawing/2014/main" id="{040D74E4-7839-03AB-0E74-2E65ABA348DF}"/>
              </a:ext>
            </a:extLst>
          </p:cNvPr>
          <p:cNvSpPr/>
          <p:nvPr/>
        </p:nvSpPr>
        <p:spPr>
          <a:xfrm>
            <a:off x="1590306" y="3944288"/>
            <a:ext cx="5506843" cy="954862"/>
          </a:xfrm>
          <a:prstGeom prst="rect">
            <a:avLst/>
          </a:pr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 name="Google Shape;1800;p79">
            <a:extLst>
              <a:ext uri="{FF2B5EF4-FFF2-40B4-BE49-F238E27FC236}">
                <a16:creationId xmlns:a16="http://schemas.microsoft.com/office/drawing/2014/main" id="{ED663E7F-D622-C1DA-EACB-75F6075F04BA}"/>
              </a:ext>
            </a:extLst>
          </p:cNvPr>
          <p:cNvSpPr txBox="1">
            <a:spLocks/>
          </p:cNvSpPr>
          <p:nvPr/>
        </p:nvSpPr>
        <p:spPr>
          <a:xfrm>
            <a:off x="832972" y="3917406"/>
            <a:ext cx="2954400" cy="46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2"/>
              </a:buClr>
              <a:buSzPts val="2200"/>
              <a:buFont typeface="Hammersmith One"/>
              <a:buNone/>
              <a:defRPr sz="2200" b="1" i="0" u="none" strike="noStrike" cap="none">
                <a:solidFill>
                  <a:schemeClr val="dk1"/>
                </a:solidFill>
                <a:latin typeface="Hammersmith One"/>
                <a:ea typeface="Hammersmith One"/>
                <a:cs typeface="Hammersmith One"/>
                <a:sym typeface="Hammersmith One"/>
              </a:defRPr>
            </a:lvl1pPr>
            <a:lvl2pPr marL="914400" marR="0" lvl="1" indent="-317500" algn="l" rtl="0">
              <a:lnSpc>
                <a:spcPct val="100000"/>
              </a:lnSpc>
              <a:spcBef>
                <a:spcPts val="0"/>
              </a:spcBef>
              <a:spcAft>
                <a:spcPts val="0"/>
              </a:spcAft>
              <a:buClr>
                <a:schemeClr val="accent2"/>
              </a:buClr>
              <a:buSzPts val="1400"/>
              <a:buFont typeface="Manjari"/>
              <a:buNone/>
              <a:defRPr sz="1400" b="0" i="0" u="none" strike="noStrike" cap="none">
                <a:solidFill>
                  <a:schemeClr val="accent2"/>
                </a:solidFill>
                <a:latin typeface="Manjari"/>
                <a:ea typeface="Manjari"/>
                <a:cs typeface="Manjari"/>
                <a:sym typeface="Manjari"/>
              </a:defRPr>
            </a:lvl2pPr>
            <a:lvl3pPr marL="1371600" marR="0" lvl="2" indent="-317500" algn="l" rtl="0">
              <a:lnSpc>
                <a:spcPct val="100000"/>
              </a:lnSpc>
              <a:spcBef>
                <a:spcPts val="0"/>
              </a:spcBef>
              <a:spcAft>
                <a:spcPts val="0"/>
              </a:spcAft>
              <a:buClr>
                <a:schemeClr val="accent2"/>
              </a:buClr>
              <a:buSzPts val="1400"/>
              <a:buFont typeface="Manjari"/>
              <a:buNone/>
              <a:defRPr sz="1400" b="0" i="0" u="none" strike="noStrike" cap="none">
                <a:solidFill>
                  <a:schemeClr val="accent2"/>
                </a:solidFill>
                <a:latin typeface="Manjari"/>
                <a:ea typeface="Manjari"/>
                <a:cs typeface="Manjari"/>
                <a:sym typeface="Manjari"/>
              </a:defRPr>
            </a:lvl3pPr>
            <a:lvl4pPr marL="1828800" marR="0" lvl="3" indent="-317500" algn="l" rtl="0">
              <a:lnSpc>
                <a:spcPct val="100000"/>
              </a:lnSpc>
              <a:spcBef>
                <a:spcPts val="0"/>
              </a:spcBef>
              <a:spcAft>
                <a:spcPts val="0"/>
              </a:spcAft>
              <a:buClr>
                <a:schemeClr val="accent2"/>
              </a:buClr>
              <a:buSzPts val="1400"/>
              <a:buFont typeface="Manjari"/>
              <a:buNone/>
              <a:defRPr sz="1400" b="0" i="0" u="none" strike="noStrike" cap="none">
                <a:solidFill>
                  <a:schemeClr val="accent2"/>
                </a:solidFill>
                <a:latin typeface="Manjari"/>
                <a:ea typeface="Manjari"/>
                <a:cs typeface="Manjari"/>
                <a:sym typeface="Manjari"/>
              </a:defRPr>
            </a:lvl4pPr>
            <a:lvl5pPr marL="2286000" marR="0" lvl="4" indent="-317500" algn="l" rtl="0">
              <a:lnSpc>
                <a:spcPct val="100000"/>
              </a:lnSpc>
              <a:spcBef>
                <a:spcPts val="0"/>
              </a:spcBef>
              <a:spcAft>
                <a:spcPts val="0"/>
              </a:spcAft>
              <a:buClr>
                <a:schemeClr val="accent2"/>
              </a:buClr>
              <a:buSzPts val="1400"/>
              <a:buFont typeface="Manjari"/>
              <a:buNone/>
              <a:defRPr sz="1400" b="0" i="0" u="none" strike="noStrike" cap="none">
                <a:solidFill>
                  <a:schemeClr val="accent2"/>
                </a:solidFill>
                <a:latin typeface="Manjari"/>
                <a:ea typeface="Manjari"/>
                <a:cs typeface="Manjari"/>
                <a:sym typeface="Manjari"/>
              </a:defRPr>
            </a:lvl5pPr>
            <a:lvl6pPr marL="2743200" marR="0" lvl="5" indent="-317500" algn="l" rtl="0">
              <a:lnSpc>
                <a:spcPct val="100000"/>
              </a:lnSpc>
              <a:spcBef>
                <a:spcPts val="0"/>
              </a:spcBef>
              <a:spcAft>
                <a:spcPts val="0"/>
              </a:spcAft>
              <a:buClr>
                <a:schemeClr val="accent2"/>
              </a:buClr>
              <a:buSzPts val="1400"/>
              <a:buFont typeface="Manjari"/>
              <a:buNone/>
              <a:defRPr sz="1400" b="0" i="0" u="none" strike="noStrike" cap="none">
                <a:solidFill>
                  <a:schemeClr val="accent2"/>
                </a:solidFill>
                <a:latin typeface="Manjari"/>
                <a:ea typeface="Manjari"/>
                <a:cs typeface="Manjari"/>
                <a:sym typeface="Manjari"/>
              </a:defRPr>
            </a:lvl6pPr>
            <a:lvl7pPr marL="3200400" marR="0" lvl="6" indent="-317500" algn="l" rtl="0">
              <a:lnSpc>
                <a:spcPct val="100000"/>
              </a:lnSpc>
              <a:spcBef>
                <a:spcPts val="0"/>
              </a:spcBef>
              <a:spcAft>
                <a:spcPts val="0"/>
              </a:spcAft>
              <a:buClr>
                <a:schemeClr val="accent2"/>
              </a:buClr>
              <a:buSzPts val="1400"/>
              <a:buFont typeface="Manjari"/>
              <a:buNone/>
              <a:defRPr sz="1400" b="0" i="0" u="none" strike="noStrike" cap="none">
                <a:solidFill>
                  <a:schemeClr val="accent2"/>
                </a:solidFill>
                <a:latin typeface="Manjari"/>
                <a:ea typeface="Manjari"/>
                <a:cs typeface="Manjari"/>
                <a:sym typeface="Manjari"/>
              </a:defRPr>
            </a:lvl7pPr>
            <a:lvl8pPr marL="3657600" marR="0" lvl="7" indent="-317500" algn="l" rtl="0">
              <a:lnSpc>
                <a:spcPct val="100000"/>
              </a:lnSpc>
              <a:spcBef>
                <a:spcPts val="0"/>
              </a:spcBef>
              <a:spcAft>
                <a:spcPts val="0"/>
              </a:spcAft>
              <a:buClr>
                <a:schemeClr val="accent2"/>
              </a:buClr>
              <a:buSzPts val="1400"/>
              <a:buFont typeface="Manjari"/>
              <a:buNone/>
              <a:defRPr sz="1400" b="0" i="0" u="none" strike="noStrike" cap="none">
                <a:solidFill>
                  <a:schemeClr val="accent2"/>
                </a:solidFill>
                <a:latin typeface="Manjari"/>
                <a:ea typeface="Manjari"/>
                <a:cs typeface="Manjari"/>
                <a:sym typeface="Manjari"/>
              </a:defRPr>
            </a:lvl8pPr>
            <a:lvl9pPr marL="4114800" marR="0" lvl="8" indent="-317500" algn="l" rtl="0">
              <a:lnSpc>
                <a:spcPct val="100000"/>
              </a:lnSpc>
              <a:spcBef>
                <a:spcPts val="0"/>
              </a:spcBef>
              <a:spcAft>
                <a:spcPts val="0"/>
              </a:spcAft>
              <a:buClr>
                <a:schemeClr val="accent2"/>
              </a:buClr>
              <a:buSzPts val="1400"/>
              <a:buFont typeface="Manjari"/>
              <a:buNone/>
              <a:defRPr sz="1400" b="0" i="0" u="none" strike="noStrike" cap="none">
                <a:solidFill>
                  <a:schemeClr val="accent2"/>
                </a:solidFill>
                <a:latin typeface="Manjari"/>
                <a:ea typeface="Manjari"/>
                <a:cs typeface="Manjari"/>
                <a:sym typeface="Manjari"/>
              </a:defRPr>
            </a:lvl9pPr>
          </a:lstStyle>
          <a:p>
            <a:pPr marL="0" indent="0">
              <a:spcAft>
                <a:spcPts val="1200"/>
              </a:spcAft>
            </a:pPr>
            <a:r>
              <a:rPr lang="en-US" dirty="0"/>
              <a:t>Others</a:t>
            </a:r>
          </a:p>
        </p:txBody>
      </p:sp>
      <p:sp>
        <p:nvSpPr>
          <p:cNvPr id="4" name="Google Shape;1798;p79">
            <a:extLst>
              <a:ext uri="{FF2B5EF4-FFF2-40B4-BE49-F238E27FC236}">
                <a16:creationId xmlns:a16="http://schemas.microsoft.com/office/drawing/2014/main" id="{19504F5B-9945-75D9-DE72-7509973E4954}"/>
              </a:ext>
            </a:extLst>
          </p:cNvPr>
          <p:cNvSpPr txBox="1">
            <a:spLocks/>
          </p:cNvSpPr>
          <p:nvPr/>
        </p:nvSpPr>
        <p:spPr>
          <a:xfrm>
            <a:off x="1522379" y="4302582"/>
            <a:ext cx="5574770" cy="7476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000000"/>
              </a:buClr>
              <a:buSzPts val="1400"/>
              <a:buFont typeface="Arial"/>
              <a:buChar char="●"/>
              <a:defRPr sz="1600" b="0" i="0" u="none" strike="noStrike" cap="none">
                <a:solidFill>
                  <a:schemeClr val="accent2"/>
                </a:solidFill>
                <a:latin typeface="Manjari"/>
                <a:ea typeface="Manjari"/>
                <a:cs typeface="Manjari"/>
                <a:sym typeface="Manjari"/>
              </a:defRPr>
            </a:lvl1pPr>
            <a:lvl2pPr marL="914400" marR="0" lvl="1" indent="-317500" algn="l" rtl="0">
              <a:lnSpc>
                <a:spcPct val="100000"/>
              </a:lnSpc>
              <a:spcBef>
                <a:spcPts val="0"/>
              </a:spcBef>
              <a:spcAft>
                <a:spcPts val="0"/>
              </a:spcAft>
              <a:buClr>
                <a:srgbClr val="000000"/>
              </a:buClr>
              <a:buSzPts val="1400"/>
              <a:buFont typeface="Arial"/>
              <a:buChar char="○"/>
              <a:defRPr sz="1200" b="0" i="0" u="none" strike="noStrike" cap="none">
                <a:solidFill>
                  <a:schemeClr val="accent2"/>
                </a:solidFill>
                <a:latin typeface="Manjari"/>
                <a:ea typeface="Manjari"/>
                <a:cs typeface="Manjari"/>
                <a:sym typeface="Manjari"/>
              </a:defRPr>
            </a:lvl2pPr>
            <a:lvl3pPr marL="1371600" marR="0" lvl="2" indent="-317500" algn="l" rtl="0">
              <a:lnSpc>
                <a:spcPct val="100000"/>
              </a:lnSpc>
              <a:spcBef>
                <a:spcPts val="0"/>
              </a:spcBef>
              <a:spcAft>
                <a:spcPts val="0"/>
              </a:spcAft>
              <a:buClr>
                <a:srgbClr val="000000"/>
              </a:buClr>
              <a:buSzPts val="1400"/>
              <a:buFont typeface="Arial"/>
              <a:buChar char="■"/>
              <a:defRPr sz="1200" b="0" i="0" u="none" strike="noStrike" cap="none">
                <a:solidFill>
                  <a:schemeClr val="accent2"/>
                </a:solidFill>
                <a:latin typeface="Manjari"/>
                <a:ea typeface="Manjari"/>
                <a:cs typeface="Manjari"/>
                <a:sym typeface="Manjari"/>
              </a:defRPr>
            </a:lvl3pPr>
            <a:lvl4pPr marL="1828800" marR="0" lvl="3" indent="-317500" algn="l" rtl="0">
              <a:lnSpc>
                <a:spcPct val="100000"/>
              </a:lnSpc>
              <a:spcBef>
                <a:spcPts val="0"/>
              </a:spcBef>
              <a:spcAft>
                <a:spcPts val="0"/>
              </a:spcAft>
              <a:buClr>
                <a:srgbClr val="000000"/>
              </a:buClr>
              <a:buSzPts val="1400"/>
              <a:buFont typeface="Arial"/>
              <a:buChar char="●"/>
              <a:defRPr sz="1200" b="0" i="0" u="none" strike="noStrike" cap="none">
                <a:solidFill>
                  <a:schemeClr val="accent2"/>
                </a:solidFill>
                <a:latin typeface="Manjari"/>
                <a:ea typeface="Manjari"/>
                <a:cs typeface="Manjari"/>
                <a:sym typeface="Manjari"/>
              </a:defRPr>
            </a:lvl4pPr>
            <a:lvl5pPr marL="2286000" marR="0" lvl="4" indent="-317500" algn="l" rtl="0">
              <a:lnSpc>
                <a:spcPct val="100000"/>
              </a:lnSpc>
              <a:spcBef>
                <a:spcPts val="0"/>
              </a:spcBef>
              <a:spcAft>
                <a:spcPts val="0"/>
              </a:spcAft>
              <a:buClr>
                <a:srgbClr val="000000"/>
              </a:buClr>
              <a:buSzPts val="1400"/>
              <a:buFont typeface="Arial"/>
              <a:buChar char="○"/>
              <a:defRPr sz="1200" b="0" i="0" u="none" strike="noStrike" cap="none">
                <a:solidFill>
                  <a:schemeClr val="accent2"/>
                </a:solidFill>
                <a:latin typeface="Manjari"/>
                <a:ea typeface="Manjari"/>
                <a:cs typeface="Manjari"/>
                <a:sym typeface="Manjari"/>
              </a:defRPr>
            </a:lvl5pPr>
            <a:lvl6pPr marL="2743200" marR="0" lvl="5" indent="-317500" algn="l" rtl="0">
              <a:lnSpc>
                <a:spcPct val="100000"/>
              </a:lnSpc>
              <a:spcBef>
                <a:spcPts val="0"/>
              </a:spcBef>
              <a:spcAft>
                <a:spcPts val="0"/>
              </a:spcAft>
              <a:buClr>
                <a:srgbClr val="000000"/>
              </a:buClr>
              <a:buSzPts val="1400"/>
              <a:buFont typeface="Arial"/>
              <a:buChar char="■"/>
              <a:defRPr sz="1200" b="0" i="0" u="none" strike="noStrike" cap="none">
                <a:solidFill>
                  <a:schemeClr val="accent2"/>
                </a:solidFill>
                <a:latin typeface="Manjari"/>
                <a:ea typeface="Manjari"/>
                <a:cs typeface="Manjari"/>
                <a:sym typeface="Manjari"/>
              </a:defRPr>
            </a:lvl6pPr>
            <a:lvl7pPr marL="3200400" marR="0" lvl="6" indent="-317500" algn="l" rtl="0">
              <a:lnSpc>
                <a:spcPct val="100000"/>
              </a:lnSpc>
              <a:spcBef>
                <a:spcPts val="0"/>
              </a:spcBef>
              <a:spcAft>
                <a:spcPts val="0"/>
              </a:spcAft>
              <a:buClr>
                <a:srgbClr val="000000"/>
              </a:buClr>
              <a:buSzPts val="1400"/>
              <a:buFont typeface="Arial"/>
              <a:buChar char="●"/>
              <a:defRPr sz="1200" b="0" i="0" u="none" strike="noStrike" cap="none">
                <a:solidFill>
                  <a:schemeClr val="accent2"/>
                </a:solidFill>
                <a:latin typeface="Manjari"/>
                <a:ea typeface="Manjari"/>
                <a:cs typeface="Manjari"/>
                <a:sym typeface="Manjari"/>
              </a:defRPr>
            </a:lvl7pPr>
            <a:lvl8pPr marL="3657600" marR="0" lvl="7" indent="-317500" algn="l" rtl="0">
              <a:lnSpc>
                <a:spcPct val="100000"/>
              </a:lnSpc>
              <a:spcBef>
                <a:spcPts val="0"/>
              </a:spcBef>
              <a:spcAft>
                <a:spcPts val="0"/>
              </a:spcAft>
              <a:buClr>
                <a:srgbClr val="000000"/>
              </a:buClr>
              <a:buSzPts val="1400"/>
              <a:buFont typeface="Arial"/>
              <a:buChar char="○"/>
              <a:defRPr sz="1200" b="0" i="0" u="none" strike="noStrike" cap="none">
                <a:solidFill>
                  <a:schemeClr val="accent2"/>
                </a:solidFill>
                <a:latin typeface="Manjari"/>
                <a:ea typeface="Manjari"/>
                <a:cs typeface="Manjari"/>
                <a:sym typeface="Manjari"/>
              </a:defRPr>
            </a:lvl8pPr>
            <a:lvl9pPr marL="4114800" marR="0" lvl="8" indent="-317500" algn="l" rtl="0">
              <a:lnSpc>
                <a:spcPct val="100000"/>
              </a:lnSpc>
              <a:spcBef>
                <a:spcPts val="0"/>
              </a:spcBef>
              <a:spcAft>
                <a:spcPts val="0"/>
              </a:spcAft>
              <a:buClr>
                <a:srgbClr val="000000"/>
              </a:buClr>
              <a:buSzPts val="1400"/>
              <a:buFont typeface="Arial"/>
              <a:buChar char="■"/>
              <a:defRPr sz="1200" b="0" i="0" u="none" strike="noStrike" cap="none">
                <a:solidFill>
                  <a:schemeClr val="accent2"/>
                </a:solidFill>
                <a:latin typeface="Manjari"/>
                <a:ea typeface="Manjari"/>
                <a:cs typeface="Manjari"/>
                <a:sym typeface="Manjari"/>
              </a:defRPr>
            </a:lvl9pPr>
          </a:lstStyle>
          <a:p>
            <a:pPr indent="-330200">
              <a:buClr>
                <a:schemeClr val="dk1"/>
              </a:buClr>
              <a:buSzPts val="1600"/>
              <a:buFont typeface="Manjari"/>
              <a:buChar char="●"/>
            </a:pPr>
            <a:r>
              <a:rPr lang="en-US" dirty="0">
                <a:solidFill>
                  <a:schemeClr val="dk1"/>
                </a:solidFill>
              </a:rPr>
              <a:t>Web browser : Google chrome, Microsoft edge </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80"/>
        <p:cNvGrpSpPr/>
        <p:nvPr/>
      </p:nvGrpSpPr>
      <p:grpSpPr>
        <a:xfrm>
          <a:off x="0" y="0"/>
          <a:ext cx="0" cy="0"/>
          <a:chOff x="0" y="0"/>
          <a:chExt cx="0" cy="0"/>
        </a:xfrm>
      </p:grpSpPr>
      <p:sp>
        <p:nvSpPr>
          <p:cNvPr id="2181" name="Google Shape;2181;p99"/>
          <p:cNvSpPr txBox="1">
            <a:spLocks noGrp="1"/>
          </p:cNvSpPr>
          <p:nvPr>
            <p:ph type="title"/>
          </p:nvPr>
        </p:nvSpPr>
        <p:spPr>
          <a:xfrm>
            <a:off x="713250" y="34331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Modules</a:t>
            </a:r>
            <a:endParaRPr dirty="0"/>
          </a:p>
        </p:txBody>
      </p:sp>
      <p:sp>
        <p:nvSpPr>
          <p:cNvPr id="2191" name="Google Shape;2191;p99"/>
          <p:cNvSpPr txBox="1"/>
          <p:nvPr/>
        </p:nvSpPr>
        <p:spPr>
          <a:xfrm>
            <a:off x="6508244" y="3330383"/>
            <a:ext cx="1884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dirty="0">
                <a:solidFill>
                  <a:schemeClr val="accent2"/>
                </a:solidFill>
                <a:latin typeface="Hammersmith One"/>
                <a:ea typeface="Hammersmith One"/>
                <a:cs typeface="Hammersmith One"/>
                <a:sym typeface="Hammersmith One"/>
              </a:rPr>
              <a:t>Admin</a:t>
            </a:r>
            <a:endParaRPr sz="2200" b="1" dirty="0">
              <a:solidFill>
                <a:schemeClr val="accent2"/>
              </a:solidFill>
              <a:latin typeface="Hammersmith One"/>
              <a:ea typeface="Hammersmith One"/>
              <a:cs typeface="Hammersmith One"/>
              <a:sym typeface="Hammersmith One"/>
            </a:endParaRPr>
          </a:p>
        </p:txBody>
      </p:sp>
      <p:sp>
        <p:nvSpPr>
          <p:cNvPr id="2201" name="Google Shape;2201;p99"/>
          <p:cNvSpPr txBox="1"/>
          <p:nvPr/>
        </p:nvSpPr>
        <p:spPr>
          <a:xfrm>
            <a:off x="761049" y="3490632"/>
            <a:ext cx="1884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dirty="0">
                <a:solidFill>
                  <a:schemeClr val="accent3"/>
                </a:solidFill>
                <a:latin typeface="Hammersmith One"/>
                <a:ea typeface="Hammersmith One"/>
                <a:cs typeface="Hammersmith One"/>
                <a:sym typeface="Hammersmith One"/>
              </a:rPr>
              <a:t>Service providers</a:t>
            </a:r>
            <a:endParaRPr sz="2200" b="1" dirty="0">
              <a:solidFill>
                <a:schemeClr val="accent3"/>
              </a:solidFill>
              <a:latin typeface="Hammersmith One"/>
              <a:ea typeface="Hammersmith One"/>
              <a:cs typeface="Hammersmith One"/>
              <a:sym typeface="Hammersmith One"/>
            </a:endParaRPr>
          </a:p>
        </p:txBody>
      </p:sp>
      <p:grpSp>
        <p:nvGrpSpPr>
          <p:cNvPr id="19" name="Group 18">
            <a:extLst>
              <a:ext uri="{FF2B5EF4-FFF2-40B4-BE49-F238E27FC236}">
                <a16:creationId xmlns:a16="http://schemas.microsoft.com/office/drawing/2014/main" id="{5F1B87AC-8DD4-3CEE-5205-FF93F1E0AFC3}"/>
              </a:ext>
            </a:extLst>
          </p:cNvPr>
          <p:cNvGrpSpPr/>
          <p:nvPr/>
        </p:nvGrpSpPr>
        <p:grpSpPr>
          <a:xfrm>
            <a:off x="1111450" y="1463802"/>
            <a:ext cx="7022700" cy="2463238"/>
            <a:chOff x="1060675" y="1410088"/>
            <a:chExt cx="7022700" cy="2463238"/>
          </a:xfrm>
        </p:grpSpPr>
        <p:cxnSp>
          <p:nvCxnSpPr>
            <p:cNvPr id="2182" name="Google Shape;2182;p99"/>
            <p:cNvCxnSpPr/>
            <p:nvPr/>
          </p:nvCxnSpPr>
          <p:spPr>
            <a:xfrm>
              <a:off x="1654650" y="3165400"/>
              <a:ext cx="5847000" cy="0"/>
            </a:xfrm>
            <a:prstGeom prst="straightConnector1">
              <a:avLst/>
            </a:prstGeom>
            <a:noFill/>
            <a:ln w="19050" cap="flat" cmpd="sng">
              <a:solidFill>
                <a:schemeClr val="accent2"/>
              </a:solidFill>
              <a:prstDash val="solid"/>
              <a:round/>
              <a:headEnd type="none" w="med" len="med"/>
              <a:tailEnd type="none" w="med" len="med"/>
            </a:ln>
          </p:spPr>
        </p:cxnSp>
        <p:cxnSp>
          <p:nvCxnSpPr>
            <p:cNvPr id="2183" name="Google Shape;2183;p99"/>
            <p:cNvCxnSpPr>
              <a:cxnSpLocks/>
              <a:stCxn id="2184" idx="4"/>
              <a:endCxn id="2185" idx="0"/>
            </p:cNvCxnSpPr>
            <p:nvPr/>
          </p:nvCxnSpPr>
          <p:spPr>
            <a:xfrm>
              <a:off x="1652575" y="2593888"/>
              <a:ext cx="0" cy="458850"/>
            </a:xfrm>
            <a:prstGeom prst="straightConnector1">
              <a:avLst/>
            </a:prstGeom>
            <a:noFill/>
            <a:ln w="19050" cap="flat" cmpd="sng">
              <a:solidFill>
                <a:schemeClr val="accent2"/>
              </a:solidFill>
              <a:prstDash val="solid"/>
              <a:round/>
              <a:headEnd type="none" w="med" len="med"/>
              <a:tailEnd type="none" w="med" len="med"/>
            </a:ln>
          </p:spPr>
        </p:cxnSp>
        <p:sp>
          <p:nvSpPr>
            <p:cNvPr id="2186" name="Google Shape;2186;p99"/>
            <p:cNvSpPr/>
            <p:nvPr/>
          </p:nvSpPr>
          <p:spPr>
            <a:xfrm>
              <a:off x="7698470" y="1489138"/>
              <a:ext cx="39733" cy="41601"/>
            </a:xfrm>
            <a:custGeom>
              <a:avLst/>
              <a:gdLst/>
              <a:ahLst/>
              <a:cxnLst/>
              <a:rect l="l" t="t" r="r" b="b"/>
              <a:pathLst>
                <a:path w="2808" h="2940" extrusionOk="0">
                  <a:moveTo>
                    <a:pt x="1" y="1"/>
                  </a:moveTo>
                  <a:lnTo>
                    <a:pt x="1" y="2127"/>
                  </a:lnTo>
                  <a:cubicBezTo>
                    <a:pt x="1" y="2575"/>
                    <a:pt x="365" y="2940"/>
                    <a:pt x="817" y="2940"/>
                  </a:cubicBezTo>
                  <a:lnTo>
                    <a:pt x="2807" y="2940"/>
                  </a:lnTo>
                  <a:lnTo>
                    <a:pt x="2807" y="1130"/>
                  </a:lnTo>
                  <a:cubicBezTo>
                    <a:pt x="2807" y="507"/>
                    <a:pt x="2301" y="1"/>
                    <a:pt x="16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87" name="Google Shape;2187;p99"/>
            <p:cNvSpPr/>
            <p:nvPr/>
          </p:nvSpPr>
          <p:spPr>
            <a:xfrm>
              <a:off x="7551041" y="1442570"/>
              <a:ext cx="106153" cy="30606"/>
            </a:xfrm>
            <a:custGeom>
              <a:avLst/>
              <a:gdLst/>
              <a:ahLst/>
              <a:cxnLst/>
              <a:rect l="l" t="t" r="r" b="b"/>
              <a:pathLst>
                <a:path w="7502" h="2163" extrusionOk="0">
                  <a:moveTo>
                    <a:pt x="1862" y="1"/>
                  </a:moveTo>
                  <a:cubicBezTo>
                    <a:pt x="835" y="4"/>
                    <a:pt x="1" y="835"/>
                    <a:pt x="1" y="1861"/>
                  </a:cubicBezTo>
                  <a:lnTo>
                    <a:pt x="1" y="2163"/>
                  </a:lnTo>
                  <a:lnTo>
                    <a:pt x="1130" y="2163"/>
                  </a:lnTo>
                  <a:lnTo>
                    <a:pt x="1130" y="1861"/>
                  </a:lnTo>
                  <a:cubicBezTo>
                    <a:pt x="1130" y="1458"/>
                    <a:pt x="1458" y="1133"/>
                    <a:pt x="1862" y="1130"/>
                  </a:cubicBezTo>
                  <a:lnTo>
                    <a:pt x="5641" y="1130"/>
                  </a:lnTo>
                  <a:cubicBezTo>
                    <a:pt x="6044" y="1133"/>
                    <a:pt x="6373" y="1458"/>
                    <a:pt x="6373" y="1861"/>
                  </a:cubicBezTo>
                  <a:lnTo>
                    <a:pt x="6373" y="2163"/>
                  </a:lnTo>
                  <a:lnTo>
                    <a:pt x="7502" y="2163"/>
                  </a:lnTo>
                  <a:lnTo>
                    <a:pt x="7502" y="1861"/>
                  </a:lnTo>
                  <a:cubicBezTo>
                    <a:pt x="7502" y="835"/>
                    <a:pt x="6668" y="4"/>
                    <a:pt x="56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88" name="Google Shape;2188;p99"/>
            <p:cNvSpPr/>
            <p:nvPr/>
          </p:nvSpPr>
          <p:spPr>
            <a:xfrm>
              <a:off x="6899575" y="1410088"/>
              <a:ext cx="1183800" cy="11838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99"/>
            <p:cNvSpPr/>
            <p:nvPr/>
          </p:nvSpPr>
          <p:spPr>
            <a:xfrm>
              <a:off x="6992250" y="1492588"/>
              <a:ext cx="1018800" cy="1018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0" name="Google Shape;2190;p99"/>
            <p:cNvSpPr/>
            <p:nvPr/>
          </p:nvSpPr>
          <p:spPr>
            <a:xfrm>
              <a:off x="7382425" y="3052738"/>
              <a:ext cx="218100" cy="218100"/>
            </a:xfrm>
            <a:prstGeom prst="ellipse">
              <a:avLst/>
            </a:prstGeom>
            <a:solidFill>
              <a:srgbClr val="FFFFFF"/>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99"/>
            <p:cNvSpPr/>
            <p:nvPr/>
          </p:nvSpPr>
          <p:spPr>
            <a:xfrm>
              <a:off x="4953275" y="1410088"/>
              <a:ext cx="1183800" cy="11838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99"/>
            <p:cNvSpPr/>
            <p:nvPr/>
          </p:nvSpPr>
          <p:spPr>
            <a:xfrm>
              <a:off x="5035775" y="1479929"/>
              <a:ext cx="1018800" cy="1018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5" name="Google Shape;2195;p99"/>
            <p:cNvSpPr/>
            <p:nvPr/>
          </p:nvSpPr>
          <p:spPr>
            <a:xfrm>
              <a:off x="5436125" y="3052738"/>
              <a:ext cx="218100" cy="218100"/>
            </a:xfrm>
            <a:prstGeom prst="ellipse">
              <a:avLst/>
            </a:prstGeom>
            <a:solidFill>
              <a:srgbClr val="FFFFFF"/>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99"/>
            <p:cNvSpPr txBox="1"/>
            <p:nvPr/>
          </p:nvSpPr>
          <p:spPr>
            <a:xfrm>
              <a:off x="4613089" y="3443726"/>
              <a:ext cx="1884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dirty="0">
                  <a:solidFill>
                    <a:schemeClr val="accent1"/>
                  </a:solidFill>
                  <a:latin typeface="Hammersmith One"/>
                  <a:ea typeface="Hammersmith One"/>
                  <a:cs typeface="Hammersmith One"/>
                  <a:sym typeface="Hammersmith One"/>
                </a:rPr>
                <a:t>Service seekers</a:t>
              </a:r>
              <a:endParaRPr sz="2200" b="1" dirty="0">
                <a:solidFill>
                  <a:schemeClr val="accent1"/>
                </a:solidFill>
                <a:latin typeface="Hammersmith One"/>
                <a:ea typeface="Hammersmith One"/>
                <a:cs typeface="Hammersmith One"/>
                <a:sym typeface="Hammersmith One"/>
              </a:endParaRPr>
            </a:p>
          </p:txBody>
        </p:sp>
        <p:cxnSp>
          <p:nvCxnSpPr>
            <p:cNvPr id="2198" name="Google Shape;2198;p99"/>
            <p:cNvCxnSpPr>
              <a:stCxn id="2193" idx="4"/>
              <a:endCxn id="2195" idx="0"/>
            </p:cNvCxnSpPr>
            <p:nvPr/>
          </p:nvCxnSpPr>
          <p:spPr>
            <a:xfrm>
              <a:off x="5545175" y="2593888"/>
              <a:ext cx="0" cy="459000"/>
            </a:xfrm>
            <a:prstGeom prst="straightConnector1">
              <a:avLst/>
            </a:prstGeom>
            <a:noFill/>
            <a:ln w="19050" cap="flat" cmpd="sng">
              <a:solidFill>
                <a:schemeClr val="accent2"/>
              </a:solidFill>
              <a:prstDash val="solid"/>
              <a:round/>
              <a:headEnd type="none" w="med" len="med"/>
              <a:tailEnd type="none" w="med" len="med"/>
            </a:ln>
          </p:spPr>
        </p:cxnSp>
        <p:sp>
          <p:nvSpPr>
            <p:cNvPr id="2199" name="Google Shape;2199;p99"/>
            <p:cNvSpPr/>
            <p:nvPr/>
          </p:nvSpPr>
          <p:spPr>
            <a:xfrm>
              <a:off x="1411578" y="1494147"/>
              <a:ext cx="40497" cy="59911"/>
            </a:xfrm>
            <a:custGeom>
              <a:avLst/>
              <a:gdLst/>
              <a:ahLst/>
              <a:cxnLst/>
              <a:rect l="l" t="t" r="r" b="b"/>
              <a:pathLst>
                <a:path w="2862" h="4234" extrusionOk="0">
                  <a:moveTo>
                    <a:pt x="2861" y="0"/>
                  </a:moveTo>
                  <a:lnTo>
                    <a:pt x="0" y="2117"/>
                  </a:lnTo>
                  <a:lnTo>
                    <a:pt x="2861" y="4234"/>
                  </a:lnTo>
                  <a:lnTo>
                    <a:pt x="28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84" name="Google Shape;2184;p99"/>
            <p:cNvSpPr/>
            <p:nvPr/>
          </p:nvSpPr>
          <p:spPr>
            <a:xfrm>
              <a:off x="1060675" y="1410088"/>
              <a:ext cx="1183800" cy="11838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99"/>
            <p:cNvSpPr/>
            <p:nvPr/>
          </p:nvSpPr>
          <p:spPr>
            <a:xfrm>
              <a:off x="1143174" y="1499383"/>
              <a:ext cx="1018800" cy="1018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99"/>
            <p:cNvSpPr/>
            <p:nvPr/>
          </p:nvSpPr>
          <p:spPr>
            <a:xfrm>
              <a:off x="1543525" y="3052738"/>
              <a:ext cx="218100" cy="218100"/>
            </a:xfrm>
            <a:prstGeom prst="ellipse">
              <a:avLst/>
            </a:prstGeom>
            <a:solidFill>
              <a:srgbClr val="FFFFFF"/>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99"/>
            <p:cNvSpPr/>
            <p:nvPr/>
          </p:nvSpPr>
          <p:spPr>
            <a:xfrm>
              <a:off x="3143845" y="1499383"/>
              <a:ext cx="23998" cy="47954"/>
            </a:xfrm>
            <a:custGeom>
              <a:avLst/>
              <a:gdLst/>
              <a:ahLst/>
              <a:cxnLst/>
              <a:rect l="l" t="t" r="r" b="b"/>
              <a:pathLst>
                <a:path w="1696" h="3389" extrusionOk="0">
                  <a:moveTo>
                    <a:pt x="1" y="1"/>
                  </a:moveTo>
                  <a:lnTo>
                    <a:pt x="1" y="3388"/>
                  </a:lnTo>
                  <a:lnTo>
                    <a:pt x="1696" y="1693"/>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04" name="Google Shape;2204;p99"/>
            <p:cNvSpPr/>
            <p:nvPr/>
          </p:nvSpPr>
          <p:spPr>
            <a:xfrm>
              <a:off x="3006975" y="1410088"/>
              <a:ext cx="1183800" cy="11838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99"/>
            <p:cNvSpPr/>
            <p:nvPr/>
          </p:nvSpPr>
          <p:spPr>
            <a:xfrm>
              <a:off x="3089277" y="1499383"/>
              <a:ext cx="1018800" cy="1018800"/>
            </a:xfrm>
            <a:prstGeom prst="ellipse">
              <a:avLst/>
            </a:prstGeom>
            <a:solidFill>
              <a:schemeClr val="tx1">
                <a:lumMod val="6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99"/>
            <p:cNvSpPr/>
            <p:nvPr/>
          </p:nvSpPr>
          <p:spPr>
            <a:xfrm>
              <a:off x="3489825" y="3052738"/>
              <a:ext cx="218100" cy="218100"/>
            </a:xfrm>
            <a:prstGeom prst="ellipse">
              <a:avLst/>
            </a:prstGeom>
            <a:solidFill>
              <a:srgbClr val="FFFFFF"/>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99"/>
            <p:cNvSpPr txBox="1"/>
            <p:nvPr/>
          </p:nvSpPr>
          <p:spPr>
            <a:xfrm>
              <a:off x="2656575" y="3294676"/>
              <a:ext cx="1884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dirty="0">
                  <a:solidFill>
                    <a:schemeClr val="accent2"/>
                  </a:solidFill>
                  <a:latin typeface="Hammersmith One"/>
                  <a:ea typeface="Hammersmith One"/>
                  <a:cs typeface="Hammersmith One"/>
                  <a:sym typeface="Hammersmith One"/>
                </a:rPr>
                <a:t>Services</a:t>
              </a:r>
              <a:endParaRPr sz="2200" b="1" dirty="0">
                <a:solidFill>
                  <a:schemeClr val="accent2"/>
                </a:solidFill>
                <a:latin typeface="Hammersmith One"/>
                <a:ea typeface="Hammersmith One"/>
                <a:cs typeface="Hammersmith One"/>
                <a:sym typeface="Hammersmith One"/>
              </a:endParaRPr>
            </a:p>
          </p:txBody>
        </p:sp>
        <p:cxnSp>
          <p:nvCxnSpPr>
            <p:cNvPr id="2209" name="Google Shape;2209;p99"/>
            <p:cNvCxnSpPr>
              <a:stCxn id="2204" idx="4"/>
              <a:endCxn id="2206" idx="0"/>
            </p:cNvCxnSpPr>
            <p:nvPr/>
          </p:nvCxnSpPr>
          <p:spPr>
            <a:xfrm>
              <a:off x="3598875" y="2593888"/>
              <a:ext cx="0" cy="459000"/>
            </a:xfrm>
            <a:prstGeom prst="straightConnector1">
              <a:avLst/>
            </a:prstGeom>
            <a:noFill/>
            <a:ln w="19050" cap="flat" cmpd="sng">
              <a:solidFill>
                <a:schemeClr val="accent2"/>
              </a:solidFill>
              <a:prstDash val="solid"/>
              <a:round/>
              <a:headEnd type="none" w="med" len="med"/>
              <a:tailEnd type="none" w="med" len="med"/>
            </a:ln>
          </p:spPr>
        </p:cxnSp>
        <p:cxnSp>
          <p:nvCxnSpPr>
            <p:cNvPr id="2210" name="Google Shape;2210;p99"/>
            <p:cNvCxnSpPr/>
            <p:nvPr/>
          </p:nvCxnSpPr>
          <p:spPr>
            <a:xfrm>
              <a:off x="7491475" y="2593888"/>
              <a:ext cx="0" cy="459000"/>
            </a:xfrm>
            <a:prstGeom prst="straightConnector1">
              <a:avLst/>
            </a:prstGeom>
            <a:noFill/>
            <a:ln w="19050" cap="flat" cmpd="sng">
              <a:solidFill>
                <a:schemeClr val="accent2"/>
              </a:solidFill>
              <a:prstDash val="solid"/>
              <a:round/>
              <a:headEnd type="none" w="med" len="med"/>
              <a:tailEnd type="none" w="med" len="med"/>
            </a:ln>
          </p:spPr>
        </p:cxnSp>
        <p:grpSp>
          <p:nvGrpSpPr>
            <p:cNvPr id="3" name="Google Shape;2451;p114">
              <a:extLst>
                <a:ext uri="{FF2B5EF4-FFF2-40B4-BE49-F238E27FC236}">
                  <a16:creationId xmlns:a16="http://schemas.microsoft.com/office/drawing/2014/main" id="{2719299A-1E10-5412-36BE-DA994E82380B}"/>
                </a:ext>
              </a:extLst>
            </p:cNvPr>
            <p:cNvGrpSpPr/>
            <p:nvPr/>
          </p:nvGrpSpPr>
          <p:grpSpPr>
            <a:xfrm>
              <a:off x="5368521" y="1815672"/>
              <a:ext cx="373736" cy="293055"/>
              <a:chOff x="-41694200" y="2382950"/>
              <a:chExt cx="317425" cy="248900"/>
            </a:xfrm>
          </p:grpSpPr>
          <p:sp>
            <p:nvSpPr>
              <p:cNvPr id="4" name="Google Shape;2452;p114">
                <a:extLst>
                  <a:ext uri="{FF2B5EF4-FFF2-40B4-BE49-F238E27FC236}">
                    <a16:creationId xmlns:a16="http://schemas.microsoft.com/office/drawing/2014/main" id="{17AAC37D-FEBC-89FD-ED60-B214D0D76FF5}"/>
                  </a:ext>
                </a:extLst>
              </p:cNvPr>
              <p:cNvSpPr/>
              <p:nvPr/>
            </p:nvSpPr>
            <p:spPr>
              <a:xfrm>
                <a:off x="-41694200" y="2382950"/>
                <a:ext cx="317425" cy="248900"/>
              </a:xfrm>
              <a:custGeom>
                <a:avLst/>
                <a:gdLst/>
                <a:ahLst/>
                <a:cxnLst/>
                <a:rect l="l" t="t" r="r" b="b"/>
                <a:pathLst>
                  <a:path w="12697" h="9956" extrusionOk="0">
                    <a:moveTo>
                      <a:pt x="10555" y="851"/>
                    </a:moveTo>
                    <a:cubicBezTo>
                      <a:pt x="10807" y="851"/>
                      <a:pt x="10964" y="1040"/>
                      <a:pt x="10964" y="1292"/>
                    </a:cubicBezTo>
                    <a:lnTo>
                      <a:pt x="10964" y="7499"/>
                    </a:lnTo>
                    <a:lnTo>
                      <a:pt x="1576" y="7499"/>
                    </a:lnTo>
                    <a:lnTo>
                      <a:pt x="1576" y="1292"/>
                    </a:lnTo>
                    <a:lnTo>
                      <a:pt x="1607" y="1292"/>
                    </a:lnTo>
                    <a:cubicBezTo>
                      <a:pt x="1607" y="1040"/>
                      <a:pt x="1828" y="882"/>
                      <a:pt x="2017" y="851"/>
                    </a:cubicBezTo>
                    <a:close/>
                    <a:moveTo>
                      <a:pt x="8507" y="8286"/>
                    </a:moveTo>
                    <a:lnTo>
                      <a:pt x="8507" y="8727"/>
                    </a:lnTo>
                    <a:cubicBezTo>
                      <a:pt x="8507" y="8918"/>
                      <a:pt x="8633" y="9073"/>
                      <a:pt x="8777" y="9137"/>
                    </a:cubicBezTo>
                    <a:lnTo>
                      <a:pt x="1198" y="9137"/>
                    </a:lnTo>
                    <a:cubicBezTo>
                      <a:pt x="1009" y="9137"/>
                      <a:pt x="851" y="9011"/>
                      <a:pt x="788" y="8853"/>
                    </a:cubicBezTo>
                    <a:cubicBezTo>
                      <a:pt x="757" y="8759"/>
                      <a:pt x="788" y="8759"/>
                      <a:pt x="788" y="8286"/>
                    </a:cubicBezTo>
                    <a:close/>
                    <a:moveTo>
                      <a:pt x="10145" y="8286"/>
                    </a:moveTo>
                    <a:lnTo>
                      <a:pt x="10145" y="8727"/>
                    </a:lnTo>
                    <a:cubicBezTo>
                      <a:pt x="10145" y="8918"/>
                      <a:pt x="10254" y="9073"/>
                      <a:pt x="10402" y="9137"/>
                    </a:cubicBezTo>
                    <a:lnTo>
                      <a:pt x="9051" y="9137"/>
                    </a:lnTo>
                    <a:cubicBezTo>
                      <a:pt x="9186" y="9073"/>
                      <a:pt x="9294" y="8918"/>
                      <a:pt x="9294" y="8727"/>
                    </a:cubicBezTo>
                    <a:lnTo>
                      <a:pt x="9294" y="8286"/>
                    </a:lnTo>
                    <a:close/>
                    <a:moveTo>
                      <a:pt x="11783" y="8286"/>
                    </a:moveTo>
                    <a:lnTo>
                      <a:pt x="11783" y="8727"/>
                    </a:lnTo>
                    <a:cubicBezTo>
                      <a:pt x="11815" y="8979"/>
                      <a:pt x="11626" y="9137"/>
                      <a:pt x="11374" y="9137"/>
                    </a:cubicBezTo>
                    <a:lnTo>
                      <a:pt x="10720" y="9137"/>
                    </a:lnTo>
                    <a:cubicBezTo>
                      <a:pt x="10874" y="9073"/>
                      <a:pt x="10964" y="8918"/>
                      <a:pt x="10964" y="8727"/>
                    </a:cubicBezTo>
                    <a:lnTo>
                      <a:pt x="10964" y="8286"/>
                    </a:lnTo>
                    <a:close/>
                    <a:moveTo>
                      <a:pt x="2048" y="0"/>
                    </a:moveTo>
                    <a:cubicBezTo>
                      <a:pt x="1387" y="0"/>
                      <a:pt x="788" y="536"/>
                      <a:pt x="820" y="1261"/>
                    </a:cubicBezTo>
                    <a:lnTo>
                      <a:pt x="820" y="7467"/>
                    </a:lnTo>
                    <a:lnTo>
                      <a:pt x="347" y="7467"/>
                    </a:lnTo>
                    <a:cubicBezTo>
                      <a:pt x="158" y="7467"/>
                      <a:pt x="0" y="7625"/>
                      <a:pt x="0" y="7814"/>
                    </a:cubicBezTo>
                    <a:lnTo>
                      <a:pt x="0" y="8696"/>
                    </a:lnTo>
                    <a:cubicBezTo>
                      <a:pt x="0" y="9357"/>
                      <a:pt x="568" y="9956"/>
                      <a:pt x="1229" y="9956"/>
                    </a:cubicBezTo>
                    <a:lnTo>
                      <a:pt x="11437" y="9956"/>
                    </a:lnTo>
                    <a:cubicBezTo>
                      <a:pt x="12098" y="9956"/>
                      <a:pt x="12697" y="9389"/>
                      <a:pt x="12697" y="8696"/>
                    </a:cubicBezTo>
                    <a:lnTo>
                      <a:pt x="12697" y="7877"/>
                    </a:lnTo>
                    <a:cubicBezTo>
                      <a:pt x="12634" y="7656"/>
                      <a:pt x="12445" y="7467"/>
                      <a:pt x="12224" y="7467"/>
                    </a:cubicBezTo>
                    <a:lnTo>
                      <a:pt x="11815" y="7467"/>
                    </a:lnTo>
                    <a:lnTo>
                      <a:pt x="11815" y="1261"/>
                    </a:lnTo>
                    <a:cubicBezTo>
                      <a:pt x="11815" y="567"/>
                      <a:pt x="11279" y="0"/>
                      <a:pt x="10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453;p114">
                <a:extLst>
                  <a:ext uri="{FF2B5EF4-FFF2-40B4-BE49-F238E27FC236}">
                    <a16:creationId xmlns:a16="http://schemas.microsoft.com/office/drawing/2014/main" id="{47C47ED6-7C76-1260-7144-60B80397A6FC}"/>
                  </a:ext>
                </a:extLst>
              </p:cNvPr>
              <p:cNvSpPr/>
              <p:nvPr/>
            </p:nvSpPr>
            <p:spPr>
              <a:xfrm>
                <a:off x="-41586600" y="2425550"/>
                <a:ext cx="107450" cy="102925"/>
              </a:xfrm>
              <a:custGeom>
                <a:avLst/>
                <a:gdLst/>
                <a:ahLst/>
                <a:cxnLst/>
                <a:rect l="l" t="t" r="r" b="b"/>
                <a:pathLst>
                  <a:path w="4298" h="4117" extrusionOk="0">
                    <a:moveTo>
                      <a:pt x="1147" y="1037"/>
                    </a:moveTo>
                    <a:lnTo>
                      <a:pt x="2218" y="1384"/>
                    </a:lnTo>
                    <a:lnTo>
                      <a:pt x="1493" y="2108"/>
                    </a:lnTo>
                    <a:lnTo>
                      <a:pt x="1147" y="1037"/>
                    </a:lnTo>
                    <a:close/>
                    <a:moveTo>
                      <a:pt x="466" y="1"/>
                    </a:moveTo>
                    <a:cubicBezTo>
                      <a:pt x="209" y="1"/>
                      <a:pt x="1" y="267"/>
                      <a:pt x="107" y="533"/>
                    </a:cubicBezTo>
                    <a:lnTo>
                      <a:pt x="926" y="3022"/>
                    </a:lnTo>
                    <a:cubicBezTo>
                      <a:pt x="987" y="3184"/>
                      <a:pt x="1164" y="3293"/>
                      <a:pt x="1341" y="3293"/>
                    </a:cubicBezTo>
                    <a:cubicBezTo>
                      <a:pt x="1441" y="3293"/>
                      <a:pt x="1540" y="3259"/>
                      <a:pt x="1619" y="3180"/>
                    </a:cubicBezTo>
                    <a:lnTo>
                      <a:pt x="2155" y="2613"/>
                    </a:lnTo>
                    <a:lnTo>
                      <a:pt x="3541" y="3999"/>
                    </a:lnTo>
                    <a:cubicBezTo>
                      <a:pt x="3620" y="4077"/>
                      <a:pt x="3730" y="4117"/>
                      <a:pt x="3840" y="4117"/>
                    </a:cubicBezTo>
                    <a:cubicBezTo>
                      <a:pt x="3951" y="4117"/>
                      <a:pt x="4061" y="4077"/>
                      <a:pt x="4140" y="3999"/>
                    </a:cubicBezTo>
                    <a:cubicBezTo>
                      <a:pt x="4297" y="3841"/>
                      <a:pt x="4297" y="3558"/>
                      <a:pt x="4140" y="3400"/>
                    </a:cubicBezTo>
                    <a:lnTo>
                      <a:pt x="2722" y="2077"/>
                    </a:lnTo>
                    <a:lnTo>
                      <a:pt x="3258" y="1510"/>
                    </a:lnTo>
                    <a:cubicBezTo>
                      <a:pt x="3510" y="1289"/>
                      <a:pt x="3384" y="911"/>
                      <a:pt x="3100" y="848"/>
                    </a:cubicBezTo>
                    <a:lnTo>
                      <a:pt x="611" y="29"/>
                    </a:lnTo>
                    <a:cubicBezTo>
                      <a:pt x="562" y="10"/>
                      <a:pt x="514"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12993;p145">
              <a:extLst>
                <a:ext uri="{FF2B5EF4-FFF2-40B4-BE49-F238E27FC236}">
                  <a16:creationId xmlns:a16="http://schemas.microsoft.com/office/drawing/2014/main" id="{C8FCB36E-BDC4-0E75-DB55-E33EE97D360E}"/>
                </a:ext>
              </a:extLst>
            </p:cNvPr>
            <p:cNvGrpSpPr/>
            <p:nvPr/>
          </p:nvGrpSpPr>
          <p:grpSpPr>
            <a:xfrm>
              <a:off x="3386203" y="1816163"/>
              <a:ext cx="425343" cy="424188"/>
              <a:chOff x="-3854375" y="2405000"/>
              <a:chExt cx="294600" cy="293800"/>
            </a:xfrm>
            <a:solidFill>
              <a:schemeClr val="tx1"/>
            </a:solidFill>
          </p:grpSpPr>
          <p:sp>
            <p:nvSpPr>
              <p:cNvPr id="7" name="Google Shape;12994;p145">
                <a:extLst>
                  <a:ext uri="{FF2B5EF4-FFF2-40B4-BE49-F238E27FC236}">
                    <a16:creationId xmlns:a16="http://schemas.microsoft.com/office/drawing/2014/main" id="{8F643C27-EA96-E6E5-3043-B4E5AD76D3DD}"/>
                  </a:ext>
                </a:extLst>
              </p:cNvPr>
              <p:cNvSpPr/>
              <p:nvPr/>
            </p:nvSpPr>
            <p:spPr>
              <a:xfrm>
                <a:off x="-3854375" y="2405000"/>
                <a:ext cx="294600" cy="293800"/>
              </a:xfrm>
              <a:custGeom>
                <a:avLst/>
                <a:gdLst/>
                <a:ahLst/>
                <a:cxnLst/>
                <a:rect l="l" t="t" r="r" b="b"/>
                <a:pathLst>
                  <a:path w="11784" h="11752" extrusionOk="0">
                    <a:moveTo>
                      <a:pt x="6994" y="694"/>
                    </a:moveTo>
                    <a:lnTo>
                      <a:pt x="6994" y="1103"/>
                    </a:lnTo>
                    <a:cubicBezTo>
                      <a:pt x="6994" y="1261"/>
                      <a:pt x="7120" y="1387"/>
                      <a:pt x="7278" y="1418"/>
                    </a:cubicBezTo>
                    <a:cubicBezTo>
                      <a:pt x="7467" y="1481"/>
                      <a:pt x="7719" y="1576"/>
                      <a:pt x="7908" y="1702"/>
                    </a:cubicBezTo>
                    <a:cubicBezTo>
                      <a:pt x="7954" y="1736"/>
                      <a:pt x="8009" y="1750"/>
                      <a:pt x="8066" y="1750"/>
                    </a:cubicBezTo>
                    <a:cubicBezTo>
                      <a:pt x="8164" y="1750"/>
                      <a:pt x="8269" y="1710"/>
                      <a:pt x="8349" y="1670"/>
                    </a:cubicBezTo>
                    <a:lnTo>
                      <a:pt x="8664" y="1355"/>
                    </a:lnTo>
                    <a:lnTo>
                      <a:pt x="9137" y="1828"/>
                    </a:lnTo>
                    <a:lnTo>
                      <a:pt x="8822" y="2143"/>
                    </a:lnTo>
                    <a:cubicBezTo>
                      <a:pt x="8696" y="2269"/>
                      <a:pt x="8696" y="2426"/>
                      <a:pt x="8759" y="2584"/>
                    </a:cubicBezTo>
                    <a:cubicBezTo>
                      <a:pt x="8885" y="2773"/>
                      <a:pt x="8979" y="2962"/>
                      <a:pt x="9042" y="3214"/>
                    </a:cubicBezTo>
                    <a:cubicBezTo>
                      <a:pt x="9074" y="3372"/>
                      <a:pt x="9200" y="3466"/>
                      <a:pt x="9357" y="3466"/>
                    </a:cubicBezTo>
                    <a:lnTo>
                      <a:pt x="9798" y="3466"/>
                    </a:lnTo>
                    <a:lnTo>
                      <a:pt x="9798" y="4159"/>
                    </a:lnTo>
                    <a:lnTo>
                      <a:pt x="9357" y="4159"/>
                    </a:lnTo>
                    <a:cubicBezTo>
                      <a:pt x="9200" y="4159"/>
                      <a:pt x="9074" y="4222"/>
                      <a:pt x="9042" y="4380"/>
                    </a:cubicBezTo>
                    <a:cubicBezTo>
                      <a:pt x="9011" y="4569"/>
                      <a:pt x="8885" y="4821"/>
                      <a:pt x="8759" y="5010"/>
                    </a:cubicBezTo>
                    <a:cubicBezTo>
                      <a:pt x="8696" y="5136"/>
                      <a:pt x="8727" y="5325"/>
                      <a:pt x="8822" y="5451"/>
                    </a:cubicBezTo>
                    <a:lnTo>
                      <a:pt x="9137" y="5766"/>
                    </a:lnTo>
                    <a:lnTo>
                      <a:pt x="8664" y="6238"/>
                    </a:lnTo>
                    <a:lnTo>
                      <a:pt x="8349" y="5923"/>
                    </a:lnTo>
                    <a:cubicBezTo>
                      <a:pt x="8275" y="5850"/>
                      <a:pt x="8191" y="5819"/>
                      <a:pt x="8101" y="5819"/>
                    </a:cubicBezTo>
                    <a:cubicBezTo>
                      <a:pt x="8038" y="5819"/>
                      <a:pt x="7973" y="5834"/>
                      <a:pt x="7908" y="5860"/>
                    </a:cubicBezTo>
                    <a:cubicBezTo>
                      <a:pt x="7719" y="5986"/>
                      <a:pt x="7498" y="6081"/>
                      <a:pt x="7278" y="6144"/>
                    </a:cubicBezTo>
                    <a:cubicBezTo>
                      <a:pt x="7120" y="6175"/>
                      <a:pt x="6994" y="6301"/>
                      <a:pt x="6994" y="6459"/>
                    </a:cubicBezTo>
                    <a:lnTo>
                      <a:pt x="6994" y="6900"/>
                    </a:lnTo>
                    <a:lnTo>
                      <a:pt x="6333" y="6900"/>
                    </a:lnTo>
                    <a:lnTo>
                      <a:pt x="6333" y="6459"/>
                    </a:lnTo>
                    <a:cubicBezTo>
                      <a:pt x="6333" y="6301"/>
                      <a:pt x="6207" y="6207"/>
                      <a:pt x="6049" y="6144"/>
                    </a:cubicBezTo>
                    <a:cubicBezTo>
                      <a:pt x="5860" y="6112"/>
                      <a:pt x="5608" y="5986"/>
                      <a:pt x="5419" y="5860"/>
                    </a:cubicBezTo>
                    <a:cubicBezTo>
                      <a:pt x="5374" y="5838"/>
                      <a:pt x="5322" y="5828"/>
                      <a:pt x="5267" y="5828"/>
                    </a:cubicBezTo>
                    <a:cubicBezTo>
                      <a:pt x="5167" y="5828"/>
                      <a:pt x="5059" y="5862"/>
                      <a:pt x="4978" y="5923"/>
                    </a:cubicBezTo>
                    <a:lnTo>
                      <a:pt x="4663" y="6238"/>
                    </a:lnTo>
                    <a:lnTo>
                      <a:pt x="4190" y="5766"/>
                    </a:lnTo>
                    <a:lnTo>
                      <a:pt x="4505" y="5451"/>
                    </a:lnTo>
                    <a:cubicBezTo>
                      <a:pt x="4631" y="5325"/>
                      <a:pt x="4631" y="5167"/>
                      <a:pt x="4568" y="5010"/>
                    </a:cubicBezTo>
                    <a:cubicBezTo>
                      <a:pt x="4442" y="4821"/>
                      <a:pt x="4348" y="4632"/>
                      <a:pt x="4285" y="4380"/>
                    </a:cubicBezTo>
                    <a:cubicBezTo>
                      <a:pt x="4253" y="4254"/>
                      <a:pt x="4127" y="4159"/>
                      <a:pt x="4001" y="4159"/>
                    </a:cubicBezTo>
                    <a:lnTo>
                      <a:pt x="3529" y="4159"/>
                    </a:lnTo>
                    <a:lnTo>
                      <a:pt x="3529" y="3466"/>
                    </a:lnTo>
                    <a:lnTo>
                      <a:pt x="3970" y="3466"/>
                    </a:lnTo>
                    <a:cubicBezTo>
                      <a:pt x="4127" y="3466"/>
                      <a:pt x="4253" y="3372"/>
                      <a:pt x="4285" y="3214"/>
                    </a:cubicBezTo>
                    <a:cubicBezTo>
                      <a:pt x="4316" y="2993"/>
                      <a:pt x="4442" y="2773"/>
                      <a:pt x="4568" y="2584"/>
                    </a:cubicBezTo>
                    <a:cubicBezTo>
                      <a:pt x="4631" y="2458"/>
                      <a:pt x="4600" y="2269"/>
                      <a:pt x="4505" y="2143"/>
                    </a:cubicBezTo>
                    <a:lnTo>
                      <a:pt x="4190" y="1828"/>
                    </a:lnTo>
                    <a:lnTo>
                      <a:pt x="4663" y="1355"/>
                    </a:lnTo>
                    <a:lnTo>
                      <a:pt x="4978" y="1670"/>
                    </a:lnTo>
                    <a:cubicBezTo>
                      <a:pt x="5046" y="1738"/>
                      <a:pt x="5122" y="1769"/>
                      <a:pt x="5203" y="1769"/>
                    </a:cubicBezTo>
                    <a:cubicBezTo>
                      <a:pt x="5273" y="1769"/>
                      <a:pt x="5346" y="1746"/>
                      <a:pt x="5419" y="1702"/>
                    </a:cubicBezTo>
                    <a:cubicBezTo>
                      <a:pt x="5608" y="1576"/>
                      <a:pt x="5829" y="1513"/>
                      <a:pt x="6049" y="1418"/>
                    </a:cubicBezTo>
                    <a:cubicBezTo>
                      <a:pt x="6207" y="1387"/>
                      <a:pt x="6333" y="1261"/>
                      <a:pt x="6333" y="1103"/>
                    </a:cubicBezTo>
                    <a:lnTo>
                      <a:pt x="6333" y="694"/>
                    </a:lnTo>
                    <a:close/>
                    <a:moveTo>
                      <a:pt x="10964" y="4821"/>
                    </a:moveTo>
                    <a:lnTo>
                      <a:pt x="9830" y="8255"/>
                    </a:lnTo>
                    <a:lnTo>
                      <a:pt x="2773" y="8255"/>
                    </a:lnTo>
                    <a:lnTo>
                      <a:pt x="2143" y="4821"/>
                    </a:lnTo>
                    <a:lnTo>
                      <a:pt x="3686" y="4821"/>
                    </a:lnTo>
                    <a:cubicBezTo>
                      <a:pt x="3718" y="4947"/>
                      <a:pt x="3781" y="5010"/>
                      <a:pt x="3812" y="5136"/>
                    </a:cubicBezTo>
                    <a:lnTo>
                      <a:pt x="3466" y="5482"/>
                    </a:lnTo>
                    <a:cubicBezTo>
                      <a:pt x="3340" y="5608"/>
                      <a:pt x="3340" y="5829"/>
                      <a:pt x="3466" y="5955"/>
                    </a:cubicBezTo>
                    <a:lnTo>
                      <a:pt x="4442" y="6932"/>
                    </a:lnTo>
                    <a:cubicBezTo>
                      <a:pt x="4505" y="6995"/>
                      <a:pt x="4592" y="7026"/>
                      <a:pt x="4679" y="7026"/>
                    </a:cubicBezTo>
                    <a:cubicBezTo>
                      <a:pt x="4765" y="7026"/>
                      <a:pt x="4852" y="6995"/>
                      <a:pt x="4915" y="6932"/>
                    </a:cubicBezTo>
                    <a:lnTo>
                      <a:pt x="5262" y="6585"/>
                    </a:lnTo>
                    <a:cubicBezTo>
                      <a:pt x="5356" y="6617"/>
                      <a:pt x="5451" y="6680"/>
                      <a:pt x="5577" y="6711"/>
                    </a:cubicBezTo>
                    <a:lnTo>
                      <a:pt x="5577" y="7215"/>
                    </a:lnTo>
                    <a:cubicBezTo>
                      <a:pt x="5577" y="7404"/>
                      <a:pt x="5734" y="7562"/>
                      <a:pt x="5923" y="7562"/>
                    </a:cubicBezTo>
                    <a:lnTo>
                      <a:pt x="7309" y="7562"/>
                    </a:lnTo>
                    <a:cubicBezTo>
                      <a:pt x="7498" y="7562"/>
                      <a:pt x="7656" y="7404"/>
                      <a:pt x="7656" y="7215"/>
                    </a:cubicBezTo>
                    <a:lnTo>
                      <a:pt x="7656" y="6711"/>
                    </a:lnTo>
                    <a:cubicBezTo>
                      <a:pt x="7782" y="6680"/>
                      <a:pt x="7876" y="6617"/>
                      <a:pt x="7971" y="6585"/>
                    </a:cubicBezTo>
                    <a:lnTo>
                      <a:pt x="8349" y="6932"/>
                    </a:lnTo>
                    <a:cubicBezTo>
                      <a:pt x="8396" y="6995"/>
                      <a:pt x="8483" y="7026"/>
                      <a:pt x="8574" y="7026"/>
                    </a:cubicBezTo>
                    <a:cubicBezTo>
                      <a:pt x="8664" y="7026"/>
                      <a:pt x="8759" y="6995"/>
                      <a:pt x="8822" y="6932"/>
                    </a:cubicBezTo>
                    <a:lnTo>
                      <a:pt x="9798" y="5955"/>
                    </a:lnTo>
                    <a:cubicBezTo>
                      <a:pt x="9924" y="5829"/>
                      <a:pt x="9924" y="5608"/>
                      <a:pt x="9798" y="5482"/>
                    </a:cubicBezTo>
                    <a:lnTo>
                      <a:pt x="9452" y="5136"/>
                    </a:lnTo>
                    <a:cubicBezTo>
                      <a:pt x="9483" y="5041"/>
                      <a:pt x="9515" y="4947"/>
                      <a:pt x="9546" y="4821"/>
                    </a:cubicBezTo>
                    <a:close/>
                    <a:moveTo>
                      <a:pt x="3907" y="10334"/>
                    </a:moveTo>
                    <a:cubicBezTo>
                      <a:pt x="4096" y="10366"/>
                      <a:pt x="4253" y="10523"/>
                      <a:pt x="4253" y="10681"/>
                    </a:cubicBezTo>
                    <a:cubicBezTo>
                      <a:pt x="4253" y="10870"/>
                      <a:pt x="4096" y="11027"/>
                      <a:pt x="3907" y="11027"/>
                    </a:cubicBezTo>
                    <a:cubicBezTo>
                      <a:pt x="3686" y="11027"/>
                      <a:pt x="3529" y="10870"/>
                      <a:pt x="3529" y="10681"/>
                    </a:cubicBezTo>
                    <a:cubicBezTo>
                      <a:pt x="3529" y="10492"/>
                      <a:pt x="3686" y="10334"/>
                      <a:pt x="3907" y="10334"/>
                    </a:cubicBezTo>
                    <a:close/>
                    <a:moveTo>
                      <a:pt x="8664" y="10334"/>
                    </a:moveTo>
                    <a:cubicBezTo>
                      <a:pt x="8853" y="10366"/>
                      <a:pt x="9011" y="10523"/>
                      <a:pt x="9011" y="10681"/>
                    </a:cubicBezTo>
                    <a:cubicBezTo>
                      <a:pt x="9011" y="10870"/>
                      <a:pt x="8853" y="11027"/>
                      <a:pt x="8664" y="11027"/>
                    </a:cubicBezTo>
                    <a:cubicBezTo>
                      <a:pt x="8444" y="11027"/>
                      <a:pt x="8286" y="10870"/>
                      <a:pt x="8286" y="10681"/>
                    </a:cubicBezTo>
                    <a:cubicBezTo>
                      <a:pt x="8286" y="10492"/>
                      <a:pt x="8444" y="10334"/>
                      <a:pt x="8664" y="10334"/>
                    </a:cubicBezTo>
                    <a:close/>
                    <a:moveTo>
                      <a:pt x="5892" y="0"/>
                    </a:moveTo>
                    <a:cubicBezTo>
                      <a:pt x="5703" y="0"/>
                      <a:pt x="5545" y="158"/>
                      <a:pt x="5545" y="379"/>
                    </a:cubicBezTo>
                    <a:lnTo>
                      <a:pt x="5545" y="883"/>
                    </a:lnTo>
                    <a:cubicBezTo>
                      <a:pt x="5419" y="914"/>
                      <a:pt x="5356" y="946"/>
                      <a:pt x="5230" y="1009"/>
                    </a:cubicBezTo>
                    <a:lnTo>
                      <a:pt x="4883" y="631"/>
                    </a:lnTo>
                    <a:cubicBezTo>
                      <a:pt x="4820" y="583"/>
                      <a:pt x="4734" y="560"/>
                      <a:pt x="4647" y="560"/>
                    </a:cubicBezTo>
                    <a:cubicBezTo>
                      <a:pt x="4561" y="560"/>
                      <a:pt x="4474" y="583"/>
                      <a:pt x="4411" y="631"/>
                    </a:cubicBezTo>
                    <a:lnTo>
                      <a:pt x="3434" y="1639"/>
                    </a:lnTo>
                    <a:cubicBezTo>
                      <a:pt x="3308" y="1733"/>
                      <a:pt x="3308" y="1985"/>
                      <a:pt x="3434" y="2111"/>
                    </a:cubicBezTo>
                    <a:lnTo>
                      <a:pt x="3781" y="2458"/>
                    </a:lnTo>
                    <a:cubicBezTo>
                      <a:pt x="3718" y="2521"/>
                      <a:pt x="3686" y="2647"/>
                      <a:pt x="3655" y="2773"/>
                    </a:cubicBezTo>
                    <a:lnTo>
                      <a:pt x="3151" y="2773"/>
                    </a:lnTo>
                    <a:cubicBezTo>
                      <a:pt x="2930" y="2773"/>
                      <a:pt x="2773" y="2930"/>
                      <a:pt x="2773" y="3119"/>
                    </a:cubicBezTo>
                    <a:lnTo>
                      <a:pt x="2773" y="4159"/>
                    </a:lnTo>
                    <a:lnTo>
                      <a:pt x="1985" y="4159"/>
                    </a:lnTo>
                    <a:lnTo>
                      <a:pt x="1765" y="2930"/>
                    </a:lnTo>
                    <a:cubicBezTo>
                      <a:pt x="1670" y="2458"/>
                      <a:pt x="1197" y="2111"/>
                      <a:pt x="693" y="2111"/>
                    </a:cubicBezTo>
                    <a:lnTo>
                      <a:pt x="347" y="2111"/>
                    </a:lnTo>
                    <a:cubicBezTo>
                      <a:pt x="158" y="2111"/>
                      <a:pt x="0" y="2269"/>
                      <a:pt x="0" y="2458"/>
                    </a:cubicBezTo>
                    <a:cubicBezTo>
                      <a:pt x="0" y="2647"/>
                      <a:pt x="158" y="2804"/>
                      <a:pt x="347" y="2804"/>
                    </a:cubicBezTo>
                    <a:lnTo>
                      <a:pt x="693" y="2804"/>
                    </a:lnTo>
                    <a:cubicBezTo>
                      <a:pt x="882" y="2804"/>
                      <a:pt x="1103" y="2930"/>
                      <a:pt x="1103" y="3088"/>
                    </a:cubicBezTo>
                    <a:lnTo>
                      <a:pt x="2080" y="8570"/>
                    </a:lnTo>
                    <a:cubicBezTo>
                      <a:pt x="1891" y="8759"/>
                      <a:pt x="1765" y="9042"/>
                      <a:pt x="1765" y="9357"/>
                    </a:cubicBezTo>
                    <a:cubicBezTo>
                      <a:pt x="1765" y="9861"/>
                      <a:pt x="2143" y="10366"/>
                      <a:pt x="2867" y="10366"/>
                    </a:cubicBezTo>
                    <a:cubicBezTo>
                      <a:pt x="2836" y="10492"/>
                      <a:pt x="2836" y="10618"/>
                      <a:pt x="2836" y="10712"/>
                    </a:cubicBezTo>
                    <a:cubicBezTo>
                      <a:pt x="2836" y="11279"/>
                      <a:pt x="3308" y="11752"/>
                      <a:pt x="3844" y="11752"/>
                    </a:cubicBezTo>
                    <a:cubicBezTo>
                      <a:pt x="4411" y="11752"/>
                      <a:pt x="4883" y="11279"/>
                      <a:pt x="4883" y="10712"/>
                    </a:cubicBezTo>
                    <a:cubicBezTo>
                      <a:pt x="4883" y="10618"/>
                      <a:pt x="4820" y="10492"/>
                      <a:pt x="4820" y="10366"/>
                    </a:cubicBezTo>
                    <a:lnTo>
                      <a:pt x="7719" y="10366"/>
                    </a:lnTo>
                    <a:cubicBezTo>
                      <a:pt x="7656" y="10492"/>
                      <a:pt x="7656" y="10618"/>
                      <a:pt x="7656" y="10712"/>
                    </a:cubicBezTo>
                    <a:cubicBezTo>
                      <a:pt x="7656" y="11279"/>
                      <a:pt x="8129" y="11752"/>
                      <a:pt x="8696" y="11752"/>
                    </a:cubicBezTo>
                    <a:cubicBezTo>
                      <a:pt x="9231" y="11752"/>
                      <a:pt x="9735" y="11279"/>
                      <a:pt x="9735" y="10712"/>
                    </a:cubicBezTo>
                    <a:cubicBezTo>
                      <a:pt x="9735" y="10618"/>
                      <a:pt x="9672" y="10492"/>
                      <a:pt x="9672" y="10366"/>
                    </a:cubicBezTo>
                    <a:lnTo>
                      <a:pt x="10082" y="10366"/>
                    </a:lnTo>
                    <a:cubicBezTo>
                      <a:pt x="10271" y="10366"/>
                      <a:pt x="10428" y="10208"/>
                      <a:pt x="10428" y="10019"/>
                    </a:cubicBezTo>
                    <a:cubicBezTo>
                      <a:pt x="10428" y="9830"/>
                      <a:pt x="10271" y="9672"/>
                      <a:pt x="10082" y="9672"/>
                    </a:cubicBezTo>
                    <a:lnTo>
                      <a:pt x="2867" y="9672"/>
                    </a:lnTo>
                    <a:cubicBezTo>
                      <a:pt x="2678" y="9672"/>
                      <a:pt x="2521" y="9515"/>
                      <a:pt x="2521" y="9294"/>
                    </a:cubicBezTo>
                    <a:cubicBezTo>
                      <a:pt x="2521" y="9137"/>
                      <a:pt x="2678" y="8948"/>
                      <a:pt x="2867" y="8948"/>
                    </a:cubicBezTo>
                    <a:lnTo>
                      <a:pt x="10082" y="8948"/>
                    </a:lnTo>
                    <a:cubicBezTo>
                      <a:pt x="10239" y="8948"/>
                      <a:pt x="10334" y="8885"/>
                      <a:pt x="10397" y="8727"/>
                    </a:cubicBezTo>
                    <a:lnTo>
                      <a:pt x="11720" y="4663"/>
                    </a:lnTo>
                    <a:cubicBezTo>
                      <a:pt x="11783" y="4537"/>
                      <a:pt x="11720" y="4411"/>
                      <a:pt x="11689" y="4348"/>
                    </a:cubicBezTo>
                    <a:cubicBezTo>
                      <a:pt x="11563" y="4191"/>
                      <a:pt x="11405" y="4191"/>
                      <a:pt x="11279" y="4191"/>
                    </a:cubicBezTo>
                    <a:lnTo>
                      <a:pt x="10397" y="4191"/>
                    </a:lnTo>
                    <a:lnTo>
                      <a:pt x="10397" y="3119"/>
                    </a:lnTo>
                    <a:cubicBezTo>
                      <a:pt x="10397" y="2930"/>
                      <a:pt x="10239" y="2773"/>
                      <a:pt x="10019" y="2773"/>
                    </a:cubicBezTo>
                    <a:lnTo>
                      <a:pt x="9515" y="2773"/>
                    </a:lnTo>
                    <a:cubicBezTo>
                      <a:pt x="9483" y="2647"/>
                      <a:pt x="9452" y="2584"/>
                      <a:pt x="9389" y="2458"/>
                    </a:cubicBezTo>
                    <a:lnTo>
                      <a:pt x="9767" y="2080"/>
                    </a:lnTo>
                    <a:cubicBezTo>
                      <a:pt x="9861" y="1985"/>
                      <a:pt x="9861" y="1733"/>
                      <a:pt x="9767" y="1607"/>
                    </a:cubicBezTo>
                    <a:lnTo>
                      <a:pt x="8759" y="631"/>
                    </a:lnTo>
                    <a:cubicBezTo>
                      <a:pt x="8711" y="568"/>
                      <a:pt x="8625" y="536"/>
                      <a:pt x="8534" y="536"/>
                    </a:cubicBezTo>
                    <a:cubicBezTo>
                      <a:pt x="8444" y="536"/>
                      <a:pt x="8349" y="568"/>
                      <a:pt x="8286" y="631"/>
                    </a:cubicBezTo>
                    <a:lnTo>
                      <a:pt x="7939" y="1009"/>
                    </a:lnTo>
                    <a:cubicBezTo>
                      <a:pt x="7876" y="946"/>
                      <a:pt x="7750" y="914"/>
                      <a:pt x="7624" y="883"/>
                    </a:cubicBezTo>
                    <a:lnTo>
                      <a:pt x="7624" y="379"/>
                    </a:lnTo>
                    <a:cubicBezTo>
                      <a:pt x="7624" y="158"/>
                      <a:pt x="7467" y="0"/>
                      <a:pt x="727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995;p145">
                <a:extLst>
                  <a:ext uri="{FF2B5EF4-FFF2-40B4-BE49-F238E27FC236}">
                    <a16:creationId xmlns:a16="http://schemas.microsoft.com/office/drawing/2014/main" id="{15C500D2-3556-842C-1A4B-B4BC686564EB}"/>
                  </a:ext>
                </a:extLst>
              </p:cNvPr>
              <p:cNvSpPr/>
              <p:nvPr/>
            </p:nvSpPr>
            <p:spPr>
              <a:xfrm>
                <a:off x="-3731500" y="2458550"/>
                <a:ext cx="84300" cy="84300"/>
              </a:xfrm>
              <a:custGeom>
                <a:avLst/>
                <a:gdLst/>
                <a:ahLst/>
                <a:cxnLst/>
                <a:rect l="l" t="t" r="r" b="b"/>
                <a:pathLst>
                  <a:path w="3372" h="3372" extrusionOk="0">
                    <a:moveTo>
                      <a:pt x="1701" y="631"/>
                    </a:moveTo>
                    <a:cubicBezTo>
                      <a:pt x="2237" y="631"/>
                      <a:pt x="2709" y="1103"/>
                      <a:pt x="2709" y="1639"/>
                    </a:cubicBezTo>
                    <a:cubicBezTo>
                      <a:pt x="2709" y="2206"/>
                      <a:pt x="2237" y="2679"/>
                      <a:pt x="1701" y="2679"/>
                    </a:cubicBezTo>
                    <a:cubicBezTo>
                      <a:pt x="1134" y="2679"/>
                      <a:pt x="662" y="2206"/>
                      <a:pt x="662" y="1639"/>
                    </a:cubicBezTo>
                    <a:cubicBezTo>
                      <a:pt x="662" y="1103"/>
                      <a:pt x="1134" y="631"/>
                      <a:pt x="1701" y="631"/>
                    </a:cubicBezTo>
                    <a:close/>
                    <a:moveTo>
                      <a:pt x="1701" y="1"/>
                    </a:moveTo>
                    <a:cubicBezTo>
                      <a:pt x="756" y="1"/>
                      <a:pt x="0" y="725"/>
                      <a:pt x="0" y="1702"/>
                    </a:cubicBezTo>
                    <a:cubicBezTo>
                      <a:pt x="0" y="2647"/>
                      <a:pt x="756" y="3372"/>
                      <a:pt x="1701" y="3372"/>
                    </a:cubicBezTo>
                    <a:cubicBezTo>
                      <a:pt x="2646" y="3372"/>
                      <a:pt x="3371" y="2647"/>
                      <a:pt x="3371" y="1702"/>
                    </a:cubicBezTo>
                    <a:cubicBezTo>
                      <a:pt x="3371" y="725"/>
                      <a:pt x="2646" y="1"/>
                      <a:pt x="170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12885;p145">
              <a:extLst>
                <a:ext uri="{FF2B5EF4-FFF2-40B4-BE49-F238E27FC236}">
                  <a16:creationId xmlns:a16="http://schemas.microsoft.com/office/drawing/2014/main" id="{3CB846EA-CA7D-FEA7-AD6B-7F2854A42B07}"/>
                </a:ext>
              </a:extLst>
            </p:cNvPr>
            <p:cNvGrpSpPr/>
            <p:nvPr/>
          </p:nvGrpSpPr>
          <p:grpSpPr>
            <a:xfrm>
              <a:off x="7277674" y="1827275"/>
              <a:ext cx="420796" cy="421770"/>
              <a:chOff x="-3137650" y="2408950"/>
              <a:chExt cx="291450" cy="292125"/>
            </a:xfrm>
            <a:solidFill>
              <a:schemeClr val="tx2"/>
            </a:solidFill>
          </p:grpSpPr>
          <p:sp>
            <p:nvSpPr>
              <p:cNvPr id="10" name="Google Shape;12886;p145">
                <a:extLst>
                  <a:ext uri="{FF2B5EF4-FFF2-40B4-BE49-F238E27FC236}">
                    <a16:creationId xmlns:a16="http://schemas.microsoft.com/office/drawing/2014/main" id="{A768BDCE-01B7-A59E-D674-19734CAA9EEF}"/>
                  </a:ext>
                </a:extLst>
              </p:cNvPr>
              <p:cNvSpPr/>
              <p:nvPr/>
            </p:nvSpPr>
            <p:spPr>
              <a:xfrm>
                <a:off x="-3137650" y="2408950"/>
                <a:ext cx="291450" cy="292125"/>
              </a:xfrm>
              <a:custGeom>
                <a:avLst/>
                <a:gdLst/>
                <a:ahLst/>
                <a:cxnLst/>
                <a:rect l="l" t="t" r="r" b="b"/>
                <a:pathLst>
                  <a:path w="11658" h="11685" extrusionOk="0">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887;p145">
                <a:extLst>
                  <a:ext uri="{FF2B5EF4-FFF2-40B4-BE49-F238E27FC236}">
                    <a16:creationId xmlns:a16="http://schemas.microsoft.com/office/drawing/2014/main" id="{41299884-1450-5458-0066-B63933ECA36C}"/>
                  </a:ext>
                </a:extLst>
              </p:cNvPr>
              <p:cNvSpPr/>
              <p:nvPr/>
            </p:nvSpPr>
            <p:spPr>
              <a:xfrm>
                <a:off x="-3104575" y="24428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888;p145">
                <a:extLst>
                  <a:ext uri="{FF2B5EF4-FFF2-40B4-BE49-F238E27FC236}">
                    <a16:creationId xmlns:a16="http://schemas.microsoft.com/office/drawing/2014/main" id="{56547F90-F6A6-0336-76D8-EA317589E19E}"/>
                  </a:ext>
                </a:extLst>
              </p:cNvPr>
              <p:cNvSpPr/>
              <p:nvPr/>
            </p:nvSpPr>
            <p:spPr>
              <a:xfrm>
                <a:off x="-306990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889;p145">
                <a:extLst>
                  <a:ext uri="{FF2B5EF4-FFF2-40B4-BE49-F238E27FC236}">
                    <a16:creationId xmlns:a16="http://schemas.microsoft.com/office/drawing/2014/main" id="{B4B8D73B-0AA2-C315-3509-AC524A219382}"/>
                  </a:ext>
                </a:extLst>
              </p:cNvPr>
              <p:cNvSpPr/>
              <p:nvPr/>
            </p:nvSpPr>
            <p:spPr>
              <a:xfrm>
                <a:off x="-303525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890;p145">
                <a:extLst>
                  <a:ext uri="{FF2B5EF4-FFF2-40B4-BE49-F238E27FC236}">
                    <a16:creationId xmlns:a16="http://schemas.microsoft.com/office/drawing/2014/main" id="{126B5B8B-225F-DE7E-F3BC-F8120CF3EB64}"/>
                  </a:ext>
                </a:extLst>
              </p:cNvPr>
              <p:cNvSpPr/>
              <p:nvPr/>
            </p:nvSpPr>
            <p:spPr>
              <a:xfrm>
                <a:off x="-3002175" y="2442800"/>
                <a:ext cx="120525" cy="17350"/>
              </a:xfrm>
              <a:custGeom>
                <a:avLst/>
                <a:gdLst/>
                <a:ahLst/>
                <a:cxnLst/>
                <a:rect l="l" t="t" r="r" b="b"/>
                <a:pathLst>
                  <a:path w="4821" h="694" extrusionOk="0">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2396;p143">
              <a:extLst>
                <a:ext uri="{FF2B5EF4-FFF2-40B4-BE49-F238E27FC236}">
                  <a16:creationId xmlns:a16="http://schemas.microsoft.com/office/drawing/2014/main" id="{C3AA1052-B7BE-6453-0541-5B3DF6659D66}"/>
                </a:ext>
              </a:extLst>
            </p:cNvPr>
            <p:cNvGrpSpPr/>
            <p:nvPr/>
          </p:nvGrpSpPr>
          <p:grpSpPr>
            <a:xfrm>
              <a:off x="1437032" y="1726946"/>
              <a:ext cx="431084" cy="482530"/>
              <a:chOff x="-48237000" y="2342650"/>
              <a:chExt cx="256800" cy="300225"/>
            </a:xfrm>
            <a:solidFill>
              <a:schemeClr val="tx1"/>
            </a:solidFill>
          </p:grpSpPr>
          <p:sp>
            <p:nvSpPr>
              <p:cNvPr id="16" name="Google Shape;12397;p143">
                <a:extLst>
                  <a:ext uri="{FF2B5EF4-FFF2-40B4-BE49-F238E27FC236}">
                    <a16:creationId xmlns:a16="http://schemas.microsoft.com/office/drawing/2014/main" id="{B5BA7FC4-BE13-C045-71BA-F6304BE2C30F}"/>
                  </a:ext>
                </a:extLst>
              </p:cNvPr>
              <p:cNvSpPr/>
              <p:nvPr/>
            </p:nvSpPr>
            <p:spPr>
              <a:xfrm>
                <a:off x="-48237000" y="2342650"/>
                <a:ext cx="256800" cy="300225"/>
              </a:xfrm>
              <a:custGeom>
                <a:avLst/>
                <a:gdLst/>
                <a:ahLst/>
                <a:cxnLst/>
                <a:rect l="l" t="t" r="r" b="b"/>
                <a:pathLst>
                  <a:path w="10272" h="12009" extrusionOk="0">
                    <a:moveTo>
                      <a:pt x="4507" y="679"/>
                    </a:moveTo>
                    <a:cubicBezTo>
                      <a:pt x="4774" y="679"/>
                      <a:pt x="5048" y="706"/>
                      <a:pt x="5325" y="762"/>
                    </a:cubicBezTo>
                    <a:cubicBezTo>
                      <a:pt x="6774" y="1077"/>
                      <a:pt x="7940" y="2274"/>
                      <a:pt x="8255" y="3723"/>
                    </a:cubicBezTo>
                    <a:cubicBezTo>
                      <a:pt x="8381" y="4227"/>
                      <a:pt x="8381" y="4763"/>
                      <a:pt x="8318" y="5267"/>
                    </a:cubicBezTo>
                    <a:cubicBezTo>
                      <a:pt x="8318" y="5330"/>
                      <a:pt x="8318" y="5424"/>
                      <a:pt x="8350" y="5487"/>
                    </a:cubicBezTo>
                    <a:lnTo>
                      <a:pt x="9263" y="7220"/>
                    </a:lnTo>
                    <a:cubicBezTo>
                      <a:pt x="9389" y="7441"/>
                      <a:pt x="9232" y="7756"/>
                      <a:pt x="8980" y="7756"/>
                    </a:cubicBezTo>
                    <a:lnTo>
                      <a:pt x="8034" y="7756"/>
                    </a:lnTo>
                    <a:cubicBezTo>
                      <a:pt x="7845" y="7756"/>
                      <a:pt x="7688" y="7913"/>
                      <a:pt x="7688" y="8102"/>
                    </a:cubicBezTo>
                    <a:lnTo>
                      <a:pt x="7688" y="9867"/>
                    </a:lnTo>
                    <a:lnTo>
                      <a:pt x="5892" y="9867"/>
                    </a:lnTo>
                    <a:cubicBezTo>
                      <a:pt x="5703" y="9867"/>
                      <a:pt x="5546" y="10024"/>
                      <a:pt x="5546" y="10213"/>
                    </a:cubicBezTo>
                    <a:lnTo>
                      <a:pt x="5546" y="11284"/>
                    </a:lnTo>
                    <a:lnTo>
                      <a:pt x="2049" y="11284"/>
                    </a:lnTo>
                    <a:lnTo>
                      <a:pt x="2049" y="7693"/>
                    </a:lnTo>
                    <a:cubicBezTo>
                      <a:pt x="2049" y="7598"/>
                      <a:pt x="2017" y="7504"/>
                      <a:pt x="1923" y="7441"/>
                    </a:cubicBezTo>
                    <a:cubicBezTo>
                      <a:pt x="1103" y="6685"/>
                      <a:pt x="631" y="5645"/>
                      <a:pt x="631" y="4542"/>
                    </a:cubicBezTo>
                    <a:cubicBezTo>
                      <a:pt x="631" y="2387"/>
                      <a:pt x="2372" y="679"/>
                      <a:pt x="4507" y="679"/>
                    </a:cubicBezTo>
                    <a:close/>
                    <a:moveTo>
                      <a:pt x="4570" y="0"/>
                    </a:moveTo>
                    <a:cubicBezTo>
                      <a:pt x="2059" y="0"/>
                      <a:pt x="1" y="1999"/>
                      <a:pt x="1" y="4542"/>
                    </a:cubicBezTo>
                    <a:cubicBezTo>
                      <a:pt x="1" y="5802"/>
                      <a:pt x="505" y="7000"/>
                      <a:pt x="1418" y="7850"/>
                    </a:cubicBezTo>
                    <a:lnTo>
                      <a:pt x="1418" y="11631"/>
                    </a:lnTo>
                    <a:cubicBezTo>
                      <a:pt x="1418" y="11851"/>
                      <a:pt x="1576" y="12009"/>
                      <a:pt x="1765" y="12009"/>
                    </a:cubicBezTo>
                    <a:lnTo>
                      <a:pt x="5987" y="12009"/>
                    </a:lnTo>
                    <a:cubicBezTo>
                      <a:pt x="6176" y="12009"/>
                      <a:pt x="6333" y="11851"/>
                      <a:pt x="6333" y="11631"/>
                    </a:cubicBezTo>
                    <a:lnTo>
                      <a:pt x="6333" y="10591"/>
                    </a:lnTo>
                    <a:lnTo>
                      <a:pt x="8097" y="10591"/>
                    </a:lnTo>
                    <a:cubicBezTo>
                      <a:pt x="8287" y="10591"/>
                      <a:pt x="8444" y="10434"/>
                      <a:pt x="8444" y="10213"/>
                    </a:cubicBezTo>
                    <a:lnTo>
                      <a:pt x="8444" y="8449"/>
                    </a:lnTo>
                    <a:lnTo>
                      <a:pt x="9043" y="8449"/>
                    </a:lnTo>
                    <a:cubicBezTo>
                      <a:pt x="9799" y="8417"/>
                      <a:pt x="10271" y="7598"/>
                      <a:pt x="9925" y="6874"/>
                    </a:cubicBezTo>
                    <a:lnTo>
                      <a:pt x="9043" y="5267"/>
                    </a:lnTo>
                    <a:cubicBezTo>
                      <a:pt x="9137" y="4700"/>
                      <a:pt x="9137" y="4164"/>
                      <a:pt x="9011" y="3597"/>
                    </a:cubicBezTo>
                    <a:cubicBezTo>
                      <a:pt x="8665" y="1864"/>
                      <a:pt x="7247" y="510"/>
                      <a:pt x="5546" y="100"/>
                    </a:cubicBezTo>
                    <a:cubicBezTo>
                      <a:pt x="5215" y="33"/>
                      <a:pt x="4889" y="0"/>
                      <a:pt x="457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398;p143">
                <a:extLst>
                  <a:ext uri="{FF2B5EF4-FFF2-40B4-BE49-F238E27FC236}">
                    <a16:creationId xmlns:a16="http://schemas.microsoft.com/office/drawing/2014/main" id="{D24A9837-C7F2-2B13-B9F0-5FB8C4DEE06B}"/>
                  </a:ext>
                </a:extLst>
              </p:cNvPr>
              <p:cNvSpPr/>
              <p:nvPr/>
            </p:nvSpPr>
            <p:spPr>
              <a:xfrm>
                <a:off x="-48195250" y="2377425"/>
                <a:ext cx="144150" cy="140225"/>
              </a:xfrm>
              <a:custGeom>
                <a:avLst/>
                <a:gdLst/>
                <a:ahLst/>
                <a:cxnLst/>
                <a:rect l="l" t="t" r="r" b="b"/>
                <a:pathLst>
                  <a:path w="5766" h="5609" extrusionOk="0">
                    <a:moveTo>
                      <a:pt x="3214" y="757"/>
                    </a:moveTo>
                    <a:lnTo>
                      <a:pt x="3214" y="883"/>
                    </a:lnTo>
                    <a:cubicBezTo>
                      <a:pt x="3214" y="1040"/>
                      <a:pt x="3277" y="1135"/>
                      <a:pt x="3435" y="1198"/>
                    </a:cubicBezTo>
                    <a:cubicBezTo>
                      <a:pt x="3624" y="1261"/>
                      <a:pt x="3844" y="1387"/>
                      <a:pt x="4002" y="1513"/>
                    </a:cubicBezTo>
                    <a:cubicBezTo>
                      <a:pt x="4061" y="1553"/>
                      <a:pt x="4146" y="1593"/>
                      <a:pt x="4233" y="1593"/>
                    </a:cubicBezTo>
                    <a:cubicBezTo>
                      <a:pt x="4283" y="1593"/>
                      <a:pt x="4333" y="1579"/>
                      <a:pt x="4380" y="1545"/>
                    </a:cubicBezTo>
                    <a:lnTo>
                      <a:pt x="4506" y="1482"/>
                    </a:lnTo>
                    <a:lnTo>
                      <a:pt x="4852" y="2049"/>
                    </a:lnTo>
                    <a:lnTo>
                      <a:pt x="4726" y="2143"/>
                    </a:lnTo>
                    <a:cubicBezTo>
                      <a:pt x="4632" y="2206"/>
                      <a:pt x="4537" y="2364"/>
                      <a:pt x="4569" y="2490"/>
                    </a:cubicBezTo>
                    <a:cubicBezTo>
                      <a:pt x="4632" y="2710"/>
                      <a:pt x="4632" y="2899"/>
                      <a:pt x="4569" y="3120"/>
                    </a:cubicBezTo>
                    <a:cubicBezTo>
                      <a:pt x="4537" y="3277"/>
                      <a:pt x="4632" y="3403"/>
                      <a:pt x="4726" y="3466"/>
                    </a:cubicBezTo>
                    <a:lnTo>
                      <a:pt x="4852" y="3561"/>
                    </a:lnTo>
                    <a:lnTo>
                      <a:pt x="4506" y="4159"/>
                    </a:lnTo>
                    <a:lnTo>
                      <a:pt x="4380" y="4065"/>
                    </a:lnTo>
                    <a:cubicBezTo>
                      <a:pt x="4323" y="4037"/>
                      <a:pt x="4260" y="4021"/>
                      <a:pt x="4199" y="4021"/>
                    </a:cubicBezTo>
                    <a:cubicBezTo>
                      <a:pt x="4125" y="4021"/>
                      <a:pt x="4054" y="4044"/>
                      <a:pt x="4002" y="4096"/>
                    </a:cubicBezTo>
                    <a:cubicBezTo>
                      <a:pt x="3844" y="4254"/>
                      <a:pt x="3624" y="4348"/>
                      <a:pt x="3435" y="4411"/>
                    </a:cubicBezTo>
                    <a:cubicBezTo>
                      <a:pt x="3277" y="4475"/>
                      <a:pt x="3214" y="4632"/>
                      <a:pt x="3214" y="4727"/>
                    </a:cubicBezTo>
                    <a:lnTo>
                      <a:pt x="3214" y="4853"/>
                    </a:lnTo>
                    <a:lnTo>
                      <a:pt x="2489" y="4853"/>
                    </a:lnTo>
                    <a:lnTo>
                      <a:pt x="2489" y="4727"/>
                    </a:lnTo>
                    <a:cubicBezTo>
                      <a:pt x="2489" y="4569"/>
                      <a:pt x="2426" y="4475"/>
                      <a:pt x="2269" y="4411"/>
                    </a:cubicBezTo>
                    <a:cubicBezTo>
                      <a:pt x="2048" y="4348"/>
                      <a:pt x="1859" y="4222"/>
                      <a:pt x="1702" y="4096"/>
                    </a:cubicBezTo>
                    <a:cubicBezTo>
                      <a:pt x="1622" y="4057"/>
                      <a:pt x="1530" y="4017"/>
                      <a:pt x="1449" y="4017"/>
                    </a:cubicBezTo>
                    <a:cubicBezTo>
                      <a:pt x="1402" y="4017"/>
                      <a:pt x="1358" y="4030"/>
                      <a:pt x="1324" y="4065"/>
                    </a:cubicBezTo>
                    <a:lnTo>
                      <a:pt x="1198" y="4159"/>
                    </a:lnTo>
                    <a:lnTo>
                      <a:pt x="851" y="3561"/>
                    </a:lnTo>
                    <a:lnTo>
                      <a:pt x="946" y="3466"/>
                    </a:lnTo>
                    <a:cubicBezTo>
                      <a:pt x="1072" y="3403"/>
                      <a:pt x="1166" y="3246"/>
                      <a:pt x="1103" y="3120"/>
                    </a:cubicBezTo>
                    <a:cubicBezTo>
                      <a:pt x="1072" y="2899"/>
                      <a:pt x="1072" y="2710"/>
                      <a:pt x="1103" y="2490"/>
                    </a:cubicBezTo>
                    <a:cubicBezTo>
                      <a:pt x="1166" y="2332"/>
                      <a:pt x="1072" y="2206"/>
                      <a:pt x="946" y="2143"/>
                    </a:cubicBezTo>
                    <a:lnTo>
                      <a:pt x="851" y="2049"/>
                    </a:lnTo>
                    <a:lnTo>
                      <a:pt x="1198" y="1482"/>
                    </a:lnTo>
                    <a:lnTo>
                      <a:pt x="1324" y="1545"/>
                    </a:lnTo>
                    <a:cubicBezTo>
                      <a:pt x="1366" y="1573"/>
                      <a:pt x="1421" y="1588"/>
                      <a:pt x="1481" y="1588"/>
                    </a:cubicBezTo>
                    <a:cubicBezTo>
                      <a:pt x="1553" y="1588"/>
                      <a:pt x="1632" y="1565"/>
                      <a:pt x="1702" y="1513"/>
                    </a:cubicBezTo>
                    <a:cubicBezTo>
                      <a:pt x="1859" y="1356"/>
                      <a:pt x="2048" y="1261"/>
                      <a:pt x="2269" y="1198"/>
                    </a:cubicBezTo>
                    <a:cubicBezTo>
                      <a:pt x="2426" y="1135"/>
                      <a:pt x="2489" y="977"/>
                      <a:pt x="2489" y="883"/>
                    </a:cubicBezTo>
                    <a:lnTo>
                      <a:pt x="2489" y="757"/>
                    </a:lnTo>
                    <a:close/>
                    <a:moveTo>
                      <a:pt x="2174" y="1"/>
                    </a:moveTo>
                    <a:cubicBezTo>
                      <a:pt x="1985" y="1"/>
                      <a:pt x="1828" y="158"/>
                      <a:pt x="1828" y="379"/>
                    </a:cubicBezTo>
                    <a:lnTo>
                      <a:pt x="1828" y="599"/>
                    </a:lnTo>
                    <a:cubicBezTo>
                      <a:pt x="1702" y="631"/>
                      <a:pt x="1576" y="725"/>
                      <a:pt x="1513" y="788"/>
                    </a:cubicBezTo>
                    <a:lnTo>
                      <a:pt x="1324" y="694"/>
                    </a:lnTo>
                    <a:cubicBezTo>
                      <a:pt x="1265" y="658"/>
                      <a:pt x="1192" y="641"/>
                      <a:pt x="1122" y="641"/>
                    </a:cubicBezTo>
                    <a:cubicBezTo>
                      <a:pt x="1004" y="641"/>
                      <a:pt x="890" y="690"/>
                      <a:pt x="851" y="788"/>
                    </a:cubicBezTo>
                    <a:lnTo>
                      <a:pt x="126" y="2017"/>
                    </a:lnTo>
                    <a:cubicBezTo>
                      <a:pt x="63" y="2175"/>
                      <a:pt x="95" y="2427"/>
                      <a:pt x="253" y="2490"/>
                    </a:cubicBezTo>
                    <a:lnTo>
                      <a:pt x="442" y="2616"/>
                    </a:lnTo>
                    <a:lnTo>
                      <a:pt x="442" y="2994"/>
                    </a:lnTo>
                    <a:lnTo>
                      <a:pt x="253" y="3120"/>
                    </a:lnTo>
                    <a:cubicBezTo>
                      <a:pt x="95" y="3214"/>
                      <a:pt x="0" y="3435"/>
                      <a:pt x="126" y="3592"/>
                    </a:cubicBezTo>
                    <a:lnTo>
                      <a:pt x="851" y="4821"/>
                    </a:lnTo>
                    <a:cubicBezTo>
                      <a:pt x="894" y="4928"/>
                      <a:pt x="1024" y="4991"/>
                      <a:pt x="1152" y="4991"/>
                    </a:cubicBezTo>
                    <a:cubicBezTo>
                      <a:pt x="1213" y="4991"/>
                      <a:pt x="1273" y="4977"/>
                      <a:pt x="1324" y="4947"/>
                    </a:cubicBezTo>
                    <a:lnTo>
                      <a:pt x="1513" y="4821"/>
                    </a:lnTo>
                    <a:cubicBezTo>
                      <a:pt x="1639" y="4884"/>
                      <a:pt x="1733" y="4979"/>
                      <a:pt x="1828" y="5010"/>
                    </a:cubicBezTo>
                    <a:lnTo>
                      <a:pt x="1828" y="5262"/>
                    </a:lnTo>
                    <a:cubicBezTo>
                      <a:pt x="1828" y="5451"/>
                      <a:pt x="1985" y="5609"/>
                      <a:pt x="2174" y="5609"/>
                    </a:cubicBezTo>
                    <a:lnTo>
                      <a:pt x="3592" y="5609"/>
                    </a:lnTo>
                    <a:cubicBezTo>
                      <a:pt x="3781" y="5609"/>
                      <a:pt x="3939" y="5451"/>
                      <a:pt x="3939" y="5262"/>
                    </a:cubicBezTo>
                    <a:lnTo>
                      <a:pt x="3939" y="5010"/>
                    </a:lnTo>
                    <a:cubicBezTo>
                      <a:pt x="4065" y="4979"/>
                      <a:pt x="4191" y="4884"/>
                      <a:pt x="4254" y="4821"/>
                    </a:cubicBezTo>
                    <a:lnTo>
                      <a:pt x="4474" y="4947"/>
                    </a:lnTo>
                    <a:cubicBezTo>
                      <a:pt x="4524" y="4967"/>
                      <a:pt x="4580" y="4978"/>
                      <a:pt x="4637" y="4978"/>
                    </a:cubicBezTo>
                    <a:cubicBezTo>
                      <a:pt x="4759" y="4978"/>
                      <a:pt x="4882" y="4929"/>
                      <a:pt x="4947" y="4821"/>
                    </a:cubicBezTo>
                    <a:lnTo>
                      <a:pt x="5640" y="3592"/>
                    </a:lnTo>
                    <a:cubicBezTo>
                      <a:pt x="5734" y="3435"/>
                      <a:pt x="5671" y="3214"/>
                      <a:pt x="5514" y="3120"/>
                    </a:cubicBezTo>
                    <a:lnTo>
                      <a:pt x="5325" y="2994"/>
                    </a:lnTo>
                    <a:lnTo>
                      <a:pt x="5325" y="2616"/>
                    </a:lnTo>
                    <a:lnTo>
                      <a:pt x="5514" y="2490"/>
                    </a:lnTo>
                    <a:cubicBezTo>
                      <a:pt x="5671" y="2427"/>
                      <a:pt x="5766" y="2206"/>
                      <a:pt x="5640" y="2017"/>
                    </a:cubicBezTo>
                    <a:lnTo>
                      <a:pt x="4947" y="788"/>
                    </a:lnTo>
                    <a:cubicBezTo>
                      <a:pt x="4887" y="689"/>
                      <a:pt x="4777" y="627"/>
                      <a:pt x="4664" y="627"/>
                    </a:cubicBezTo>
                    <a:cubicBezTo>
                      <a:pt x="4598" y="627"/>
                      <a:pt x="4532" y="648"/>
                      <a:pt x="4474" y="694"/>
                    </a:cubicBezTo>
                    <a:lnTo>
                      <a:pt x="4254" y="788"/>
                    </a:lnTo>
                    <a:cubicBezTo>
                      <a:pt x="4159" y="725"/>
                      <a:pt x="4033" y="631"/>
                      <a:pt x="3939" y="599"/>
                    </a:cubicBezTo>
                    <a:lnTo>
                      <a:pt x="3939" y="379"/>
                    </a:lnTo>
                    <a:cubicBezTo>
                      <a:pt x="3939" y="158"/>
                      <a:pt x="3781" y="1"/>
                      <a:pt x="359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399;p143">
                <a:extLst>
                  <a:ext uri="{FF2B5EF4-FFF2-40B4-BE49-F238E27FC236}">
                    <a16:creationId xmlns:a16="http://schemas.microsoft.com/office/drawing/2014/main" id="{B99E3FBE-C641-1006-F339-13659FF1D2E3}"/>
                  </a:ext>
                </a:extLst>
              </p:cNvPr>
              <p:cNvSpPr/>
              <p:nvPr/>
            </p:nvSpPr>
            <p:spPr>
              <a:xfrm>
                <a:off x="-48150350" y="2422325"/>
                <a:ext cx="52775" cy="52800"/>
              </a:xfrm>
              <a:custGeom>
                <a:avLst/>
                <a:gdLst/>
                <a:ahLst/>
                <a:cxnLst/>
                <a:rect l="l" t="t" r="r" b="b"/>
                <a:pathLst>
                  <a:path w="2111" h="2112" extrusionOk="0">
                    <a:moveTo>
                      <a:pt x="1040" y="662"/>
                    </a:moveTo>
                    <a:cubicBezTo>
                      <a:pt x="1260" y="662"/>
                      <a:pt x="1418" y="820"/>
                      <a:pt x="1418" y="1009"/>
                    </a:cubicBezTo>
                    <a:cubicBezTo>
                      <a:pt x="1418" y="1198"/>
                      <a:pt x="1260" y="1355"/>
                      <a:pt x="1040" y="1355"/>
                    </a:cubicBezTo>
                    <a:cubicBezTo>
                      <a:pt x="851" y="1355"/>
                      <a:pt x="693" y="1198"/>
                      <a:pt x="693" y="1009"/>
                    </a:cubicBezTo>
                    <a:cubicBezTo>
                      <a:pt x="693" y="820"/>
                      <a:pt x="851" y="662"/>
                      <a:pt x="1040" y="662"/>
                    </a:cubicBezTo>
                    <a:close/>
                    <a:moveTo>
                      <a:pt x="1040" y="1"/>
                    </a:moveTo>
                    <a:cubicBezTo>
                      <a:pt x="473" y="1"/>
                      <a:pt x="0" y="473"/>
                      <a:pt x="0" y="1040"/>
                    </a:cubicBezTo>
                    <a:cubicBezTo>
                      <a:pt x="0" y="1639"/>
                      <a:pt x="473" y="2111"/>
                      <a:pt x="1040" y="2111"/>
                    </a:cubicBezTo>
                    <a:cubicBezTo>
                      <a:pt x="1639" y="2111"/>
                      <a:pt x="2111" y="1639"/>
                      <a:pt x="2111" y="1040"/>
                    </a:cubicBezTo>
                    <a:cubicBezTo>
                      <a:pt x="2111" y="473"/>
                      <a:pt x="1639" y="1"/>
                      <a:pt x="10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Elegant Education Pack for Students by Slidesgo">
  <a:themeElements>
    <a:clrScheme name="Simple Light">
      <a:dk1>
        <a:srgbClr val="FFFFFF"/>
      </a:dk1>
      <a:lt1>
        <a:srgbClr val="F1DEDE"/>
      </a:lt1>
      <a:dk2>
        <a:srgbClr val="DB9191"/>
      </a:dk2>
      <a:lt2>
        <a:srgbClr val="FFFFFF"/>
      </a:lt2>
      <a:accent1>
        <a:srgbClr val="ACBBC0"/>
      </a:accent1>
      <a:accent2>
        <a:srgbClr val="40474B"/>
      </a:accent2>
      <a:accent3>
        <a:srgbClr val="DB9191"/>
      </a:accent3>
      <a:accent4>
        <a:srgbClr val="F1DEDE"/>
      </a:accent4>
      <a:accent5>
        <a:srgbClr val="ACBBC0"/>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1312</TotalTime>
  <Words>728</Words>
  <Application>Microsoft Office PowerPoint</Application>
  <PresentationFormat>On-screen Show (16:9)</PresentationFormat>
  <Paragraphs>87</Paragraphs>
  <Slides>12</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Manjari</vt:lpstr>
      <vt:lpstr>Ubuntu</vt:lpstr>
      <vt:lpstr>Arial</vt:lpstr>
      <vt:lpstr>Hammersmith One</vt:lpstr>
      <vt:lpstr>Roboto Condensed Light</vt:lpstr>
      <vt:lpstr>Elegant Education Pack for Students by Slidesgo</vt:lpstr>
      <vt:lpstr>LocalFixers</vt:lpstr>
      <vt:lpstr>PowerPoint Presentation</vt:lpstr>
      <vt:lpstr>Introduction</vt:lpstr>
      <vt:lpstr>Problem definition</vt:lpstr>
      <vt:lpstr>Motivation</vt:lpstr>
      <vt:lpstr>Objective</vt:lpstr>
      <vt:lpstr>Features</vt:lpstr>
      <vt:lpstr>Requirements</vt:lpstr>
      <vt:lpstr>Modules</vt:lpstr>
      <vt:lpstr>Data flow diagram</vt:lpstr>
      <vt:lpstr>Testing strategy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Elegant Education  Pack for Students</dc:title>
  <dc:creator>Vivek kumar</dc:creator>
  <cp:lastModifiedBy>Vivek Kumar</cp:lastModifiedBy>
  <cp:revision>32</cp:revision>
  <dcterms:modified xsi:type="dcterms:W3CDTF">2024-05-02T17:24:25Z</dcterms:modified>
</cp:coreProperties>
</file>