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B1DAB-51AA-D131-A340-9A176D2B78A3}" v="168" dt="2021-02-24T21:40:35.763"/>
    <p1510:client id="{DC0604E7-DBAD-4A9C-9D28-836A3EC1CF85}" v="613" dt="2021-02-24T01:43:04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1T21:11:44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15833 1508 16383 0 0,'0'4'0'0'0,"0"8"0"0"0,0 5 0 0 0,0 12 0 0 0,0 3 0 0 0,0 8 0 0 0,0 4 0 0 0,0 2 0 0 0,0-4 0 0 0,0-1 0 0 0,0-1 0 0 0,0-3 0 0 0,0-5 0 0 0,0-4 0 0 0,3 1 0 0 0,2-2 0 0 0,0 3 0 0 0,-2 6 0 0 0,0 1 0 0 0,-1 1 0 0 0,-2-1 0 0 0,4-5 0 0 0,1 0 0 0 0,0-1 0 0 0,-2-4 0 0 0,3 6 0 0 0,4 4 0 0 0,4-5 0 0 0,-1-4 0 0 0,-2-2 0 0 0,0-4 0 0 0,2 0 0 0 0,-1-1 0 0 0,1-5 0 0 0,6-4 0 0 0,13-4 0 0 0,16-4 0 0 0,11-2 0 0 0,13-2 0 0 0,13-1 0 0 0,12 0 0 0 0,-1 0 0 0 0,-4 0 0 0 0,-3 1 0 0 0,-6 0 0 0 0,-9-1 0 0 0,-4 1 0 0 0,-9 0 0 0 0,-9 0 0 0 0,-1 0 0 0 0,-3 0 0 0 0,-3 0 0 0 0,7 0 0 0 0,0 0 0 0 0,3 0 0 0 0,3 4 0 0 0,-5 1 0 0 0,2-1 0 0 0,8 0 0 0 0,6-1 0 0 0,-1-2 0 0 0,2 0 0 0 0,4 0 0 0 0,0-1 0 0 0,-1-1 0 0 0,0 1 0 0 0,7 0 0 0 0,3 0 0 0 0,-1 0 0 0 0,0 0 0 0 0,-4 0 0 0 0,-3 0 0 0 0,-8 0 0 0 0,-1 0 0 0 0,-5 0 0 0 0,-1 0 0 0 0,0 0 0 0 0,3 0 0 0 0,-4 0 0 0 0,1 0 0 0 0,5 0 0 0 0,-4 0 0 0 0,-3 0 0 0 0,1 0 0 0 0,-4 0 0 0 0,-3 0 0 0 0,4 0 0 0 0,-1 0 0 0 0,-2 0 0 0 0,4 0 0 0 0,-4 0 0 0 0,7 0 0 0 0,4 0 0 0 0,6 0 0 0 0,8 0 0 0 0,-1 0 0 0 0,4 0 0 0 0,3 0 0 0 0,1 0 0 0 0,-3 0 0 0 0,-4 0 0 0 0,-2 0 0 0 0,5 0 0 0 0,3 0 0 0 0,5 0 0 0 0,-2 0 0 0 0,2 0 0 0 0,5 0 0 0 0,-4 0 0 0 0,2 0 0 0 0,-2 0 0 0 0,0 0 0 0 0,1 0 0 0 0,-3 0 0 0 0,-10 0 0 0 0,1 0 0 0 0,-4 0 0 0 0,-6 0 0 0 0,-1 0 0 0 0,2 0 0 0 0,1 0 0 0 0,-2 0 0 0 0,2 0 0 0 0,4 0 0 0 0,-1 0 0 0 0,-1 0 0 0 0,-3 0 0 0 0,-3 0 0 0 0,-1 0 0 0 0,2 0 0 0 0,4 0 0 0 0,0 0 0 0 0,-4 0 0 0 0,4-4 0 0 0,4-1 0 0 0,3-3 0 0 0,-7 0 0 0 0,-3 0 0 0 0,-1 3 0 0 0,-6 2 0 0 0,2 1 0 0 0,-4 1 0 0 0,4-7 0 0 0,-7-1 0 0 0,-2-3 0 0 0,1 0 0 0 0,-6 2 0 0 0,3 0 0 0 0,0 1 0 0 0,2-1 0 0 0,-5 0 0 0 0,-1 3 0 0 0,-4 2 0 0 0,4 2 0 0 0,5-5 0 0 0,0-2 0 0 0,5-3 0 0 0,8 1 0 0 0,9-1 0 0 0,7 2 0 0 0,8-1 0 0 0,1 1 0 0 0,-3 3 0 0 0,5-4 0 0 0,4-4 0 0 0,4 0 0 0 0,-2 0 0 0 0,1 3 0 0 0,-3-1 0 0 0,-10 3 0 0 0,-10 3 0 0 0,-4-5 0 0 0,-7 1 0 0 0,-4 1 0 0 0,2 0 0 0 0,-7 2 0 0 0,1 1 0 0 0,-6 3 0 0 0,3 3 0 0 0,2 0 0 0 0,6 2 0 0 0,-1 0 0 0 0,4 1 0 0 0,4-1 0 0 0,-6 1 0 0 0,4-1 0 0 0,4 0 0 0 0,5 0 0 0 0,0 0 0 0 0,-4 0 0 0 0,2 0 0 0 0,1 0 0 0 0,-2 0 0 0 0,2 0 0 0 0,5 0 0 0 0,14 0 0 0 0,5 0 0 0 0,3 0 0 0 0,-5 0 0 0 0,-1 0 0 0 0,-4 0 0 0 0,1 0 0 0 0,-8 0 0 0 0,-9 0 0 0 0,-3 0 0 0 0,0 0 0 0 0,-2 0 0 0 0,-6 0 0 0 0,-7 0 0 0 0,0 0 0 0 0,9 0 0 0 0,2 0 0 0 0,-3 0 0 0 0,2 0 0 0 0,-1 0 0 0 0,2 0 0 0 0,0 0 0 0 0,3 0 0 0 0,-1 0 0 0 0,1 0 0 0 0,0 0 0 0 0,4 0 0 0 0,-3 0 0 0 0,0 0 0 0 0,-6 0 0 0 0,-4 0 0 0 0,-5 0 0 0 0,-3 0 0 0 0,4 0 0 0 0,-5 0 0 0 0,-1 0 0 0 0,0 0 0 0 0,6 4 0 0 0,0 1 0 0 0,3-1 0 0 0,2 0 0 0 0,5 2 0 0 0,-4 1 0 0 0,-5-2 0 0 0,-6-1 0 0 0,-6-1 0 0 0,-4-2 0 0 0,-2 7 0 0 0,-2 2 0 0 0,-1-1 0 0 0,4 1 0 0 0,-3 0 0 0 0,3-2 0 0 0,1 0 0 0 0,-1 0 0 0 0,-3 2 0 0 0,-7-1 0 0 0,-4-2 0 0 0,-5 2 0 0 0,-3 2 0 0 0,-5 4 0 0 0,-2 5 0 0 0,0 4 0 0 0,4 2 0 0 0,-2-1 0 0 0,1-1 0 0 0,0-4 0 0 0,1 1 0 0 0,0 1 0 0 0,0-3 0 0 0,1-2 0 0 0,0 1 0 0 0,0 0 0 0 0,1-3 0 0 0,-1 0 0 0 0,-3 1 0 0 0,-2 1 0 0 0,1-2 0 0 0,4 4 0 0 0,-1 1 0 0 0,-1-1 0 0 0,-3 2 0 0 0,-1 1 0 0 0,-3 1 0 0 0,-4 0 0 0 0,-2 0 0 0 0,-4-1 0 0 0,-1 0 0 0 0,-1 0 0 0 0,0-1 0 0 0,-1 0 0 0 0,1 4 0 0 0,-1 1 0 0 0,1-1 0 0 0,7 0 0 0 0,2-1 0 0 0,0-1 0 0 0,-2-1 0 0 0,2-1 0 0 0,-1 0 0 0 0,-1 0 0 0 0,1 4 0 0 0,-1 1 0 0 0,-1-1 0 0 0,-2 0 0 0 0,-1-1 0 0 0,2-2 0 0 0,4 0 0 0 0,0 0 0 0 0,-1-1 0 0 0,-2 0 0 0 0,-2-4-16383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1T21:11:44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18648 4641 16383 0 0,'3'0'0'0'0,"6"3"0"0"0,4 2 0 0 0,7 7 0 0 0,4 5 0 0 0,5 10 0 0 0,1 8 0 0 0,0 2 0 0 0,4 8 0 0 0,-2 1 0 0 0,-1 7 0 0 0,3-2 0 0 0,2-3 0 0 0,6 1 0 0 0,3 4 0 0 0,-6-4 0 0 0,-3-7 0 0 0,-4-3 0 0 0,-6-4 0 0 0,-6-2 0 0 0,-1 1 0 0 0,-1-5 0 0 0,0 0 0 0 0,-3 2 0 0 0,0 10 0 0 0,1 1 0 0 0,1 2 0 0 0,1 0 0 0 0,1-4 0 0 0,2-2 0 0 0,-4 4 0 0 0,0 2 0 0 0,0-7 0 0 0,0-2 0 0 0,2 0 0 0 0,1-2 0 0 0,0 0 0 0 0,1-5 0 0 0,-3-4 0 0 0,-2-3 0 0 0,1-4 0 0 0,1-2 0 0 0,-3 0 0 0 0,0-2 0 0 0,1 0 0 0 0,4 5 0 0 0,4 3 0 0 0,0-2 0 0 0,0-4 0 0 0,0-1 0 0 0,-1-4 0 0 0,-1-2 0 0 0,0 0 0 0 0,3-1 0 0 0,1 3 0 0 0,-1-2 0 0 0,4-1 0 0 0,-1 1 0 0 0,-1 0 0 0 0,-1-2 0 0 0,-2-2 0 0 0,-1-2 0 0 0,2 0 0 0 0,1-2 0 0 0,0 4 0 0 0,2 4 0 0 0,-3 4 0 0 0,-3 5 0 0 0,-5 5 0 0 0,-5 4 0 0 0,-4 4 0 0 0,-1 4 0 0 0,-1 0 0 0 0,-2 1 0 0 0,-1 2 0 0 0,-2 2 0 0 0,0 9 0 0 0,-1 3 0 0 0,0 1 0 0 0,0-2 0 0 0,-1 1 0 0 0,1-4 0 0 0,0 1 0 0 0,0-4 0 0 0,0-7 0 0 0,0-1 0 0 0,0-4 0 0 0,0-4 0 0 0,0 1 0 0 0,0-1 0 0 0,0 5 0 0 0,0 1 0 0 0,0 2 0 0 0,0-2 0 0 0,0-2 0 0 0,0-4 0 0 0,0-3 0 0 0,0-2 0 0 0,0-1 0 0 0,0 2 0 0 0,0 2 0 0 0,0-1 0 0 0,0-1 0 0 0,0-1 0 0 0,0 0 0 0 0,0-1 0 0 0,0-1 0 0 0,0 0 0 0 0,0 0 0 0 0,0 8 0 0 0,0 1 0 0 0,0 4 0 0 0,0-1 0 0 0,0 2 0 0 0,0-3 0 0 0,0-1 0 0 0,0-4 0 0 0,0-3 0 0 0,0-1 0 0 0,0-1 0 0 0,0 2 0 0 0,0 2 0 0 0,0-1 0 0 0,0 3 0 0 0,0 0 0 0 0,0-4-16383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1T21:11:44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21632 556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1T21:11:44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22077 2609 16383 0 0,'7'3'0'0'0,"6"13"0"0"0,1 10 0 0 0,5 15 0 0 0,3 9 0 0 0,-2 1 0 0 0,-1 5 0 0 0,-4-5 0 0 0,-4-7 0 0 0,-4-4 0 0 0,4 2 0 0 0,0-2 0 0 0,-2-5 0 0 0,-3-5 0 0 0,-1 1 0 0 0,1-3 0 0 0,0-1 0 0 0,-2-3 0 0 0,0-1 0 0 0,-2-1 0 0 0,-1 3 0 0 0,0 1 0 0 0,-1-1 0 0 0,-1 3 0 0 0,1 0 0 0 0,0-1 0 0 0,0-1 0 0 0,0-2 0 0 0,0-1 0 0 0,-1 2 0 0 0,1 1 0 0 0,-3-4 0 0 0,-2-2 0 0 0,1 3 0 0 0,0 0 0 0 0,1 1 0 0 0,2-1 0 0 0,-4 0 0 0 0,0 0 0 0 0,-7 2 0 0 0,-1 1 0 0 0,2-4-16383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1T21:11:44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17822 2609 16383 0 0,'0'3'0'0'0,"0"13"0"0"0,0 6 0 0 0,4 1 0 0 0,1 6 0 0 0,-1 5 0 0 0,0 5 0 0 0,-1-1 0 0 0,-2 0 0 0 0,0-2 0 0 0,-1-5 0 0 0,8 5 0 0 0,1-2 0 0 0,4 2 0 0 0,-1-3 0 0 0,-3-2 0 0 0,-2 0 0 0 0,-3-2 0 0 0,-1-1 0 0 0,-3-3 0 0 0,0-1 0 0 0,0-2 0 0 0,-1 6 0 0 0,-3 3 0 0 0,-1 2 0 0 0,-3 0 0 0 0,-1-2 0 0 0,-2-7 0 0 0,1-3 0 0 0,-2-3 0 0 0,-2 1 0 0 0,-2 7 0 0 0,1 2 0 0 0,0 1 0 0 0,-1 2 0 0 0,2 0 0 0 0,-1-2 0 0 0,4-2 0 0 0,2-3 0 0 0,3-1 0 0 0,3-1 0 0 0,2-4-16383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1T21:11:44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15939 2524 16383 0 0,'-11'0'0'0'0,"-11"0"0"0"0,-12 0 0 0 0,-15 0 0 0 0,-10 0 0 0 0,-9 0 0 0 0,-7 0 0 0 0,-10 0 0 0 0,-8 0 0 0 0,-2 0 0 0 0,0 0 0 0 0,6 0 0 0 0,7 0 0 0 0,7 0 0 0 0,8 0 0 0 0,6 0 0 0 0,-2 0 0 0 0,-1 0 0 0 0,0 0 0 0 0,-4 0 0 0 0,-8 0 0 0 0,2 0 0 0 0,-5 0 0 0 0,0 0 0 0 0,3 0 0 0 0,4 0 0 0 0,6 0 0 0 0,1 0 0 0 0,0 0 0 0 0,0 0 0 0 0,1 0 0 0 0,0 0 0 0 0,1 0 0 0 0,7 0 0 0 0,5 0 0 0 0,9 0 0 0 0,7 0 0 0 0,-1 0 0 0 0,3 0 0 0 0,-5 0 0 0 0,-14 0 0 0 0,-12 0 0 0 0,-13 0 0 0 0,-12 0 0 0 0,-8 0 0 0 0,-3 0 0 0 0,-2 0 0 0 0,6 0 0 0 0,4 0 0 0 0,4 0 0 0 0,6 0 0 0 0,6 0 0 0 0,2 0 0 0 0,-5 0 0 0 0,-14 0 0 0 0,-9 0 0 0 0,-6 0 0 0 0,-2 0 0 0 0,4 0 0 0 0,4 0 0 0 0,10 0 0 0 0,9 0 0 0 0,5 0 0 0 0,8 0 0 0 0,8 0 0 0 0,-2 0 0 0 0,-5 0 0 0 0,-9 0 0 0 0,-9 0 0 0 0,-8 0 0 0 0,-6 0 0 0 0,-3 0 0 0 0,-6 0 0 0 0,5 0 0 0 0,2 0 0 0 0,8 0 0 0 0,6 0 0 0 0,7 0 0 0 0,11 0 0 0 0,2 0 0 0 0,6 0 0 0 0,7 0 0 0 0,-2 0 0 0 0,5 0 0 0 0,2 0 0 0 0,-6 0 0 0 0,0 0 0 0 0,-5 0 0 0 0,-6 0 0 0 0,2 0 0 0 0,0 0 0 0 0,1 0 0 0 0,1 0 0 0 0,1 0 0 0 0,-4 0 0 0 0,-5 0 0 0 0,3 0 0 0 0,-1 0 0 0 0,0 0 0 0 0,1 0 0 0 0,6 0 0 0 0,6 0 0 0 0,5 0 0 0 0,-3 0 0 0 0,2 0 0 0 0,1 0 0 0 0,0 0 0 0 0,-3 0 0 0 0,5 0 0 0 0,-4 0 0 0 0,-3 0 0 0 0,-3 0 0 0 0,-2 0 0 0 0,-5 0 0 0 0,-5 0 0 0 0,2 0 0 0 0,-2 0 0 0 0,-2 0 0 0 0,8 0 0 0 0,0 0 0 0 0,0 0 0 0 0,9 0 0 0 0,-1 0 0 0 0,2 0 0 0 0,4 0 0 0 0,-4 0 0 0 0,0 0 0 0 0,0 0 0 0 0,4 0 0 0 0,2 0 0 0 0,4 0 0 0 0,1 0 0 0 0,-1 0 0 0 0,-2 0 0 0 0,-4-7 0 0 0,3-3 0 0 0,3 1 0 0 0,5 2 0 0 0,3 2 0 0 0,4 1 0 0 0,4 3 0 0 0,1 0 0 0 0,-3 1 0 0 0,-3 0 0 0 0,-2 1 0 0 0,-3-1 0 0 0,-5 0 0 0 0,2 1 0 0 0,-7-1 0 0 0,2 0 0 0 0,-5 0 0 0 0,-9 0 0 0 0,0 0 0 0 0,3 0 0 0 0,-3 0 0 0 0,2-4 0 0 0,4-1 0 0 0,8 1 0 0 0,4 0 0 0 0,7 2 0 0 0,3 0 0 0 0,-1 1 0 0 0,-2 1 0 0 0,-4 0 0 0 0,0 0 0 0 0,-3 0 0 0 0,-5 0 0 0 0,-2 0 0 0 0,1 1 0 0 0,-2-1 0 0 0,5 0 0 0 0,-1 0 0 0 0,4 0 0 0 0,2 0 0 0 0,-2 0 0 0 0,-1 0 0 0 0,0 0 0 0 0,-6 0 0 0 0,-7 0 0 0 0,1 0 0 0 0,-1 0 0 0 0,5 0 0 0 0,1 0 0 0 0,-1 0 0 0 0,1 0 0 0 0,6 0 0 0 0,0 0 0 0 0,-4 0 0 0 0,1 0 0 0 0,-3 0 0 0 0,4 0 0 0 0,-1 0 0 0 0,5 0 0 0 0,2 0 0 0 0,1 0 0 0 0,-3 0 0 0 0,3 0 0 0 0,-4 0 0 0 0,4 0 0 0 0,-3 0 0 0 0,2 0 0 0 0,-2 3 0 0 0,3 2 0 0 0,5 0 0 0 0,-3 2 0 0 0,2 0 0 0 0,4-1 0 0 0,4-1 0 0 0,3-2 0 0 0,2-1 0 0 0,2-2 0 0 0,1 0 0 0 0,1 0 0 0 0,-1 4 0 0 0,-3 4 0 0 0,-1 1 0 0 0,-1 2 0 0 0,2 0 0 0 0,0-2 0 0 0,1-3 0 0 0,1-2 0 0 0,1-2 0 0 0,0 2 0 0 0,0 1 0 0 0,0-1 0 0 0,0-1 0 0 0,0 0 0 0 0,-4-2 0 0 0,-1-1 0 0 0,0 1 0 0 0,-2-2 0 0 0,-1 5 0 0 0,2 4 0 0 0,1 5 0 0 0,2 3 0 0 0,1 3 0 0 0,-2 6 0 0 0,-1 1 0 0 0,0 1 0 0 0,2 2 0 0 0,-3 1 0 0 0,3-2 0 0 0,6-2 0 0 0,2-2 0 0 0,1 3 0 0 0,-2 3 0 0 0,3 1 0 0 0,0 1 0 0 0,3 4 0 0 0,-1 2 0 0 0,-2-2 0 0 0,1-3 0 0 0,4-4 0 0 0,-5-2 0 0 0,1 0 0 0 0,2 0 0 0 0,3-2 0 0 0,3 3 0 0 0,2 0 0 0 0,2-2 0 0 0,1 0 0 0 0,0-3 0 0 0,-3 0 0 0 0,-1 2 0 0 0,0 1 0 0 0,0 0 0 0 0,2 2 0 0 0,1 0 0 0 0,-4 0 0 0 0,-4-3 0 0 0,0-1 0 0 0,1-1 0 0 0,-2-1 0 0 0,1-1 0 0 0,2 0 0 0 0,-1 0 0 0 0,0 0 0 0 0,2 0 0 0 0,2 0 0 0 0,2 0 0 0 0,-3-4 0 0 0,-4-4 0 0 0,0-5-16383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1T21:11:44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10181 2524 16383 0 0,'4'0'0'0'0,"1"7"0"0"0,-8 14 0 0 0,-7 2 0 0 0,-4 5 0 0 0,-9 5 0 0 0,-3-3 0 0 0,3-3 0 0 0,2 1 0 0 0,0-5 0 0 0,1-1 0 0 0,-4 5 0 0 0,-1 5 0 0 0,3 9 0 0 0,3-3 0 0 0,3-5 0 0 0,2 0 0 0 0,3 1 0 0 0,-4 6 0 0 0,-3 3 0 0 0,1-2 0 0 0,5-4 0 0 0,-1-6 0 0 0,3 1 0 0 0,3-3 0 0 0,-1-6 0 0 0,0-3 0 0 0,3 2 0 0 0,-3-3 0 0 0,1-1 0 0 0,2 4 0 0 0,1 5 0 0 0,-2 2 0 0 0,0-1 0 0 0,-3 3 0 0 0,0-1 0 0 0,2-2 0 0 0,2-2 0 0 0,-1-2 0 0 0,-1 6 0 0 0,2 2 0 0 0,1-2 0 0 0,-2 2 0 0 0,0-1 0 0 0,1 4 0 0 0,1 1 0 0 0,2 1 0 0 0,-3-2 0 0 0,0-3 0 0 0,0-4 0 0 0,1-3 0 0 0,2-2 0 0 0,1-2 0 0 0,0 0 0 0 0,1 0 0 0 0,-4-4 0 0 0,0-5-16383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1T21:11:44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14563 8303 16383 0 0,'3'0'0'0'0,"-9"0"0"0"0,-14 3 0 0 0,-16 6 0 0 0,-22 7 0 0 0,-16 6 0 0 0,-13-2 0 0 0,-3 0 0 0 0,3-4 0 0 0,2-5 0 0 0,1 0 0 0 0,1-2 0 0 0,-4 5 0 0 0,-9-1 0 0 0,-13 5 0 0 0,-9 0 0 0 0,-11-4 0 0 0,-11-3 0 0 0,-4-5 0 0 0,1-2 0 0 0,3-3 0 0 0,15-1 0 0 0,10-1 0 0 0,15 1 0 0 0,9-1 0 0 0,9 0 0 0 0,5 1 0 0 0,4 0 0 0 0,-3-1 0 0 0,-3 1 0 0 0,-7 0 0 0 0,2 0 0 0 0,-4 0 0 0 0,-1 0 0 0 0,0 0 0 0 0,1 0 0 0 0,1 0 0 0 0,-6 0 0 0 0,1 0 0 0 0,-1 0 0 0 0,-10 0 0 0 0,-2 0 0 0 0,-1 0 0 0 0,3 0 0 0 0,1 0 0 0 0,7 0 0 0 0,6 0 0 0 0,2 0 0 0 0,3 0 0 0 0,-3 0 0 0 0,-4 0 0 0 0,-9 0 0 0 0,-8 0 0 0 0,-16 0 0 0 0,-3 0 0 0 0,-7 0 0 0 0,3 0 0 0 0,5 0 0 0 0,9 0 0 0 0,14 0 0 0 0,11 4 0 0 0,9 1 0 0 0,5-1 0 0 0,5 0 0 0 0,4-1 0 0 0,-5-2 0 0 0,-3 0 0 0 0,-8 0 0 0 0,-2-1 0 0 0,-6-1 0 0 0,3 1 0 0 0,6 0 0 0 0,2 0 0 0 0,9 0 0 0 0,5 0 0 0 0,4 0 0 0 0,2 0 0 0 0,1 0 0 0 0,-1 0 0 0 0,0 0 0 0 0,-4 0 0 0 0,3 0 0 0 0,0 0 0 0 0,0 0 0 0 0,8 0 0 0 0,-2 0 0 0 0,-1 0 0 0 0,5 0 0 0 0,1 0 0 0 0,-2 0 0 0 0,2 0 0 0 0,-6 0 0 0 0,1 0 0 0 0,-1 0 0 0 0,-2 0 0 0 0,-1 0 0 0 0,3 0 0 0 0,3 0 0 0 0,1 0 0 0 0,6 0 0 0 0,0 0 0 0 0,5 0 0 0 0,6 0 0 0 0,-2 0 0 0 0,-4 0 0 0 0,1 0 0 0 0,-3 0 0 0 0,-5 0 0 0 0,-1 0 0 0 0,-2 0 0 0 0,-8 0 0 0 0,1 0 0 0 0,-8 0 0 0 0,0 0 0 0 0,-3 0 0 0 0,-6 0 0 0 0,1 0 0 0 0,4 0 0 0 0,-1 0 0 0 0,2 0 0 0 0,2 0 0 0 0,1 0 0 0 0,-1 0 0 0 0,7 0 0 0 0,-1 0 0 0 0,-3 0 0 0 0,6 0 0 0 0,-2 0 0 0 0,-1 0 0 0 0,7 0 0 0 0,2 0 0 0 0,6 0 0 0 0,9 0 0 0 0,3 0 0 0 0,4 0 0 0 0,4 0 0 0 0,-1 0 0 0 0,-2 0 0 0 0,-7 0 0 0 0,0 0 0 0 0,-5 0 0 0 0,-6 0 0 0 0,2 0 0 0 0,2 0 0 0 0,1 0 0 0 0,5 0 0 0 0,-2 0 0 0 0,-2-4 0 0 0,4-1 0 0 0,4-3 0 0 0,2-4 0 0 0,-2-4 0 0 0,2 2 0 0 0,3 2 0 0 0,0 0 0 0 0,0 2 0 0 0,3 3 0 0 0,2 2 0 0 0,1-1 0 0 0,2 0 0 0 0,4-2 0 0 0,-2 0 0 0 0,-1 1 0 0 0,0-1 0 0 0,-5-4 0 0 0,-1-2 0 0 0,1 0 0 0 0,1-1 0 0 0,-3-4 0 0 0,0 0 0 0 0,2-4 0 0 0,-3-4 0 0 0,0-2 0 0 0,2 4 0 0 0,2 2 0 0 0,1 3 0 0 0,-2-4 0 0 0,-4-8 0 0 0,-1-2 0 0 0,-2-2 0 0 0,1-3 0 0 0,3 5 0 0 0,2-1 0 0 0,2 0 0 0 0,2 0 0 0 0,1-2 0 0 0,-3-1 0 0 0,0 1 0 0 0,-1 1 0 0 0,2 2 0 0 0,1 0 0 0 0,0 2 0 0 0,1 3 0 0 0,1 0 0 0 0,0-4 0 0 0,0-2 0 0 0,0 4 0 0 0,3-3 0 0 0,2 4 0 0 0,-1-4 0 0 0,4 1 0 0 0,-1 2 0 0 0,-1-4 0 0 0,-2-4 0 0 0,-1 1 0 0 0,-1 1 0 0 0,2-2 0 0 0,0 3 0 0 0,4 4 0 0 0,0 0 0 0 0,3 2 0 0 0,-5-5 0 0 0,-4-7 0 0 0,3 0 0 0 0,-1-8 0 0 0,3 2 0 0 0,1 1 0 0 0,-6-5 0 0 0,2-1 0 0 0,2-3 0 0 0,5 5 0 0 0,4 0 0 0 0,-1 2 0 0 0,0 2 0 0 0,3 1 0 0 0,1-1 0 0 0,1 2 0 0 0,1 0 0 0 0,1-1 0 0 0,0 0 0 0 0,0 2 0 0 0,0 0 0 0 0,1 4 0 0 0,-1-2 0 0 0,0 0 0 0 0,0-1 0 0 0,0-1 0 0 0,0 1 0 0 0,0-3 0 0 0,0-2 0 0 0,0 1 0 0 0,0-6 0 0 0,0 2 0 0 0,0-1 0 0 0,0 1 0 0 0,0 6 0 0 0,0 7 0 0 0,0 6 0 0 0,0 8-16383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1T21:11:44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31644 7900 16383 0 0,'4'0'0'0'0,"1"4"0"0"0,-1 8 0 0 0,-4 2 0 0 0,-2 3 0 0 0,-8 5 0 0 0,-6-1 0 0 0,0-1 0 0 0,-1 0 0 0 0,-5 1 0 0 0,-2 0 0 0 0,-1-1 0 0 0,0 1 0 0 0,-6 0 0 0 0,-1-3 0 0 0,0-2 0 0 0,7 1 0 0 0,0-3 0 0 0,0 0 0 0 0,1 1 0 0 0,1 1 0 0 0,1-1 0 0 0,-3-4 0 0 0,-1 0 0 0 0,1-2 0 0 0,-4 5 0 0 0,-2 0 0 0 0,2 1 0 0 0,-7-2 0 0 0,-9-3 0 0 0,0 1 0 0 0,-7-3 0 0 0,-5 6 0 0 0,-4 3 0 0 0,-6 3 0 0 0,-2-2 0 0 0,-4-5 0 0 0,-4 0 0 0 0,-3-2 0 0 0,-7 3 0 0 0,-2 0 0 0 0,-4-2 0 0 0,3-4 0 0 0,2-3 0 0 0,6-2 0 0 0,2-2 0 0 0,3-1 0 0 0,2 0 0 0 0,1-1 0 0 0,4 1 0 0 0,2-1 0 0 0,6 1 0 0 0,2 0 0 0 0,5-1 0 0 0,0 1 0 0 0,3 0 0 0 0,3 0 0 0 0,-5 0 0 0 0,0 0 0 0 0,-2 0 0 0 0,1 0 0 0 0,0 0 0 0 0,5 0 0 0 0,-3-3 0 0 0,-3-6 0 0 0,0 0 0 0 0,-5 1 0 0 0,-2-2 0 0 0,2-3 0 0 0,-3 2 0 0 0,-5-3 0 0 0,-5 3 0 0 0,3-1 0 0 0,-1 1 0 0 0,1 3 0 0 0,-2-4 0 0 0,4-5 0 0 0,0 2 0 0 0,-3 3 0 0 0,0 3 0 0 0,1 0 0 0 0,-1 2 0 0 0,-3 1 0 0 0,-7 2 0 0 0,0 2 0 0 0,3-2 0 0 0,-7-5 0 0 0,1-4 0 0 0,3 1 0 0 0,3-2 0 0 0,-1 1 0 0 0,-1 0 0 0 0,2 2 0 0 0,1 3 0 0 0,-1 2 0 0 0,-2 3 0 0 0,-4 2 0 0 0,0 0 0 0 0,2 2 0 0 0,3-1 0 0 0,1 1 0 0 0,6-1 0 0 0,6 1 0 0 0,-1-1 0 0 0,4 0 0 0 0,6 0 0 0 0,-1 0 0 0 0,-3 0 0 0 0,0 0 0 0 0,-5 0 0 0 0,-5 0 0 0 0,-8 0 0 0 0,2 0 0 0 0,0 0 0 0 0,-1 0 0 0 0,2 0 0 0 0,-1 0 0 0 0,3 0 0 0 0,3 0 0 0 0,11 0 0 0 0,0 0 0 0 0,0 0 0 0 0,8 0 0 0 0,-3 0 0 0 0,5 0 0 0 0,-3 0 0 0 0,-7 0 0 0 0,-7 0 0 0 0,-10 0 0 0 0,0 0 0 0 0,0 0 0 0 0,-1 0 0 0 0,-3 0 0 0 0,7 0 0 0 0,1 0 0 0 0,-1 0 0 0 0,8 0 0 0 0,6 0 0 0 0,-3 0 0 0 0,7 0 0 0 0,6 0 0 0 0,1 0 0 0 0,1 0 0 0 0,2 0 0 0 0,-1 0 0 0 0,3 0 0 0 0,-5 0 0 0 0,3 0 0 0 0,-2 0 0 0 0,0 0 0 0 0,-2 0 0 0 0,-3 0 0 0 0,-3 0 0 0 0,-7 0 0 0 0,-10-4 0 0 0,-3 0 0 0 0,-4-1 0 0 0,3 1 0 0 0,-2 2 0 0 0,7 0 0 0 0,5 1 0 0 0,3 1 0 0 0,1 0 0 0 0,2 0 0 0 0,-4 0 0 0 0,-8 0 0 0 0,-3 1 0 0 0,-5-1 0 0 0,-5 0 0 0 0,-4 0 0 0 0,2 0 0 0 0,-2 0 0 0 0,1 0 0 0 0,4 0 0 0 0,2 0 0 0 0,-2 0 0 0 0,3 0 0 0 0,4 0 0 0 0,2 0 0 0 0,6 0 0 0 0,5 0 0 0 0,-8-7 0 0 0,1-3 0 0 0,-1-3 0 0 0,4 1 0 0 0,-3 2 0 0 0,3 0 0 0 0,3 1 0 0 0,2 2 0 0 0,1-1 0 0 0,1 0 0 0 0,-4 2 0 0 0,-4-5 0 0 0,-1-1 0 0 0,-3 2 0 0 0,1 2 0 0 0,-2 3 0 0 0,1 2 0 0 0,4 2 0 0 0,-2 0 0 0 0,5 1 0 0 0,-1 1 0 0 0,1-1 0 0 0,5 1 0 0 0,-1-1 0 0 0,2 1 0 0 0,5-1 0 0 0,2 0 0 0 0,6 0 0 0 0,4 0 0 0 0,7 0 0 0 0,2 0 0 0 0,-3 0 0 0 0,0 0 0 0 0,-2 0 0 0 0,-10 0 0 0 0,0 0 0 0 0,-1 0 0 0 0,-3 0 0 0 0,0 0 0 0 0,7 0 0 0 0,4 0 0 0 0,2 0 0 0 0,-3 0 0 0 0,3 0 0 0 0,2 0 0 0 0,3 0 0 0 0,2 0 0 0 0,2 0 0 0 0,4 0 0 0 0,-1 0 0 0 0,-2 0 0 0 0,-3 0 0 0 0,-3 0 0 0 0,-2 0 0 0 0,-5 0 0 0 0,-2 0 0 0 0,0 0 0 0 0,4 0 0 0 0,2 0 0 0 0,5 0 0 0 0,4 0 0 0 0,5 0 0 0 0,3 0 0 0 0,2 0 0 0 0,1 0 0 0 0,1 0 0 0 0,-1 0 0 0 0,1 0 0 0 0,-4 0 0 0 0,-2 0 0 0 0,1 0 0 0 0,-3 0 0 0 0,-1 0 0 0 0,2 3 0 0 0,1 2 0 0 0,5 0-16383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1T21:11:44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9356 7138 16383 0 0,'0'4'0'0'0,"0"8"0"0"0,0 13 0 0 0,0 6 0 0 0,0 12 0 0 0,0 5 0 0 0,0 3 0 0 0,0-1 0 0 0,0 2 0 0 0,0-4 0 0 0,0 1 0 0 0,0-5 0 0 0,3-2 0 0 0,6-2 0 0 0,0-3 0 0 0,-1-5 0 0 0,2-4 0 0 0,6 0 0 0 0,8 3 0 0 0,3-4 0 0 0,-2-3 0 0 0,-3-6 0 0 0,-1-5 0 0 0,3-6 0 0 0,1-3 0 0 0,0-3 0 0 0,3 2 0 0 0,0 1 0 0 0,3-1 0 0 0,-1 0 0 0 0,-1-1 0 0 0,1-1 0 0 0,-1-1 0 0 0,6 1 0 0 0,0-2 0 0 0,5 1 0 0 0,0 0 0 0 0,-4 0 0 0 0,2 0 0 0 0,7 0 0 0 0,-2 0 0 0 0,0 0 0 0 0,-4 0 0 0 0,-2 0 0 0 0,4 0 0 0 0,-2 0 0 0 0,1 0 0 0 0,-4 0 0 0 0,-4 0 0 0 0,-1 0 0 0 0,-1 0 0 0 0,-3 0 0 0 0,2 0 0 0 0,-1 0 0 0 0,2 0 0 0 0,0 0 0 0 0,-2 0 0 0 0,2 7 0 0 0,-2 3 0 0 0,0-1 0 0 0,-3-2 0 0 0,-1-2 0 0 0,-1-1 0 0 0,-5 1 0 0 0,2 0 0 0 0,1 4 0 0 0,-3 2 0 0 0,-1 1 0 0 0,0 5 0 0 0,1 3 0 0 0,1 1 0 0 0,1 2 0 0 0,-3 0 0 0 0,-5-1 0 0 0,4 1 0 0 0,2-1 0 0 0,1 3 0 0 0,-2 1 0 0 0,-4 0 0 0 0,-4-1 0 0 0,-4-2 0 0 0,1 0 0 0 0,3-5 0 0 0,0-1 0 0 0,-1 0 0 0 0,-3 0 0 0 0,2-2 0 0 0,4-1 0 0 0,2 5 0 0 0,8 3 0 0 0,-1-2-16383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1T21:11:44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21209 4725 16383 0 0,'0'4'0'0'0,"-4"12"0"0"0,-4 10 0 0 0,-1 8 0 0 0,-3 5 0 0 0,-6 11 0 0 0,-1 1 0 0 0,0-2 0 0 0,3-6 0 0 0,1-2 0 0 0,2-5 0 0 0,-3 2 0 0 0,-2-1 0 0 0,1-4 0 0 0,0-4 0 0 0,3-3 0 0 0,4-2 0 0 0,-3 1 0 0 0,-4 1 0 0 0,2-1 0 0 0,-1 3 0 0 0,3 0 0 0 0,3 2 0 0 0,-3 4 0 0 0,-4-1 0 0 0,-2 2 0 0 0,2-2 0 0 0,4-3 0 0 0,4-3 0 0 0,0-6 0 0 0,-2-3 0 0 0,1-1 0 0 0,-2 0 0 0 0,2 2 0 0 0,-2-1 0 0 0,-2 2 0 0 0,2 1 0 0 0,-2 0 0 0 0,-1-4 0 0 0,-2 3 0 0 0,-5 5 0 0 0,-3-1 0 0 0,0-2 0 0 0,0 3 0 0 0,1-3 0 0 0,1-5 0 0 0,-3-2 0 0 0,-1 0 0 0 0,1 1 0 0 0,-2 6 0 0 0,-1 1 0 0 0,2 2 0 0 0,2-4 0 0 0,4-2 0 0 0,3-5 0 0 0,1-3 0 0 0,-1-5 0 0 0,0 0 0 0 0,-1 4 0 0 0,-1 3 0 0 0,-1-1 0 0 0,0-2 0 0 0,4-3-16383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4F2F7247-CC63-4550-B5C4-1260887A352B}"/>
              </a:ext>
            </a:extLst>
          </p:cNvPr>
          <p:cNvSpPr/>
          <p:nvPr/>
        </p:nvSpPr>
        <p:spPr>
          <a:xfrm>
            <a:off x="5127458" y="89755"/>
            <a:ext cx="1132973" cy="350921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Calibri"/>
              </a:rPr>
              <a:t>Prime Meridians</a:t>
            </a:r>
            <a:endParaRPr lang="en-US" sz="10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EB06B1B8-2737-43AA-BC1D-EE44F09154B6}"/>
              </a:ext>
            </a:extLst>
          </p:cNvPr>
          <p:cNvSpPr/>
          <p:nvPr/>
        </p:nvSpPr>
        <p:spPr>
          <a:xfrm>
            <a:off x="5268729" y="6412049"/>
            <a:ext cx="962526" cy="30078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Calibri"/>
              </a:rPr>
              <a:t>The Botler</a:t>
            </a:r>
            <a:endParaRPr lang="en-US" sz="100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E839ED76-6917-4D8D-B21A-091CDA989408}"/>
              </a:ext>
            </a:extLst>
          </p:cNvPr>
          <p:cNvSpPr/>
          <p:nvPr/>
        </p:nvSpPr>
        <p:spPr>
          <a:xfrm>
            <a:off x="5203957" y="5181980"/>
            <a:ext cx="982580" cy="56147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  <a:cs typeface="Calibri"/>
              </a:rPr>
              <a:t>Time  Up?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054DE0E-4D65-4ED6-B6E4-1D63B3055A45}"/>
              </a:ext>
            </a:extLst>
          </p:cNvPr>
          <p:cNvSpPr/>
          <p:nvPr/>
        </p:nvSpPr>
        <p:spPr>
          <a:xfrm>
            <a:off x="11057422" y="3963282"/>
            <a:ext cx="691817" cy="46121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Calibri"/>
              </a:rPr>
              <a:t>Trivia Bot</a:t>
            </a:r>
            <a:endParaRPr lang="en-US" sz="1000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118BD3C-9E8B-47E2-AC1A-2D7DD5656F4E}"/>
              </a:ext>
            </a:extLst>
          </p:cNvPr>
          <p:cNvSpPr/>
          <p:nvPr/>
        </p:nvSpPr>
        <p:spPr>
          <a:xfrm>
            <a:off x="10842558" y="1174864"/>
            <a:ext cx="1102894" cy="491289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Calibri"/>
              </a:rPr>
              <a:t>Kimmi Research</a:t>
            </a:r>
            <a:endParaRPr lang="en-US" sz="100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338C381D-FA12-4FED-A130-20758CC7965A}"/>
              </a:ext>
            </a:extLst>
          </p:cNvPr>
          <p:cNvSpPr/>
          <p:nvPr/>
        </p:nvSpPr>
        <p:spPr>
          <a:xfrm>
            <a:off x="11103342" y="1979074"/>
            <a:ext cx="601579" cy="431131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Calibri"/>
              </a:rPr>
              <a:t>Trivia Notes</a:t>
            </a:r>
            <a:endParaRPr lang="en-US" sz="1000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4BFEE0ED-D037-41AF-B22C-B720815003E6}"/>
              </a:ext>
            </a:extLst>
          </p:cNvPr>
          <p:cNvSpPr/>
          <p:nvPr/>
        </p:nvSpPr>
        <p:spPr>
          <a:xfrm>
            <a:off x="10986737" y="3309867"/>
            <a:ext cx="828173" cy="391025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Calibri"/>
              </a:rPr>
              <a:t>Trivia Code</a:t>
            </a:r>
            <a:endParaRPr lang="en-US" sz="100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DA5E953-06AD-4AFA-BA04-24B75EBA6E37}"/>
              </a:ext>
            </a:extLst>
          </p:cNvPr>
          <p:cNvSpPr/>
          <p:nvPr/>
        </p:nvSpPr>
        <p:spPr>
          <a:xfrm>
            <a:off x="2396289" y="3737890"/>
            <a:ext cx="836597" cy="46121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Music </a:t>
            </a:r>
            <a:r>
              <a:rPr lang="en-US" sz="1000">
                <a:cs typeface="Calibri"/>
              </a:rPr>
              <a:t>Streaming</a:t>
            </a:r>
            <a:endParaRPr lang="en-US" sz="1000" dirty="0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9DBF34F4-F5AB-4116-B1FE-FA0B8CF0F0AD}"/>
              </a:ext>
            </a:extLst>
          </p:cNvPr>
          <p:cNvSpPr/>
          <p:nvPr/>
        </p:nvSpPr>
        <p:spPr>
          <a:xfrm>
            <a:off x="307306" y="1350525"/>
            <a:ext cx="1102894" cy="491289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Lat Research</a:t>
            </a:r>
            <a:endParaRPr lang="en-US" sz="100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9AA26D6B-D949-403A-BF72-79D252411810}"/>
              </a:ext>
            </a:extLst>
          </p:cNvPr>
          <p:cNvSpPr/>
          <p:nvPr/>
        </p:nvSpPr>
        <p:spPr>
          <a:xfrm>
            <a:off x="580122" y="2841738"/>
            <a:ext cx="601579" cy="431131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Man pages</a:t>
            </a:r>
            <a:endParaRPr lang="en-US" sz="1000" dirty="0">
              <a:cs typeface="Calibri"/>
            </a:endParaRPr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E6096138-B205-4247-AD2D-ECFD878D645B}"/>
              </a:ext>
            </a:extLst>
          </p:cNvPr>
          <p:cNvSpPr/>
          <p:nvPr/>
        </p:nvSpPr>
        <p:spPr>
          <a:xfrm>
            <a:off x="2900913" y="1346915"/>
            <a:ext cx="1169871" cy="4812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Dominic Research</a:t>
            </a:r>
            <a:endParaRPr lang="en-US" sz="1000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EA80B411-11B3-4AC2-AB3E-C6913E9B9416}"/>
              </a:ext>
            </a:extLst>
          </p:cNvPr>
          <p:cNvSpPr/>
          <p:nvPr/>
        </p:nvSpPr>
        <p:spPr>
          <a:xfrm>
            <a:off x="2347260" y="2964159"/>
            <a:ext cx="927233" cy="528185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Music Source</a:t>
            </a:r>
            <a:endParaRPr lang="en-US" sz="1000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FA53030-3166-4A83-8D83-1C156921AAC0}"/>
              </a:ext>
            </a:extLst>
          </p:cNvPr>
          <p:cNvSpPr/>
          <p:nvPr/>
        </p:nvSpPr>
        <p:spPr>
          <a:xfrm>
            <a:off x="7694595" y="2849558"/>
            <a:ext cx="691817" cy="46121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Mod Defense Co</a:t>
            </a:r>
            <a:r>
              <a:rPr lang="en-US" sz="1000" dirty="0">
                <a:cs typeface="Calibri"/>
              </a:rPr>
              <a:t>de</a:t>
            </a:r>
            <a:endParaRPr lang="en-US" sz="1000" dirty="0"/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2178D83A-E286-4EE8-9A19-7D5A69414767}"/>
              </a:ext>
            </a:extLst>
          </p:cNvPr>
          <p:cNvSpPr/>
          <p:nvPr/>
        </p:nvSpPr>
        <p:spPr>
          <a:xfrm>
            <a:off x="7411552" y="1304804"/>
            <a:ext cx="1224014" cy="521769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Kelly Rese</a:t>
            </a:r>
            <a:r>
              <a:rPr lang="en-US" sz="1000" dirty="0">
                <a:cs typeface="Calibri"/>
              </a:rPr>
              <a:t>arch</a:t>
            </a:r>
            <a:endParaRPr lang="en-US" sz="1000" dirty="0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7C4114AA-6D6E-48BF-8EEC-42F8EFB0371B}"/>
              </a:ext>
            </a:extLst>
          </p:cNvPr>
          <p:cNvSpPr/>
          <p:nvPr/>
        </p:nvSpPr>
        <p:spPr>
          <a:xfrm>
            <a:off x="6670908" y="1976266"/>
            <a:ext cx="861058" cy="634062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Moderation</a:t>
            </a:r>
            <a:r>
              <a:rPr lang="en-US" sz="1000" dirty="0">
                <a:cs typeface="Calibri"/>
              </a:rPr>
              <a:t> </a:t>
            </a:r>
            <a:r>
              <a:rPr lang="en-US" sz="1000">
                <a:cs typeface="Calibri"/>
              </a:rPr>
              <a:t>Notes/Docs</a:t>
            </a:r>
            <a:endParaRPr lang="en-US" sz="1000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71FA2420-0E3C-4F4F-B0A8-A44CDB661380}"/>
              </a:ext>
            </a:extLst>
          </p:cNvPr>
          <p:cNvSpPr/>
          <p:nvPr/>
        </p:nvSpPr>
        <p:spPr>
          <a:xfrm>
            <a:off x="5950417" y="2849558"/>
            <a:ext cx="691817" cy="46121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Emoji Roles</a:t>
            </a:r>
            <a:endParaRPr lang="en-US" sz="1000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CC52CC46-8A4A-4702-BF31-040012C89FC9}"/>
              </a:ext>
            </a:extLst>
          </p:cNvPr>
          <p:cNvSpPr/>
          <p:nvPr/>
        </p:nvSpPr>
        <p:spPr>
          <a:xfrm>
            <a:off x="5750793" y="1314831"/>
            <a:ext cx="1102894" cy="491289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Rene Research</a:t>
            </a:r>
            <a:endParaRPr lang="en-US" sz="1000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32D5835B-2D04-45CA-9316-3915F3C3A45B}"/>
              </a:ext>
            </a:extLst>
          </p:cNvPr>
          <p:cNvSpPr/>
          <p:nvPr/>
        </p:nvSpPr>
        <p:spPr>
          <a:xfrm>
            <a:off x="3364731" y="2918439"/>
            <a:ext cx="1033913" cy="5281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Cat URLs</a:t>
            </a:r>
          </a:p>
        </p:txBody>
      </p: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DC6AA7DF-89C2-492C-BE77-494156C4DED8}"/>
              </a:ext>
            </a:extLst>
          </p:cNvPr>
          <p:cNvSpPr/>
          <p:nvPr/>
        </p:nvSpPr>
        <p:spPr>
          <a:xfrm>
            <a:off x="10979116" y="2685026"/>
            <a:ext cx="828173" cy="391025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Trivia DB</a:t>
            </a:r>
            <a:endParaRPr lang="en-US" sz="1000"/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12CDA479-3D27-4CBA-9799-1ED75B935C44}"/>
              </a:ext>
            </a:extLst>
          </p:cNvPr>
          <p:cNvSpPr/>
          <p:nvPr/>
        </p:nvSpPr>
        <p:spPr>
          <a:xfrm>
            <a:off x="9812655" y="2041378"/>
            <a:ext cx="914400" cy="304800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Flow Chart</a:t>
            </a:r>
            <a:endParaRPr lang="en-US" sz="1000"/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0ABE2F4C-DAC8-4D5E-8C66-D3E11BDC45AE}"/>
              </a:ext>
            </a:extLst>
          </p:cNvPr>
          <p:cNvSpPr/>
          <p:nvPr/>
        </p:nvSpPr>
        <p:spPr>
          <a:xfrm>
            <a:off x="981775" y="2080740"/>
            <a:ext cx="691817" cy="461210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Website</a:t>
            </a:r>
            <a:endParaRPr lang="en-US" sz="1000"/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1532DD9E-DA32-4680-9899-0E2521F93AFC}"/>
              </a:ext>
            </a:extLst>
          </p:cNvPr>
          <p:cNvSpPr/>
          <p:nvPr/>
        </p:nvSpPr>
        <p:spPr>
          <a:xfrm>
            <a:off x="7755955" y="5563481"/>
            <a:ext cx="806117" cy="4993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Currency Bot</a:t>
            </a:r>
            <a:endParaRPr lang="en-US" sz="1000"/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DF2AD240-E2C0-4ACA-BEFE-B4E978946233}"/>
              </a:ext>
            </a:extLst>
          </p:cNvPr>
          <p:cNvSpPr/>
          <p:nvPr/>
        </p:nvSpPr>
        <p:spPr>
          <a:xfrm>
            <a:off x="6841555" y="2842740"/>
            <a:ext cx="691817" cy="46121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Auto Roles</a:t>
            </a:r>
            <a:endParaRPr lang="en-US" sz="1000"/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87AC6B97-8649-4CBC-ACA4-F9E9799B3FC7}"/>
              </a:ext>
            </a:extLst>
          </p:cNvPr>
          <p:cNvSpPr/>
          <p:nvPr/>
        </p:nvSpPr>
        <p:spPr>
          <a:xfrm>
            <a:off x="3595435" y="3734280"/>
            <a:ext cx="691817" cy="4612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Cat Pics</a:t>
            </a:r>
            <a:endParaRPr lang="en-US" sz="1000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3570819C-1137-4167-9F40-959009DC4F73}"/>
              </a:ext>
            </a:extLst>
          </p:cNvPr>
          <p:cNvSpPr/>
          <p:nvPr/>
        </p:nvSpPr>
        <p:spPr>
          <a:xfrm>
            <a:off x="166435" y="2080740"/>
            <a:ext cx="691817" cy="461210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Repo</a:t>
            </a:r>
            <a:endParaRPr lang="en-US" sz="1000"/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D7F51BC8-0813-4D63-A317-D8209AB49572}"/>
              </a:ext>
            </a:extLst>
          </p:cNvPr>
          <p:cNvSpPr/>
          <p:nvPr/>
        </p:nvSpPr>
        <p:spPr>
          <a:xfrm>
            <a:off x="5332795" y="4428101"/>
            <a:ext cx="691817" cy="46121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Calibri"/>
              </a:rPr>
              <a:t>SRS</a:t>
            </a:r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42" name="Flowchart: Data 41">
            <a:extLst>
              <a:ext uri="{FF2B5EF4-FFF2-40B4-BE49-F238E27FC236}">
                <a16:creationId xmlns:a16="http://schemas.microsoft.com/office/drawing/2014/main" id="{98C7800F-44EF-4FD1-BC4A-9844867763CF}"/>
              </a:ext>
            </a:extLst>
          </p:cNvPr>
          <p:cNvSpPr/>
          <p:nvPr/>
        </p:nvSpPr>
        <p:spPr>
          <a:xfrm>
            <a:off x="3425691" y="2080239"/>
            <a:ext cx="1033913" cy="5281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Cat Pic User Request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D9A5496B-EFBA-486E-AC9E-50A1DFD9F661}"/>
              </a:ext>
            </a:extLst>
          </p:cNvPr>
          <p:cNvSpPr/>
          <p:nvPr/>
        </p:nvSpPr>
        <p:spPr>
          <a:xfrm>
            <a:off x="2347259" y="2080239"/>
            <a:ext cx="927233" cy="528185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Music Source</a:t>
            </a:r>
            <a:endParaRPr lang="en-US" sz="1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1E994BC-DDB2-49FA-8A80-2138F0240164}"/>
                  </a:ext>
                </a:extLst>
              </p14:cNvPr>
              <p14:cNvContentPartPr/>
              <p14:nvPr/>
            </p14:nvContentPartPr>
            <p14:xfrm>
              <a:off x="5714999" y="466724"/>
              <a:ext cx="5695950" cy="69532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1E994BC-DDB2-49FA-8A80-2138F02401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7370" y="448664"/>
                <a:ext cx="5731568" cy="731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3A9C7FF-E575-4AE2-88A1-0CD539A57D43}"/>
                  </a:ext>
                </a:extLst>
              </p14:cNvPr>
              <p14:cNvContentPartPr/>
              <p14:nvPr/>
            </p14:nvContentPartPr>
            <p14:xfrm>
              <a:off x="7962900" y="862965"/>
              <a:ext cx="76200" cy="43815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3A9C7FF-E575-4AE2-88A1-0CD539A57D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5452" y="845353"/>
                <a:ext cx="111451" cy="473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71D40D8-172D-45F0-B6F8-B257F37C8A29}"/>
                  </a:ext>
                </a:extLst>
              </p14:cNvPr>
              <p14:cNvContentPartPr/>
              <p14:nvPr/>
            </p14:nvContentPartPr>
            <p14:xfrm>
              <a:off x="6392237" y="862965"/>
              <a:ext cx="66675" cy="4191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71D40D8-172D-45F0-B6F8-B257F37C8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5653" y="845338"/>
                <a:ext cx="100182" cy="454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9CACBC2-BD4C-4D22-8984-0AB7440AF010}"/>
                  </a:ext>
                </a:extLst>
              </p14:cNvPr>
              <p14:cNvContentPartPr/>
              <p14:nvPr/>
            </p14:nvContentPartPr>
            <p14:xfrm>
              <a:off x="807095" y="809291"/>
              <a:ext cx="4943475" cy="50482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9CACBC2-BD4C-4D22-8984-0AB7440AF0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465" y="791571"/>
                <a:ext cx="4979094" cy="540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3F0F85B-173C-4E98-8C1E-F06556B10C26}"/>
                  </a:ext>
                </a:extLst>
              </p14:cNvPr>
              <p14:cNvContentPartPr/>
              <p14:nvPr/>
            </p14:nvContentPartPr>
            <p14:xfrm>
              <a:off x="3486670" y="832485"/>
              <a:ext cx="200025" cy="5715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3F0F85B-173C-4E98-8C1E-F06556B10C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8785" y="814388"/>
                <a:ext cx="236161" cy="607332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27250BB-3027-4A5F-B10F-9158B022F6C0}"/>
              </a:ext>
            </a:extLst>
          </p:cNvPr>
          <p:cNvSpPr txBox="1"/>
          <p:nvPr/>
        </p:nvSpPr>
        <p:spPr>
          <a:xfrm>
            <a:off x="5678805" y="5930265"/>
            <a:ext cx="541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Yes</a:t>
            </a:r>
            <a:endParaRPr lang="en-US" dirty="0">
              <a:cs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670E19-EF36-4557-AD27-980BEA47FB00}"/>
              </a:ext>
            </a:extLst>
          </p:cNvPr>
          <p:cNvSpPr txBox="1"/>
          <p:nvPr/>
        </p:nvSpPr>
        <p:spPr>
          <a:xfrm>
            <a:off x="6644640" y="5562600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972269-607D-453C-9002-CD25BBF3D615}"/>
              </a:ext>
            </a:extLst>
          </p:cNvPr>
          <p:cNvCxnSpPr/>
          <p:nvPr/>
        </p:nvCxnSpPr>
        <p:spPr>
          <a:xfrm>
            <a:off x="6162675" y="5454015"/>
            <a:ext cx="1584960" cy="37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EB5E8A-8DBA-46FF-AB6C-CF710EBF3239}"/>
              </a:ext>
            </a:extLst>
          </p:cNvPr>
          <p:cNvCxnSpPr/>
          <p:nvPr/>
        </p:nvCxnSpPr>
        <p:spPr>
          <a:xfrm>
            <a:off x="5694045" y="5785485"/>
            <a:ext cx="7620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F30FDF7-52F4-4688-A4D0-7A3C83243262}"/>
                  </a:ext>
                </a:extLst>
              </p14:cNvPr>
              <p14:cNvContentPartPr/>
              <p14:nvPr/>
            </p14:nvContentPartPr>
            <p14:xfrm>
              <a:off x="753882" y="3590495"/>
              <a:ext cx="4505325" cy="1190625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F30FDF7-52F4-4688-A4D0-7A3C832432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242" y="3572483"/>
                <a:ext cx="4540964" cy="1226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A6BEB3E-74C2-4A50-B36A-128C3553B32B}"/>
                  </a:ext>
                </a:extLst>
              </p14:cNvPr>
              <p14:cNvContentPartPr/>
              <p14:nvPr/>
            </p14:nvContentPartPr>
            <p14:xfrm>
              <a:off x="6097249" y="4543425"/>
              <a:ext cx="5314950" cy="228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A6BEB3E-74C2-4A50-B36A-128C3553B3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79249" y="4525538"/>
                <a:ext cx="5350589" cy="264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B110D3D-AAD2-4894-A2F4-DDCF6EEFC063}"/>
                  </a:ext>
                </a:extLst>
              </p14:cNvPr>
              <p14:cNvContentPartPr/>
              <p14:nvPr/>
            </p14:nvContentPartPr>
            <p14:xfrm>
              <a:off x="3383279" y="4269105"/>
              <a:ext cx="676275" cy="4953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B110D3D-AAD2-4894-A2F4-DDCF6EEFC0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65530" y="4250989"/>
                <a:ext cx="712135" cy="531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CA499FD-17E8-46A5-9DE9-4625B7672366}"/>
                  </a:ext>
                </a:extLst>
              </p14:cNvPr>
              <p14:cNvContentPartPr/>
              <p14:nvPr/>
            </p14:nvContentPartPr>
            <p14:xfrm>
              <a:off x="7270589" y="3400424"/>
              <a:ext cx="381000" cy="54292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CA499FD-17E8-46A5-9DE9-4625B76723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52910" y="3382565"/>
                <a:ext cx="416719" cy="578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F6DE00A-5F7F-486A-9B29-C98C5F00B746}"/>
                  </a:ext>
                </a:extLst>
              </p14:cNvPr>
              <p14:cNvContentPartPr/>
              <p14:nvPr/>
            </p14:nvContentPartPr>
            <p14:xfrm>
              <a:off x="6728460" y="3369945"/>
              <a:ext cx="590550" cy="12573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F6DE00A-5F7F-486A-9B29-C98C5F00B7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10729" y="3352257"/>
                <a:ext cx="626374" cy="1293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BE90AA6-0592-4EDB-B6D7-81BEEAC3A303}"/>
                  </a:ext>
                </a:extLst>
              </p14:cNvPr>
              <p14:cNvContentPartPr/>
              <p14:nvPr/>
            </p14:nvContentPartPr>
            <p14:xfrm>
              <a:off x="7802879" y="123824"/>
              <a:ext cx="9525" cy="9525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BE90AA6-0592-4EDB-B6D7-81BEEAC3A3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26629" y="-342901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B9DE-F241-4A4D-ACF4-991201B8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BD3F-ADB1-4689-BFFC-29C9F44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9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274</cp:revision>
  <dcterms:created xsi:type="dcterms:W3CDTF">2021-02-23T21:41:04Z</dcterms:created>
  <dcterms:modified xsi:type="dcterms:W3CDTF">2021-05-01T21:11:52Z</dcterms:modified>
</cp:coreProperties>
</file>