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4C0D-1B65-C614-7CC8-2D35F95D9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4EB973-8C00-3E3D-710A-8E4DA30F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99B12-CE58-0C5C-A537-93E23CA8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46637-4218-7776-2295-D7F2DAE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DCFFF-F56A-A5A1-A193-6439B269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BCDD1-2A42-2FB9-FD91-5D795D75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128E3-A07B-9F4E-2CEF-8759E6A1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A1AB7-0A96-D4B4-DAB2-2C3C8CA0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A8D9B-E2CF-37E8-E75C-44255C9A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E8670-7A1D-DC16-2229-F99CC542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0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D3D454-6328-74A0-D7DF-E613FD9F2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5C842-22E5-7A89-E284-F82CC440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81DB9-B626-458F-0D79-E70867EA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4D633-2CF4-318D-DED3-E9F5FF0F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302C9-2ECB-74FB-D7C6-CEE41317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89344-9482-0273-5998-8AB2B77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EB11B-9DE2-2D7C-9CF5-B5E1D471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AEC75-7D54-3393-1C9D-08AA5D70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8A003-8505-3509-EAF6-AD4AE23D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40044-3E4A-4A37-0518-33F18AE3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99C90-1D50-D0D2-1369-7AB8F4D3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63D24-4198-346F-A460-0E8882A0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1470E-5ECD-920E-D4F3-BAA0D23B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7B392-1EC7-12EE-5734-8543DDDB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38556-54AD-4FFB-C385-275BBFF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8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F5977-7B4D-4161-6DC8-D1207537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8A83-26C5-3771-C368-C878C76FD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B5976-F128-2DEE-2D6B-2FE7A075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F165B-94DA-1704-D9D1-E12D9AB4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664B7-BEB0-6110-61E6-07027B88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5FD08-3F6F-E76A-3BD4-3D89D22D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7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1EDBD-2F3A-D91C-63FF-8ABD0496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D371F-8C56-0706-0FD2-81171150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3A600-1C05-D07F-EA71-FDD164970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85120-3F51-FCF9-5389-FEE954CD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60613-191C-E8C6-0D12-D70907251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F9D9A1-7D71-A660-5C8B-4E1B4DCD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6DC491-DBCB-6E38-248A-B47DBCF1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C1954-A609-9712-62FF-1BDBBFEA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1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9AC81-4669-70F8-4BE1-157F4CB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0FE80E-1786-4AB6-EF0D-CCC6C1CF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79415-668C-1A61-9A38-F1F0F9CF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67F3D-C47D-50B5-84C3-5A2A68B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4F7E4-61EB-504E-660A-6C14838D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97AD08-2340-FD28-C7CC-BE116457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6243E-726B-E2AF-3534-FD98A5F0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14A2-DBC5-FB5A-F451-ED28B869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39B33-607D-FC6C-9392-67D15384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8FE71C-1BEC-285C-F971-33AB3E365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39E95-63CB-07BB-A198-B18E0A32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59B4E-613E-A468-7F11-FAFD574F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D19D3-94B3-7364-A951-8323CA43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7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833EC-8FF5-6623-DA19-9354FBB6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A59E4-2EEA-70AF-3216-0CD84036E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00520-9919-9D93-379A-40833C586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82DB3-8F08-EBE8-E312-5D65E87D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337FA-2DA8-9B44-CFEF-30FD71DF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173E4-3EFE-47C5-A901-4EAE1C52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3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2695A-5D20-9F93-D4CB-883561A6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B5B6E-9FCF-4EA9-1C27-736D26B16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4A66C-98E1-7CBA-99EF-4461E989C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C91EA-4561-4CD4-BFC9-43093CC5450F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62F90-6A2C-0CCC-1890-7B8F8863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B0096-BFEE-56BE-A3C8-B533B5117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BA6A2-E8DD-4FEF-A6A2-413F6ED0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萤幕画面&#10;&#10;AI 生成的内容可能不正确。">
            <a:extLst>
              <a:ext uri="{FF2B5EF4-FFF2-40B4-BE49-F238E27FC236}">
                <a16:creationId xmlns:a16="http://schemas.microsoft.com/office/drawing/2014/main" id="{D62282ED-33CB-FAC9-A4A0-1FCE1E2B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7" y="1405400"/>
            <a:ext cx="9413029" cy="4265438"/>
          </a:xfrm>
          <a:prstGeom prst="rect">
            <a:avLst/>
          </a:prstGeom>
        </p:spPr>
      </p:pic>
      <p:pic>
        <p:nvPicPr>
          <p:cNvPr id="7" name="图片 6" descr="手机的屏幕截图&#10;&#10;AI 生成的内容可能不正确。">
            <a:extLst>
              <a:ext uri="{FF2B5EF4-FFF2-40B4-BE49-F238E27FC236}">
                <a16:creationId xmlns:a16="http://schemas.microsoft.com/office/drawing/2014/main" id="{A35E70E8-C37D-5FE7-9544-BEF6D13E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7" y="1517209"/>
            <a:ext cx="2651339" cy="40205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CB5901-D402-B1E2-A99A-B25D69EA7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982" y="1380632"/>
            <a:ext cx="7658993" cy="43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9E7EA77F-B9BB-9457-A5E9-F04E3029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79" y="40475"/>
            <a:ext cx="3688773" cy="1528140"/>
          </a:xfrm>
          <a:prstGeom prst="rect">
            <a:avLst/>
          </a:prstGeom>
        </p:spPr>
      </p:pic>
      <p:pic>
        <p:nvPicPr>
          <p:cNvPr id="9" name="图片 8" descr="电脑萤幕的截图&#10;&#10;AI 生成的内容可能不正确。">
            <a:extLst>
              <a:ext uri="{FF2B5EF4-FFF2-40B4-BE49-F238E27FC236}">
                <a16:creationId xmlns:a16="http://schemas.microsoft.com/office/drawing/2014/main" id="{18A23941-B490-F872-0566-3BC82876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29" y="1988315"/>
            <a:ext cx="7100542" cy="4750622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278135F8-44F4-CAD2-D03F-3D1700150672}"/>
              </a:ext>
            </a:extLst>
          </p:cNvPr>
          <p:cNvSpPr/>
          <p:nvPr/>
        </p:nvSpPr>
        <p:spPr>
          <a:xfrm>
            <a:off x="5813180" y="1568615"/>
            <a:ext cx="565640" cy="760248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369F0-0277-FE76-7CA3-0F2D5293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4DC0814-3A0A-026B-F111-213F7A82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78" y="0"/>
            <a:ext cx="11046443" cy="6857999"/>
          </a:xfrm>
          <a:prstGeom prst="rect">
            <a:avLst/>
          </a:prstGeom>
        </p:spPr>
      </p:pic>
      <p:pic>
        <p:nvPicPr>
          <p:cNvPr id="12" name="图片 11" descr="图形用户界面, 应用程序, Word&#10;&#10;AI 生成的内容可能不正确。">
            <a:extLst>
              <a:ext uri="{FF2B5EF4-FFF2-40B4-BE49-F238E27FC236}">
                <a16:creationId xmlns:a16="http://schemas.microsoft.com/office/drawing/2014/main" id="{DD78C205-B265-D77E-F42F-CA4607B48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09" y="1185862"/>
            <a:ext cx="11075032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0D5F0BA-146F-061B-4EBD-09A290F39111}"/>
              </a:ext>
            </a:extLst>
          </p:cNvPr>
          <p:cNvSpPr/>
          <p:nvPr/>
        </p:nvSpPr>
        <p:spPr>
          <a:xfrm>
            <a:off x="1366787" y="1256096"/>
            <a:ext cx="1222409" cy="31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FAAB92-8D66-F6DB-B65E-7DC94B84DC55}"/>
              </a:ext>
            </a:extLst>
          </p:cNvPr>
          <p:cNvSpPr txBox="1"/>
          <p:nvPr/>
        </p:nvSpPr>
        <p:spPr>
          <a:xfrm>
            <a:off x="960379" y="1188718"/>
            <a:ext cx="476451" cy="38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C46493-1B8E-E294-FDF4-AFD1A18D914D}"/>
              </a:ext>
            </a:extLst>
          </p:cNvPr>
          <p:cNvSpPr txBox="1"/>
          <p:nvPr/>
        </p:nvSpPr>
        <p:spPr>
          <a:xfrm>
            <a:off x="6440362" y="4069880"/>
            <a:ext cx="47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40318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8318-F86D-63BC-FF75-9E5E3AEFA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9649C9-B5D0-6015-7ED5-FA0C75E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6699" y="2379737"/>
            <a:ext cx="3039086" cy="2300304"/>
          </a:xfrm>
          <a:prstGeom prst="rect">
            <a:avLst/>
          </a:prstGeom>
        </p:spPr>
      </p:pic>
      <p:pic>
        <p:nvPicPr>
          <p:cNvPr id="5" name="图片 4" descr="图形用户界面, 文本&#10;&#10;AI 生成的内容可能不正确。">
            <a:extLst>
              <a:ext uri="{FF2B5EF4-FFF2-40B4-BE49-F238E27FC236}">
                <a16:creationId xmlns:a16="http://schemas.microsoft.com/office/drawing/2014/main" id="{310C9337-1642-001F-00F2-7422523E4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6"/>
          <a:stretch>
            <a:fillRect/>
          </a:stretch>
        </p:blipFill>
        <p:spPr>
          <a:xfrm>
            <a:off x="5295891" y="2640798"/>
            <a:ext cx="2300304" cy="1652600"/>
          </a:xfrm>
          <a:prstGeom prst="rect">
            <a:avLst/>
          </a:prstGeom>
        </p:spPr>
      </p:pic>
      <p:pic>
        <p:nvPicPr>
          <p:cNvPr id="7" name="图片 6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0844AA3C-0CAC-42A8-7FAE-79CED84A7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8" r="33333"/>
          <a:stretch>
            <a:fillRect/>
          </a:stretch>
        </p:blipFill>
        <p:spPr>
          <a:xfrm>
            <a:off x="8596300" y="2953939"/>
            <a:ext cx="2152663" cy="816772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A74721EC-773E-032F-3480-218742A5A583}"/>
              </a:ext>
            </a:extLst>
          </p:cNvPr>
          <p:cNvSpPr/>
          <p:nvPr/>
        </p:nvSpPr>
        <p:spPr>
          <a:xfrm rot="16200000">
            <a:off x="4513018" y="3149765"/>
            <a:ext cx="565640" cy="760248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A565F51-E9EB-5C38-E241-979685CF8369}"/>
              </a:ext>
            </a:extLst>
          </p:cNvPr>
          <p:cNvSpPr/>
          <p:nvPr/>
        </p:nvSpPr>
        <p:spPr>
          <a:xfrm rot="16200000">
            <a:off x="7813427" y="3172388"/>
            <a:ext cx="565640" cy="760248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8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12DB-C688-07ED-1139-8428CA68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139F1F8C-5609-EC38-3D17-B1E342748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4" y="1216798"/>
            <a:ext cx="5968156" cy="4179115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BDDC9ADD-3139-CDE6-24FC-A557DA3B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16797"/>
            <a:ext cx="5968156" cy="41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2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鸿仁 谭</dc:creator>
  <cp:lastModifiedBy>鸿仁 谭</cp:lastModifiedBy>
  <cp:revision>8</cp:revision>
  <dcterms:created xsi:type="dcterms:W3CDTF">2025-08-21T03:40:41Z</dcterms:created>
  <dcterms:modified xsi:type="dcterms:W3CDTF">2025-08-21T07:43:12Z</dcterms:modified>
</cp:coreProperties>
</file>