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BFEC-38D9-3667-E4F5-E81806D5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3986A-7B76-88B2-6D8E-7F6633F0A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AB10-C18C-6A30-51A9-03ED08C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8B11C-0B3C-AD05-B6EA-20FB09C4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F739A-5172-272E-622E-F2509DE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54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7C42-FC96-793E-F289-3BC90E42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EBE97-3CF4-7AF9-139A-1A70C51F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5BE65-4137-D1C4-6495-AE201330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F402-8136-F438-813C-CFC0F83B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3F94E-4DCB-DCE7-FC19-44F8687B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6B58C-B411-3976-B4E6-6EDB7C074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6C707-7558-8B8E-3C94-773BE5EB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B2848-442E-79FF-333B-237BFDBE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EA89-FAF8-E541-CA84-14C66A62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96B0D-A5C2-672D-6CC4-89C9BB27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A89DB-C220-BB41-2CF9-3D8B4AE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1015-9A22-070B-DAF0-F2CDE623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1C577-9F50-D698-5838-BED6D6DB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F940-DA54-F2FA-7284-C513256B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4DBA6-A4E3-72E1-BEA9-5B1A0370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AE0D-1818-DAF8-91F6-9A5F6381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E5AED-8E4B-75C5-61A1-D8481D8B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1890D-08F9-8919-946C-6B2ADBFD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F281-8CEE-F2A8-957F-4A1BC42B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A1550-43B2-3A41-1E22-E06CF04D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4C72-AB6B-DB01-78F2-1B729BD0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5A365-21D6-A3B9-9E5C-9862944E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EC522-8C53-57AE-9AE6-CDA39EE6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7D067-3BF0-14A5-6290-3AFA2138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4A64-C80D-CC90-EA43-7AD5B5C7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4DBBD-CCF0-ACBB-7FE3-ABBEAB1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8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CA859-603C-35F5-9A1F-20F52E1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59720-3B68-C4D3-C690-BD57FF8F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3E2FC-E54F-EAE1-F8AC-322820E5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E8DCF-1F03-66AF-157C-C330F3E29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3EE4D-686C-98A3-632E-E40839B7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158E9-593F-73DF-05DE-CDD2A35E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CA7F73-AB77-BA1F-907C-E2A862DC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7B1CBC-47D2-F254-CAEA-DD764AD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B948-3A6C-5C6B-0540-6C58656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95854-B971-CCE1-920D-B93F0A48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10E93-CAC5-616E-789E-0283507D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A8B2D-7302-C89D-8B61-97075234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6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F6BAB-2902-C87B-BD5E-FCA04078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24EDF-AAD6-779A-B475-E714E11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3F855-BCFC-3112-CD7E-1BA87043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6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E5D3-CFE2-9510-C730-28786A0B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A7446-6D9D-7896-748C-FBCCF111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C74C-F086-C21D-AE80-18D55292E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CEE7E-A665-3206-74BE-01A749D5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5A248-B2AA-4FF3-AF89-0A05DAF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287D-CBE5-6106-935E-CFCC2C70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E859A-2CBA-B384-34ED-1A7B7193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AE999-20D5-BF49-A880-AB024DDC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2D61A-E838-2D37-7EA6-FFF91A93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73C0E-7FF6-E89A-D322-AC3622EA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62649-489C-99E8-102A-64F5BA0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508F3-C2B2-21B5-854E-E255F06D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5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B4F1F3-F9C6-EA76-8AEB-F6A9DC4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00E3A-4409-B342-FF01-42577F89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EA0DF-64EA-53F8-9A1A-9713549CC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5E91-75AF-844E-9D21-1636B97E91D0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C376-497F-FDC6-AE22-C813DB0E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E9ABB-7237-FDD7-6D39-D09569004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3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410B-C944-BCEB-47CF-25C0269D7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22613-9B5C-1BE9-2C35-5195A3636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55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0C448-5C51-8CC8-2718-52C7D10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72E63-94E8-793C-711B-0B5D22DD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EC675E-08AD-8009-B535-C70CCE9A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60866"/>
            <a:ext cx="10616259" cy="31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Source(</a:t>
            </a:r>
            <a:r>
              <a:rPr kumimoji="1" lang="en-US" altLang="zh-CN" dirty="0" err="1"/>
              <a:t>Barchart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(Increase)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(Decrease)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9D86B6-FCCE-8D13-D5D0-987ABE48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8036"/>
            <a:ext cx="7772400" cy="1211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A953EA-C867-4D1A-CF0A-8A640095C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4608"/>
            <a:ext cx="7772400" cy="14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51CAC-F49B-4E5A-CA2C-0D4B4C18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DF3AF5-8B06-2C93-D6CF-9E93FF531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16" y="1825625"/>
            <a:ext cx="9846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2867E-0149-EE58-A9A8-AD2568D8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2413E8-2BB6-9740-F456-5E29F625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4751"/>
            <a:ext cx="10515600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7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2B002-9EFA-210C-0D8E-72B3B1D4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4BC61F5-59CA-1B96-0148-8A4B15E50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557" y="1317118"/>
            <a:ext cx="6008738" cy="55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D62E3-491B-58CC-3F59-1081016D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092637-4563-8437-BA0E-E4BDB8CF8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767" y="1825624"/>
            <a:ext cx="6049138" cy="48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7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767F1-A169-3E2A-EED0-6DB8ADF5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A547A6-B2DE-4C90-63EA-5A0EE52F4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179"/>
            <a:ext cx="10515600" cy="42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78D0F-50C8-12FF-1B0B-386C9111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3FE1507-F088-629D-38FE-882498EB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242" y="1292196"/>
            <a:ext cx="2540000" cy="401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BA405E-236D-43B5-37DB-258BA95C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942" y="1309816"/>
            <a:ext cx="2806700" cy="401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31ABF1-4648-9A0E-FAF7-811B7DE89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42" y="5323016"/>
            <a:ext cx="7772400" cy="1556083"/>
          </a:xfrm>
          <a:prstGeom prst="rect">
            <a:avLst/>
          </a:prstGeom>
        </p:spPr>
      </p:pic>
      <p:sp>
        <p:nvSpPr>
          <p:cNvPr id="8" name="燕尾形箭头 7">
            <a:extLst>
              <a:ext uri="{FF2B5EF4-FFF2-40B4-BE49-F238E27FC236}">
                <a16:creationId xmlns:a16="http://schemas.microsoft.com/office/drawing/2014/main" id="{7E27D8EC-94D0-6255-568F-20AAC2E6C1DE}"/>
              </a:ext>
            </a:extLst>
          </p:cNvPr>
          <p:cNvSpPr/>
          <p:nvPr/>
        </p:nvSpPr>
        <p:spPr>
          <a:xfrm>
            <a:off x="4877251" y="3429000"/>
            <a:ext cx="1583682" cy="6677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9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15CCC-7928-7DED-FADE-3E8C544E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815AC-9BBA-593C-6148-ED875314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-Open 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Volume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OI </a:t>
            </a:r>
            <a:r>
              <a:rPr kumimoji="1" lang="en-US" altLang="zh-CN" dirty="0" err="1"/>
              <a:t>Chg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–IV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60403B-7F8E-B3DB-B190-2BEE39E6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8" y="2485028"/>
            <a:ext cx="9299028" cy="382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5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</Words>
  <Application>Microsoft Macintosh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Data Preparation</vt:lpstr>
      <vt:lpstr>Data Source(Barchart)</vt:lpstr>
      <vt:lpstr>Data store location</vt:lpstr>
      <vt:lpstr>Read Data</vt:lpstr>
      <vt:lpstr>Check null &amp; Drop data</vt:lpstr>
      <vt:lpstr>Select target Data</vt:lpstr>
      <vt:lpstr>Combine Data</vt:lpstr>
      <vt:lpstr>Correct data type</vt:lpstr>
      <vt:lpstr>Sort data</vt:lpstr>
      <vt:lpstr>Create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c170</dc:creator>
  <cp:lastModifiedBy>c170</cp:lastModifiedBy>
  <cp:revision>2</cp:revision>
  <dcterms:created xsi:type="dcterms:W3CDTF">2022-09-20T22:49:40Z</dcterms:created>
  <dcterms:modified xsi:type="dcterms:W3CDTF">2022-09-21T00:00:51Z</dcterms:modified>
</cp:coreProperties>
</file>