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73B9-6246-7D49-A1A0-486CAD0F783C}" v="32" dt="2022-09-21T17:34:15.295"/>
    <p1510:client id="{3BEF7B20-C253-B74C-ADDE-1F5AED2CAB27}" v="2" dt="2022-09-21T17:47:46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7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Boots" userId="2614b75d018d783e" providerId="LiveId" clId="{3BEF7B20-C253-B74C-ADDE-1F5AED2CAB27}"/>
    <pc:docChg chg="addSld delSld modSld">
      <pc:chgData name="Connor Boots" userId="2614b75d018d783e" providerId="LiveId" clId="{3BEF7B20-C253-B74C-ADDE-1F5AED2CAB27}" dt="2022-09-21T17:47:46.949" v="2"/>
      <pc:docMkLst>
        <pc:docMk/>
      </pc:docMkLst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1859551611" sldId="256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1357481033" sldId="257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687885192" sldId="258"/>
        </pc:sldMkLst>
      </pc:sldChg>
      <pc:sldChg chg="add del">
        <pc:chgData name="Connor Boots" userId="2614b75d018d783e" providerId="LiveId" clId="{3BEF7B20-C253-B74C-ADDE-1F5AED2CAB27}" dt="2022-09-21T17:47:46.949" v="2"/>
        <pc:sldMkLst>
          <pc:docMk/>
          <pc:sldMk cId="232907742" sldId="259"/>
        </pc:sldMkLst>
      </pc:sldChg>
      <pc:sldChg chg="add del">
        <pc:chgData name="Connor Boots" userId="2614b75d018d783e" providerId="LiveId" clId="{3BEF7B20-C253-B74C-ADDE-1F5AED2CAB27}" dt="2022-09-21T17:47:33.618" v="1"/>
        <pc:sldMkLst>
          <pc:docMk/>
          <pc:sldMk cId="1434053578" sldId="260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202869256" sldId="261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251637042" sldId="262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725097096" sldId="263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837445636" sldId="264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4005996779" sldId="265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4174490694" sldId="266"/>
        </pc:sldMkLst>
      </pc:sldChg>
    </pc:docChg>
  </pc:docChgLst>
  <pc:docChgLst>
    <pc:chgData name="Connor Boots" userId="2614b75d018d783e" providerId="LiveId" clId="{045973B9-6246-7D49-A1A0-486CAD0F783C}"/>
    <pc:docChg chg="undo redo custSel addSld delSld modSld sldOrd">
      <pc:chgData name="Connor Boots" userId="2614b75d018d783e" providerId="LiveId" clId="{045973B9-6246-7D49-A1A0-486CAD0F783C}" dt="2022-09-21T17:44:19.066" v="1645" actId="20577"/>
      <pc:docMkLst>
        <pc:docMk/>
      </pc:docMkLst>
      <pc:sldChg chg="delSp modSp mod">
        <pc:chgData name="Connor Boots" userId="2614b75d018d783e" providerId="LiveId" clId="{045973B9-6246-7D49-A1A0-486CAD0F783C}" dt="2022-09-21T15:45:36.506" v="56"/>
        <pc:sldMkLst>
          <pc:docMk/>
          <pc:sldMk cId="1859551611" sldId="256"/>
        </pc:sldMkLst>
        <pc:spChg chg="mod">
          <ac:chgData name="Connor Boots" userId="2614b75d018d783e" providerId="LiveId" clId="{045973B9-6246-7D49-A1A0-486CAD0F783C}" dt="2022-09-21T15:45:36.506" v="56"/>
          <ac:spMkLst>
            <pc:docMk/>
            <pc:sldMk cId="1859551611" sldId="256"/>
            <ac:spMk id="2" creationId="{F90E410B-C944-BCEB-47CF-25C0269D7250}"/>
          </ac:spMkLst>
        </pc:spChg>
        <pc:spChg chg="del mod">
          <ac:chgData name="Connor Boots" userId="2614b75d018d783e" providerId="LiveId" clId="{045973B9-6246-7D49-A1A0-486CAD0F783C}" dt="2022-09-21T15:45:13.708" v="54" actId="478"/>
          <ac:spMkLst>
            <pc:docMk/>
            <pc:sldMk cId="1859551611" sldId="256"/>
            <ac:spMk id="3" creationId="{6A022613-9B5C-1BE9-2C35-5195A363601E}"/>
          </ac:spMkLst>
        </pc:spChg>
      </pc:sldChg>
      <pc:sldChg chg="addSp delSp modSp mod">
        <pc:chgData name="Connor Boots" userId="2614b75d018d783e" providerId="LiveId" clId="{045973B9-6246-7D49-A1A0-486CAD0F783C}" dt="2022-09-21T17:25:19.994" v="1350" actId="20577"/>
        <pc:sldMkLst>
          <pc:docMk/>
          <pc:sldMk cId="1357481033" sldId="257"/>
        </pc:sldMkLst>
        <pc:spChg chg="mod">
          <ac:chgData name="Connor Boots" userId="2614b75d018d783e" providerId="LiveId" clId="{045973B9-6246-7D49-A1A0-486CAD0F783C}" dt="2022-09-21T16:03:02.538" v="65" actId="20577"/>
          <ac:spMkLst>
            <pc:docMk/>
            <pc:sldMk cId="1357481033" sldId="257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5:19.994" v="1350" actId="20577"/>
          <ac:spMkLst>
            <pc:docMk/>
            <pc:sldMk cId="1357481033" sldId="257"/>
            <ac:spMk id="3" creationId="{49594F8D-E06E-BAA3-8558-A58210398280}"/>
          </ac:spMkLst>
        </pc:spChg>
        <pc:spChg chg="add del mod">
          <ac:chgData name="Connor Boots" userId="2614b75d018d783e" providerId="LiveId" clId="{045973B9-6246-7D49-A1A0-486CAD0F783C}" dt="2022-09-21T17:17:32.896" v="1189"/>
          <ac:spMkLst>
            <pc:docMk/>
            <pc:sldMk cId="1357481033" sldId="257"/>
            <ac:spMk id="4" creationId="{F679898A-C283-AB00-D317-53638650E067}"/>
          </ac:spMkLst>
        </pc:spChg>
        <pc:picChg chg="del">
          <ac:chgData name="Connor Boots" userId="2614b75d018d783e" providerId="LiveId" clId="{045973B9-6246-7D49-A1A0-486CAD0F783C}" dt="2022-09-21T15:44:30.544" v="1" actId="478"/>
          <ac:picMkLst>
            <pc:docMk/>
            <pc:sldMk cId="1357481033" sldId="257"/>
            <ac:picMk id="5" creationId="{E09D86B6-FCCE-8D13-D5D0-987ABE4834DC}"/>
          </ac:picMkLst>
        </pc:picChg>
        <pc:picChg chg="del">
          <ac:chgData name="Connor Boots" userId="2614b75d018d783e" providerId="LiveId" clId="{045973B9-6246-7D49-A1A0-486CAD0F783C}" dt="2022-09-21T15:44:31.768" v="2" actId="478"/>
          <ac:picMkLst>
            <pc:docMk/>
            <pc:sldMk cId="1357481033" sldId="257"/>
            <ac:picMk id="6" creationId="{41A953EA-C867-4D1A-CF0A-8A640095C07D}"/>
          </ac:picMkLst>
        </pc:picChg>
      </pc:sldChg>
      <pc:sldChg chg="addSp modSp add mod ord">
        <pc:chgData name="Connor Boots" userId="2614b75d018d783e" providerId="LiveId" clId="{045973B9-6246-7D49-A1A0-486CAD0F783C}" dt="2022-09-21T17:27:58.053" v="1400" actId="1076"/>
        <pc:sldMkLst>
          <pc:docMk/>
          <pc:sldMk cId="687885192" sldId="258"/>
        </pc:sldMkLst>
        <pc:spChg chg="mod">
          <ac:chgData name="Connor Boots" userId="2614b75d018d783e" providerId="LiveId" clId="{045973B9-6246-7D49-A1A0-486CAD0F783C}" dt="2022-09-21T17:27:48.049" v="1396" actId="20577"/>
          <ac:spMkLst>
            <pc:docMk/>
            <pc:sldMk cId="687885192" sldId="258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6:09:57.324" v="90" actId="20577"/>
          <ac:spMkLst>
            <pc:docMk/>
            <pc:sldMk cId="687885192" sldId="258"/>
            <ac:spMk id="3" creationId="{49594F8D-E06E-BAA3-8558-A58210398280}"/>
          </ac:spMkLst>
        </pc:spChg>
        <pc:picChg chg="add mod">
          <ac:chgData name="Connor Boots" userId="2614b75d018d783e" providerId="LiveId" clId="{045973B9-6246-7D49-A1A0-486CAD0F783C}" dt="2022-09-21T17:27:58.053" v="1400" actId="1076"/>
          <ac:picMkLst>
            <pc:docMk/>
            <pc:sldMk cId="687885192" sldId="258"/>
            <ac:picMk id="5" creationId="{25B8B9E9-01A6-9C95-2472-679B259B0412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4074462836" sldId="258"/>
        </pc:sldMkLst>
      </pc:sldChg>
      <pc:sldChg chg="modSp add del mod ord">
        <pc:chgData name="Connor Boots" userId="2614b75d018d783e" providerId="LiveId" clId="{045973B9-6246-7D49-A1A0-486CAD0F783C}" dt="2022-09-21T17:17:42.616" v="1191"/>
        <pc:sldMkLst>
          <pc:docMk/>
          <pc:sldMk cId="232907742" sldId="259"/>
        </pc:sldMkLst>
        <pc:spChg chg="mod">
          <ac:chgData name="Connor Boots" userId="2614b75d018d783e" providerId="LiveId" clId="{045973B9-6246-7D49-A1A0-486CAD0F783C}" dt="2022-09-21T16:43:41.907" v="707" actId="20577"/>
          <ac:spMkLst>
            <pc:docMk/>
            <pc:sldMk cId="232907742" sldId="259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6:54:21.363" v="957" actId="20577"/>
          <ac:spMkLst>
            <pc:docMk/>
            <pc:sldMk cId="232907742" sldId="259"/>
            <ac:spMk id="3" creationId="{49594F8D-E06E-BAA3-8558-A58210398280}"/>
          </ac:spMkLst>
        </pc:sp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316273918" sldId="259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37755849" sldId="260"/>
        </pc:sldMkLst>
      </pc:sldChg>
      <pc:sldChg chg="modSp add del mod">
        <pc:chgData name="Connor Boots" userId="2614b75d018d783e" providerId="LiveId" clId="{045973B9-6246-7D49-A1A0-486CAD0F783C}" dt="2022-09-21T17:44:19.066" v="1645" actId="20577"/>
        <pc:sldMkLst>
          <pc:docMk/>
          <pc:sldMk cId="1434053578" sldId="260"/>
        </pc:sldMkLst>
        <pc:spChg chg="mod">
          <ac:chgData name="Connor Boots" userId="2614b75d018d783e" providerId="LiveId" clId="{045973B9-6246-7D49-A1A0-486CAD0F783C}" dt="2022-09-21T16:10:10.125" v="101" actId="20577"/>
          <ac:spMkLst>
            <pc:docMk/>
            <pc:sldMk cId="1434053578" sldId="260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44:19.066" v="1645" actId="20577"/>
          <ac:spMkLst>
            <pc:docMk/>
            <pc:sldMk cId="1434053578" sldId="260"/>
            <ac:spMk id="3" creationId="{49594F8D-E06E-BAA3-8558-A58210398280}"/>
          </ac:spMkLst>
        </pc:spChg>
      </pc:sldChg>
      <pc:sldChg chg="addSp modSp add mod">
        <pc:chgData name="Connor Boots" userId="2614b75d018d783e" providerId="LiveId" clId="{045973B9-6246-7D49-A1A0-486CAD0F783C}" dt="2022-09-21T17:28:18.054" v="1411" actId="1076"/>
        <pc:sldMkLst>
          <pc:docMk/>
          <pc:sldMk cId="2202869256" sldId="261"/>
        </pc:sldMkLst>
        <pc:spChg chg="mod">
          <ac:chgData name="Connor Boots" userId="2614b75d018d783e" providerId="LiveId" clId="{045973B9-6246-7D49-A1A0-486CAD0F783C}" dt="2022-09-21T17:28:09.784" v="1407" actId="20577"/>
          <ac:spMkLst>
            <pc:docMk/>
            <pc:sldMk cId="2202869256" sldId="261"/>
            <ac:spMk id="2" creationId="{7F94C748-D80A-C414-11EA-00CAA6299998}"/>
          </ac:spMkLst>
        </pc:spChg>
        <pc:picChg chg="add mod">
          <ac:chgData name="Connor Boots" userId="2614b75d018d783e" providerId="LiveId" clId="{045973B9-6246-7D49-A1A0-486CAD0F783C}" dt="2022-09-21T17:28:18.054" v="1411" actId="1076"/>
          <ac:picMkLst>
            <pc:docMk/>
            <pc:sldMk cId="2202869256" sldId="261"/>
            <ac:picMk id="5" creationId="{F1193613-6399-B149-528E-D5EE6ECBD658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865574034" sldId="261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378190576" sldId="262"/>
        </pc:sldMkLst>
      </pc:sldChg>
      <pc:sldChg chg="addSp delSp modSp add mod setBg">
        <pc:chgData name="Connor Boots" userId="2614b75d018d783e" providerId="LiveId" clId="{045973B9-6246-7D49-A1A0-486CAD0F783C}" dt="2022-09-21T17:29:27.647" v="1440" actId="26606"/>
        <pc:sldMkLst>
          <pc:docMk/>
          <pc:sldMk cId="2251637042" sldId="262"/>
        </pc:sldMkLst>
        <pc:spChg chg="mod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3" creationId="{49594F8D-E06E-BAA3-8558-A58210398280}"/>
          </ac:spMkLst>
        </pc:spChg>
        <pc:spChg chg="add del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12" creationId="{5E39A796-BE83-48B1-B33F-35C4A32AAB57}"/>
          </ac:spMkLst>
        </pc:spChg>
        <pc:spChg chg="add del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14" creationId="{72F84B47-E267-4194-8194-831DB7B5547F}"/>
          </ac:spMkLst>
        </pc:spChg>
        <pc:picChg chg="add del mod">
          <ac:chgData name="Connor Boots" userId="2614b75d018d783e" providerId="LiveId" clId="{045973B9-6246-7D49-A1A0-486CAD0F783C}" dt="2022-09-21T17:28:47.585" v="1433" actId="478"/>
          <ac:picMkLst>
            <pc:docMk/>
            <pc:sldMk cId="2251637042" sldId="262"/>
            <ac:picMk id="5" creationId="{04942664-81F4-51A0-7171-DA0C87EEE8B8}"/>
          </ac:picMkLst>
        </pc:picChg>
        <pc:picChg chg="add mod">
          <ac:chgData name="Connor Boots" userId="2614b75d018d783e" providerId="LiveId" clId="{045973B9-6246-7D49-A1A0-486CAD0F783C}" dt="2022-09-21T17:29:27.647" v="1440" actId="26606"/>
          <ac:picMkLst>
            <pc:docMk/>
            <pc:sldMk cId="2251637042" sldId="262"/>
            <ac:picMk id="7" creationId="{24FB6201-8F7F-C6C5-13AE-786B6669B3D1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852956023" sldId="263"/>
        </pc:sldMkLst>
      </pc:sldChg>
      <pc:sldChg chg="addSp delSp modSp add mod">
        <pc:chgData name="Connor Boots" userId="2614b75d018d783e" providerId="LiveId" clId="{045973B9-6246-7D49-A1A0-486CAD0F783C}" dt="2022-09-21T17:31:48.577" v="1575" actId="20577"/>
        <pc:sldMkLst>
          <pc:docMk/>
          <pc:sldMk cId="2725097096" sldId="263"/>
        </pc:sldMkLst>
        <pc:spChg chg="mod">
          <ac:chgData name="Connor Boots" userId="2614b75d018d783e" providerId="LiveId" clId="{045973B9-6246-7D49-A1A0-486CAD0F783C}" dt="2022-09-21T17:31:48.577" v="1575" actId="20577"/>
          <ac:spMkLst>
            <pc:docMk/>
            <pc:sldMk cId="2725097096" sldId="263"/>
            <ac:spMk id="2" creationId="{7F94C748-D80A-C414-11EA-00CAA6299998}"/>
          </ac:spMkLst>
        </pc:spChg>
        <pc:spChg chg="add del mod">
          <ac:chgData name="Connor Boots" userId="2614b75d018d783e" providerId="LiveId" clId="{045973B9-6246-7D49-A1A0-486CAD0F783C}" dt="2022-09-21T17:30:04.753" v="1503"/>
          <ac:spMkLst>
            <pc:docMk/>
            <pc:sldMk cId="2725097096" sldId="263"/>
            <ac:spMk id="4" creationId="{6A180268-B9C0-67B0-0FE7-0F0826AD764C}"/>
          </ac:spMkLst>
        </pc:spChg>
        <pc:spChg chg="add mod">
          <ac:chgData name="Connor Boots" userId="2614b75d018d783e" providerId="LiveId" clId="{045973B9-6246-7D49-A1A0-486CAD0F783C}" dt="2022-09-21T17:31:05.467" v="1541" actId="20577"/>
          <ac:spMkLst>
            <pc:docMk/>
            <pc:sldMk cId="2725097096" sldId="263"/>
            <ac:spMk id="15" creationId="{13AF7653-BC23-6996-B70C-4A69F15DC26D}"/>
          </ac:spMkLst>
        </pc:spChg>
        <pc:spChg chg="add mod">
          <ac:chgData name="Connor Boots" userId="2614b75d018d783e" providerId="LiveId" clId="{045973B9-6246-7D49-A1A0-486CAD0F783C}" dt="2022-09-21T17:31:32.602" v="1562" actId="20577"/>
          <ac:spMkLst>
            <pc:docMk/>
            <pc:sldMk cId="2725097096" sldId="263"/>
            <ac:spMk id="16" creationId="{4CAEC9D7-B64E-5064-4367-4FC163993506}"/>
          </ac:spMkLst>
        </pc:spChg>
        <pc:picChg chg="add mod">
          <ac:chgData name="Connor Boots" userId="2614b75d018d783e" providerId="LiveId" clId="{045973B9-6246-7D49-A1A0-486CAD0F783C}" dt="2022-09-21T17:30:17.968" v="1507" actId="1076"/>
          <ac:picMkLst>
            <pc:docMk/>
            <pc:sldMk cId="2725097096" sldId="263"/>
            <ac:picMk id="6" creationId="{AB31AE1B-7B0F-9B8A-1F0E-B3EBF902013D}"/>
          </ac:picMkLst>
        </pc:picChg>
        <pc:picChg chg="add del mod">
          <ac:chgData name="Connor Boots" userId="2614b75d018d783e" providerId="LiveId" clId="{045973B9-6246-7D49-A1A0-486CAD0F783C}" dt="2022-09-21T17:30:38.534" v="1516" actId="478"/>
          <ac:picMkLst>
            <pc:docMk/>
            <pc:sldMk cId="2725097096" sldId="263"/>
            <ac:picMk id="8" creationId="{7C83B8CC-3C72-3420-5F75-63207FBC9610}"/>
          </ac:picMkLst>
        </pc:picChg>
        <pc:picChg chg="add del mod">
          <ac:chgData name="Connor Boots" userId="2614b75d018d783e" providerId="LiveId" clId="{045973B9-6246-7D49-A1A0-486CAD0F783C}" dt="2022-09-21T17:30:37.724" v="1515" actId="478"/>
          <ac:picMkLst>
            <pc:docMk/>
            <pc:sldMk cId="2725097096" sldId="263"/>
            <ac:picMk id="10" creationId="{CDB53550-0D48-7907-1277-27DADC2129BE}"/>
          </ac:picMkLst>
        </pc:picChg>
        <pc:picChg chg="add mod">
          <ac:chgData name="Connor Boots" userId="2614b75d018d783e" providerId="LiveId" clId="{045973B9-6246-7D49-A1A0-486CAD0F783C}" dt="2022-09-21T17:30:50.641" v="1520" actId="1076"/>
          <ac:picMkLst>
            <pc:docMk/>
            <pc:sldMk cId="2725097096" sldId="263"/>
            <ac:picMk id="12" creationId="{554DF058-62CE-5090-D083-EAF9A41C64A7}"/>
          </ac:picMkLst>
        </pc:picChg>
        <pc:picChg chg="add mod">
          <ac:chgData name="Connor Boots" userId="2614b75d018d783e" providerId="LiveId" clId="{045973B9-6246-7D49-A1A0-486CAD0F783C}" dt="2022-09-21T17:30:57.889" v="1524" actId="1076"/>
          <ac:picMkLst>
            <pc:docMk/>
            <pc:sldMk cId="2725097096" sldId="263"/>
            <ac:picMk id="14" creationId="{4372401C-425C-CE28-B6E5-F005FD98E219}"/>
          </ac:picMkLst>
        </pc:picChg>
      </pc:sldChg>
      <pc:sldChg chg="addSp delSp modSp add mod ord setBg">
        <pc:chgData name="Connor Boots" userId="2614b75d018d783e" providerId="LiveId" clId="{045973B9-6246-7D49-A1A0-486CAD0F783C}" dt="2022-09-21T17:27:33.478" v="1386" actId="20578"/>
        <pc:sldMkLst>
          <pc:docMk/>
          <pc:sldMk cId="2837445636" sldId="264"/>
        </pc:sldMkLst>
        <pc:spChg chg="mod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3" creationId="{49594F8D-E06E-BAA3-8558-A58210398280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2" creationId="{385E1BDC-A9B0-4A87-82E3-F3187F69A802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4" creationId="{0990C621-3B8B-4820-8328-D47EF7CE823C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6" creationId="{C1A2385B-1D2A-4E17-84FA-6CB7F0AAE473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8" creationId="{5E791F2F-79DB-4CC0-9FA1-001E3E91E8B7}"/>
          </ac:spMkLst>
        </pc:spChg>
        <pc:picChg chg="add mod ord">
          <ac:chgData name="Connor Boots" userId="2614b75d018d783e" providerId="LiveId" clId="{045973B9-6246-7D49-A1A0-486CAD0F783C}" dt="2022-09-21T17:27:23.851" v="1385" actId="26606"/>
          <ac:picMkLst>
            <pc:docMk/>
            <pc:sldMk cId="2837445636" sldId="264"/>
            <ac:picMk id="5" creationId="{F3ABFEFE-C95D-73A9-E3A8-0E4D63F3E3CE}"/>
          </ac:picMkLst>
        </pc:picChg>
        <pc:picChg chg="add mod">
          <ac:chgData name="Connor Boots" userId="2614b75d018d783e" providerId="LiveId" clId="{045973B9-6246-7D49-A1A0-486CAD0F783C}" dt="2022-09-21T17:27:23.851" v="1385" actId="26606"/>
          <ac:picMkLst>
            <pc:docMk/>
            <pc:sldMk cId="2837445636" sldId="264"/>
            <ac:picMk id="7" creationId="{01798A34-E070-CE86-4795-CBD2EDEB3367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4174150248" sldId="264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678944510" sldId="265"/>
        </pc:sldMkLst>
      </pc:sldChg>
      <pc:sldChg chg="addSp delSp modSp add mod setBg">
        <pc:chgData name="Connor Boots" userId="2614b75d018d783e" providerId="LiveId" clId="{045973B9-6246-7D49-A1A0-486CAD0F783C}" dt="2022-09-21T17:33:44.191" v="1615" actId="14100"/>
        <pc:sldMkLst>
          <pc:docMk/>
          <pc:sldMk cId="4005996779" sldId="265"/>
        </pc:sldMkLst>
        <pc:spChg chg="mod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3" creationId="{49594F8D-E06E-BAA3-8558-A58210398280}"/>
          </ac:spMkLst>
        </pc:spChg>
        <pc:spChg chg="add del mod">
          <ac:chgData name="Connor Boots" userId="2614b75d018d783e" providerId="LiveId" clId="{045973B9-6246-7D49-A1A0-486CAD0F783C}" dt="2022-09-21T17:33:17.483" v="1608" actId="767"/>
          <ac:spMkLst>
            <pc:docMk/>
            <pc:sldMk cId="4005996779" sldId="265"/>
            <ac:spMk id="9" creationId="{FDE58B4F-2A48-E356-05D4-20FF673B189B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0" creationId="{1B10F861-B8F1-49C7-BD58-EAB20CEE7F93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3" creationId="{5AAE9118-0436-4488-AC4A-C14DF6A7B6B1}"/>
          </ac:spMkLst>
        </pc:spChg>
        <pc:spChg chg="del mod">
          <ac:chgData name="Connor Boots" userId="2614b75d018d783e" providerId="LiveId" clId="{045973B9-6246-7D49-A1A0-486CAD0F783C}" dt="2022-09-21T17:32:06.690" v="1584" actId="478"/>
          <ac:spMkLst>
            <pc:docMk/>
            <pc:sldMk cId="4005996779" sldId="265"/>
            <ac:spMk id="15" creationId="{13AF7653-BC23-6996-B70C-4A69F15DC26D}"/>
          </ac:spMkLst>
        </pc:spChg>
        <pc:spChg chg="del">
          <ac:chgData name="Connor Boots" userId="2614b75d018d783e" providerId="LiveId" clId="{045973B9-6246-7D49-A1A0-486CAD0F783C}" dt="2022-09-21T17:32:09.030" v="1585" actId="478"/>
          <ac:spMkLst>
            <pc:docMk/>
            <pc:sldMk cId="4005996779" sldId="265"/>
            <ac:spMk id="16" creationId="{4CAEC9D7-B64E-5064-4367-4FC163993506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7" creationId="{61F6E425-22AB-4DA2-8FAC-58ADB58EF6C3}"/>
          </ac:spMkLst>
        </pc:spChg>
        <pc:spChg chg="add del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19" creationId="{69D47016-023F-44BD-981C-50E7A10A6609}"/>
          </ac:spMkLst>
        </pc:spChg>
        <pc:spChg chg="add del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20" creationId="{6D8B37B0-0682-433E-BC8D-498C04ABD9A7}"/>
          </ac:spMkLst>
        </pc:spChg>
        <pc:picChg chg="add mod ord">
          <ac:chgData name="Connor Boots" userId="2614b75d018d783e" providerId="LiveId" clId="{045973B9-6246-7D49-A1A0-486CAD0F783C}" dt="2022-09-21T17:33:18.162" v="1610" actId="26606"/>
          <ac:picMkLst>
            <pc:docMk/>
            <pc:sldMk cId="4005996779" sldId="265"/>
            <ac:picMk id="5" creationId="{63E6175C-7E62-5138-F76E-3F1347D51A38}"/>
          </ac:picMkLst>
        </pc:picChg>
        <pc:picChg chg="del">
          <ac:chgData name="Connor Boots" userId="2614b75d018d783e" providerId="LiveId" clId="{045973B9-6246-7D49-A1A0-486CAD0F783C}" dt="2022-09-21T17:32:10.155" v="1586" actId="478"/>
          <ac:picMkLst>
            <pc:docMk/>
            <pc:sldMk cId="4005996779" sldId="265"/>
            <ac:picMk id="6" creationId="{AB31AE1B-7B0F-9B8A-1F0E-B3EBF902013D}"/>
          </ac:picMkLst>
        </pc:picChg>
        <pc:picChg chg="add mod">
          <ac:chgData name="Connor Boots" userId="2614b75d018d783e" providerId="LiveId" clId="{045973B9-6246-7D49-A1A0-486CAD0F783C}" dt="2022-09-21T17:33:44.191" v="1615" actId="14100"/>
          <ac:picMkLst>
            <pc:docMk/>
            <pc:sldMk cId="4005996779" sldId="265"/>
            <ac:picMk id="8" creationId="{07BC0155-6036-C674-6010-2E19BD090727}"/>
          </ac:picMkLst>
        </pc:picChg>
        <pc:picChg chg="del">
          <ac:chgData name="Connor Boots" userId="2614b75d018d783e" providerId="LiveId" clId="{045973B9-6246-7D49-A1A0-486CAD0F783C}" dt="2022-09-21T17:32:03.675" v="1581" actId="478"/>
          <ac:picMkLst>
            <pc:docMk/>
            <pc:sldMk cId="4005996779" sldId="265"/>
            <ac:picMk id="12" creationId="{554DF058-62CE-5090-D083-EAF9A41C64A7}"/>
          </ac:picMkLst>
        </pc:picChg>
        <pc:picChg chg="del">
          <ac:chgData name="Connor Boots" userId="2614b75d018d783e" providerId="LiveId" clId="{045973B9-6246-7D49-A1A0-486CAD0F783C}" dt="2022-09-21T17:32:04.356" v="1582" actId="478"/>
          <ac:picMkLst>
            <pc:docMk/>
            <pc:sldMk cId="4005996779" sldId="265"/>
            <ac:picMk id="14" creationId="{4372401C-425C-CE28-B6E5-F005FD98E219}"/>
          </ac:picMkLst>
        </pc:picChg>
      </pc:sldChg>
      <pc:sldChg chg="addSp delSp modSp add mod">
        <pc:chgData name="Connor Boots" userId="2614b75d018d783e" providerId="LiveId" clId="{045973B9-6246-7D49-A1A0-486CAD0F783C}" dt="2022-09-21T17:34:19.337" v="1624" actId="1076"/>
        <pc:sldMkLst>
          <pc:docMk/>
          <pc:sldMk cId="4174490694" sldId="266"/>
        </pc:sldMkLst>
        <pc:spChg chg="mod">
          <ac:chgData name="Connor Boots" userId="2614b75d018d783e" providerId="LiveId" clId="{045973B9-6246-7D49-A1A0-486CAD0F783C}" dt="2022-09-21T17:34:11.476" v="1620" actId="20577"/>
          <ac:spMkLst>
            <pc:docMk/>
            <pc:sldMk cId="4174490694" sldId="266"/>
            <ac:spMk id="2" creationId="{7F94C748-D80A-C414-11EA-00CAA6299998}"/>
          </ac:spMkLst>
        </pc:spChg>
        <pc:picChg chg="del">
          <ac:chgData name="Connor Boots" userId="2614b75d018d783e" providerId="LiveId" clId="{045973B9-6246-7D49-A1A0-486CAD0F783C}" dt="2022-09-21T17:34:09.339" v="1618" actId="478"/>
          <ac:picMkLst>
            <pc:docMk/>
            <pc:sldMk cId="4174490694" sldId="266"/>
            <ac:picMk id="5" creationId="{63E6175C-7E62-5138-F76E-3F1347D51A38}"/>
          </ac:picMkLst>
        </pc:picChg>
        <pc:picChg chg="add mod">
          <ac:chgData name="Connor Boots" userId="2614b75d018d783e" providerId="LiveId" clId="{045973B9-6246-7D49-A1A0-486CAD0F783C}" dt="2022-09-21T17:34:19.337" v="1624" actId="1076"/>
          <ac:picMkLst>
            <pc:docMk/>
            <pc:sldMk cId="4174490694" sldId="266"/>
            <ac:picMk id="6" creationId="{1DB0E519-3B2D-D3B7-7DFE-662BC993DF92}"/>
          </ac:picMkLst>
        </pc:picChg>
        <pc:picChg chg="del">
          <ac:chgData name="Connor Boots" userId="2614b75d018d783e" providerId="LiveId" clId="{045973B9-6246-7D49-A1A0-486CAD0F783C}" dt="2022-09-21T17:34:08.597" v="1617" actId="478"/>
          <ac:picMkLst>
            <pc:docMk/>
            <pc:sldMk cId="4174490694" sldId="266"/>
            <ac:picMk id="8" creationId="{07BC0155-6036-C674-6010-2E19BD0907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BFEC-38D9-3667-E4F5-E81806D5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3986A-7B76-88B2-6D8E-7F6633F0A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1AB10-C18C-6A30-51A9-03ED08CD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8B11C-0B3C-AD05-B6EA-20FB09C4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F739A-5172-272E-622E-F2509DE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54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7C42-FC96-793E-F289-3BC90E42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EBE97-3CF4-7AF9-139A-1A70C51F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5BE65-4137-D1C4-6495-AE201330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F402-8136-F438-813C-CFC0F83B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3F94E-4DCB-DCE7-FC19-44F8687B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6B58C-B411-3976-B4E6-6EDB7C074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6C707-7558-8B8E-3C94-773BE5EB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B2848-442E-79FF-333B-237BFDBE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EA89-FAF8-E541-CA84-14C66A62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96B0D-A5C2-672D-6CC4-89C9BB27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9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A89DB-C220-BB41-2CF9-3D8B4AE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1015-9A22-070B-DAF0-F2CDE623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1C577-9F50-D698-5838-BED6D6DB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F940-DA54-F2FA-7284-C513256B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4DBA6-A4E3-72E1-BEA9-5B1A0370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0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FAE0D-1818-DAF8-91F6-9A5F6381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E5AED-8E4B-75C5-61A1-D8481D8B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1890D-08F9-8919-946C-6B2ADBFD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CF281-8CEE-F2A8-957F-4A1BC42B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A1550-43B2-3A41-1E22-E06CF04D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4C72-AB6B-DB01-78F2-1B729BD0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5A365-21D6-A3B9-9E5C-9862944E6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EC522-8C53-57AE-9AE6-CDA39EE6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7D067-3BF0-14A5-6290-3AFA2138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4A64-C80D-CC90-EA43-7AD5B5C7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4DBBD-CCF0-ACBB-7FE3-ABBEAB1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8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CA859-603C-35F5-9A1F-20F52E1A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59720-3B68-C4D3-C690-BD57FF8F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3E2FC-E54F-EAE1-F8AC-322820E5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E8DCF-1F03-66AF-157C-C330F3E29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43EE4D-686C-98A3-632E-E40839B7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158E9-593F-73DF-05DE-CDD2A35E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CA7F73-AB77-BA1F-907C-E2A862DC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7B1CBC-47D2-F254-CAEA-DD764AD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7B948-3A6C-5C6B-0540-6C58656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95854-B971-CCE1-920D-B93F0A48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10E93-CAC5-616E-789E-0283507D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A8B2D-7302-C89D-8B61-97075234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6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F6BAB-2902-C87B-BD5E-FCA04078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24EDF-AAD6-779A-B475-E714E11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3F855-BCFC-3112-CD7E-1BA87043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6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4E5D3-CFE2-9510-C730-28786A0B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A7446-6D9D-7896-748C-FBCCF111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C74C-F086-C21D-AE80-18D55292E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CEE7E-A665-3206-74BE-01A749D5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5A248-B2AA-4FF3-AF89-0A05DAF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F287D-CBE5-6106-935E-CFCC2C70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E859A-2CBA-B384-34ED-1A7B7193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AE999-20D5-BF49-A880-AB024DDC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2D61A-E838-2D37-7EA6-FFF91A93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73C0E-7FF6-E89A-D322-AC3622EA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62649-489C-99E8-102A-64F5BA0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508F3-C2B2-21B5-854E-E255F06D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5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B4F1F3-F9C6-EA76-8AEB-F6A9DC4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00E3A-4409-B342-FF01-42577F89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EA0DF-64EA-53F8-9A1A-9713549CC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C376-497F-FDC6-AE22-C813DB0E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E9ABB-7237-FDD7-6D39-D09569004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3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kumimoji="1" lang="en-US" altLang="zh-CN" dirty="0"/>
              <a:t>Findings: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On September 16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, the analyzer noticed a ton of ITM put buying on Ford.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September 20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:</a:t>
            </a:r>
            <a:endParaRPr kumimoji="1" lang="en-US" altLang="zh-CN" dirty="0">
              <a:hlinkClick r:id=""/>
            </a:endParaRPr>
          </a:p>
          <a:p>
            <a:pPr lvl="1"/>
            <a:r>
              <a:rPr kumimoji="1" lang="en-US" altLang="zh-CN" dirty="0">
                <a:hlinkClick r:id=""/>
              </a:rPr>
              <a:t>https://www.cnbc.com/2022/09/20/ford-stock-on-pace-for-worst-day-in-more-than-11-years.html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market moves extremely fast but would be very profitable if took a short position following the "smart money" trades.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Not all potential trades were profitable. You will have to be very picky.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You will need some luck, intuition, and risk tolerance to use application profitably. </a:t>
            </a:r>
          </a:p>
        </p:txBody>
      </p:sp>
    </p:spTree>
    <p:extLst>
      <p:ext uri="{BB962C8B-B14F-4D97-AF65-F5344CB8AC3E}">
        <p14:creationId xmlns:p14="http://schemas.microsoft.com/office/powerpoint/2010/main" val="143405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kumimoji="1" lang="en-US" altLang="zh-CN" dirty="0"/>
              <a:t>Next Steps: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kumimoji="1" lang="en-US" altLang="zh-CN" dirty="0"/>
              <a:t>To efficiently update and use the CSVs, one may want to scrape or pay for </a:t>
            </a:r>
            <a:r>
              <a:rPr kumimoji="1" lang="en-US" altLang="zh-CN" dirty="0" err="1"/>
              <a:t>barchart.com</a:t>
            </a:r>
            <a:r>
              <a:rPr kumimoji="1" lang="en-US" altLang="zh-CN" dirty="0"/>
              <a:t> and/or Nasdaq options data.</a:t>
            </a:r>
          </a:p>
        </p:txBody>
      </p:sp>
    </p:spTree>
    <p:extLst>
      <p:ext uri="{BB962C8B-B14F-4D97-AF65-F5344CB8AC3E}">
        <p14:creationId xmlns:p14="http://schemas.microsoft.com/office/powerpoint/2010/main" val="23290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117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Findings: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c170</dc:creator>
  <cp:lastModifiedBy>Connor Boots</cp:lastModifiedBy>
  <cp:revision>2</cp:revision>
  <dcterms:created xsi:type="dcterms:W3CDTF">2022-09-20T22:49:40Z</dcterms:created>
  <dcterms:modified xsi:type="dcterms:W3CDTF">2022-09-21T17:47:49Z</dcterms:modified>
</cp:coreProperties>
</file>