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09731-22F4-4209-A027-4572BE128F45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0F26D69-4D5B-441A-B6CD-E1E650053F2A}">
      <dgm:prSet phldrT="[Texte]"/>
      <dgm:spPr/>
      <dgm:t>
        <a:bodyPr/>
        <a:lstStyle/>
        <a:p>
          <a:r>
            <a:rPr lang="fr-FR" dirty="0"/>
            <a:t>Florent</a:t>
          </a:r>
        </a:p>
      </dgm:t>
    </dgm:pt>
    <dgm:pt modelId="{DABCA9FE-33BB-418F-B87E-2116A00CE038}" type="parTrans" cxnId="{8D38719E-7073-4EB6-A692-4905B19D2F44}">
      <dgm:prSet/>
      <dgm:spPr/>
      <dgm:t>
        <a:bodyPr/>
        <a:lstStyle/>
        <a:p>
          <a:endParaRPr lang="fr-FR"/>
        </a:p>
      </dgm:t>
    </dgm:pt>
    <dgm:pt modelId="{89978685-702E-4CAA-9640-D4DEA7B1EB9D}" type="sibTrans" cxnId="{8D38719E-7073-4EB6-A692-4905B19D2F44}">
      <dgm:prSet custT="1"/>
      <dgm:spPr/>
      <dgm:t>
        <a:bodyPr/>
        <a:lstStyle/>
        <a:p>
          <a:pPr algn="ctr"/>
          <a:r>
            <a:rPr lang="fr-FR" sz="1200" b="1" dirty="0"/>
            <a:t>QA Manager</a:t>
          </a:r>
        </a:p>
      </dgm:t>
    </dgm:pt>
    <dgm:pt modelId="{712F22E8-F2F7-4599-87ED-D5C921A81137}" type="asst">
      <dgm:prSet phldrT="[Texte]"/>
      <dgm:spPr/>
      <dgm:t>
        <a:bodyPr/>
        <a:lstStyle/>
        <a:p>
          <a:r>
            <a:rPr lang="fr-FR" dirty="0"/>
            <a:t>Marine</a:t>
          </a:r>
        </a:p>
      </dgm:t>
    </dgm:pt>
    <dgm:pt modelId="{CAE3AC7A-DA1D-4520-939E-839AD90D2ABA}" type="parTrans" cxnId="{61A98392-74EE-4AB2-B45C-283F14C2B21D}">
      <dgm:prSet/>
      <dgm:spPr/>
      <dgm:t>
        <a:bodyPr/>
        <a:lstStyle/>
        <a:p>
          <a:endParaRPr lang="fr-FR"/>
        </a:p>
      </dgm:t>
    </dgm:pt>
    <dgm:pt modelId="{26066DFB-ECE3-4CAD-85E0-DC11A0C40D28}" type="sibTrans" cxnId="{61A98392-74EE-4AB2-B45C-283F14C2B21D}">
      <dgm:prSet custT="1"/>
      <dgm:spPr/>
      <dgm:t>
        <a:bodyPr/>
        <a:lstStyle/>
        <a:p>
          <a:pPr algn="just"/>
          <a:r>
            <a:rPr lang="fr-FR" sz="1200" b="1" kern="1200" dirty="0"/>
            <a:t>RA/QA </a:t>
          </a:r>
          <a:r>
            <a:rPr lang="fr-FR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spécialist</a:t>
          </a:r>
          <a:r>
            <a:rPr lang="fr-FR" sz="1200" b="1" kern="1200" dirty="0"/>
            <a:t> </a:t>
          </a:r>
        </a:p>
      </dgm:t>
    </dgm:pt>
    <dgm:pt modelId="{3144A085-3D2B-4E1A-97A7-82A413F31A69}">
      <dgm:prSet phldrT="[Texte]"/>
      <dgm:spPr/>
      <dgm:t>
        <a:bodyPr/>
        <a:lstStyle/>
        <a:p>
          <a:r>
            <a:rPr lang="fr-FR" dirty="0"/>
            <a:t>Marie</a:t>
          </a:r>
        </a:p>
      </dgm:t>
    </dgm:pt>
    <dgm:pt modelId="{3262E383-77E0-456E-B483-2C9C693AC0D7}" type="parTrans" cxnId="{9D5B88C7-D9A5-482C-A057-91FD1F6B6F99}">
      <dgm:prSet/>
      <dgm:spPr/>
      <dgm:t>
        <a:bodyPr/>
        <a:lstStyle/>
        <a:p>
          <a:endParaRPr lang="fr-FR"/>
        </a:p>
      </dgm:t>
    </dgm:pt>
    <dgm:pt modelId="{0A13F8D6-5423-4DB3-AF47-49B6773142CB}" type="sibTrans" cxnId="{9D5B88C7-D9A5-482C-A057-91FD1F6B6F99}">
      <dgm:prSet custT="1"/>
      <dgm:spPr/>
      <dgm:t>
        <a:bodyPr/>
        <a:lstStyle/>
        <a:p>
          <a:pPr algn="ctr"/>
          <a:r>
            <a:rPr lang="fr-FR" sz="1200" b="1" dirty="0"/>
            <a:t>QA engineer</a:t>
          </a:r>
        </a:p>
      </dgm:t>
    </dgm:pt>
    <dgm:pt modelId="{54FED739-D195-408C-877A-567A610735E4}">
      <dgm:prSet phldrT="[Texte]"/>
      <dgm:spPr/>
      <dgm:t>
        <a:bodyPr/>
        <a:lstStyle/>
        <a:p>
          <a:r>
            <a:rPr lang="fr-FR" dirty="0"/>
            <a:t>Kathia</a:t>
          </a:r>
        </a:p>
      </dgm:t>
    </dgm:pt>
    <dgm:pt modelId="{37DC3EC9-8E4A-4CDD-A288-DE7C2EAAE431}" type="parTrans" cxnId="{E43100E2-6113-4F09-85F0-36DA2D6FAE56}">
      <dgm:prSet/>
      <dgm:spPr/>
      <dgm:t>
        <a:bodyPr/>
        <a:lstStyle/>
        <a:p>
          <a:endParaRPr lang="fr-FR"/>
        </a:p>
      </dgm:t>
    </dgm:pt>
    <dgm:pt modelId="{10A662A8-809F-4053-9225-E61B1F372192}" type="sibTrans" cxnId="{E43100E2-6113-4F09-85F0-36DA2D6FAE56}">
      <dgm:prSet/>
      <dgm:spPr/>
      <dgm:t>
        <a:bodyPr/>
        <a:lstStyle/>
        <a:p>
          <a:pPr algn="ctr"/>
          <a:r>
            <a:rPr lang="fr-FR" b="1" dirty="0"/>
            <a:t>QA tester</a:t>
          </a:r>
        </a:p>
      </dgm:t>
    </dgm:pt>
    <dgm:pt modelId="{2D20CAB6-78FF-4805-9BF2-9509453D2353}">
      <dgm:prSet phldrT="[Texte]"/>
      <dgm:spPr/>
      <dgm:t>
        <a:bodyPr/>
        <a:lstStyle/>
        <a:p>
          <a:r>
            <a:rPr lang="fr-FR" b="0" i="0" dirty="0"/>
            <a:t>Julien</a:t>
          </a:r>
          <a:endParaRPr lang="fr-FR" dirty="0"/>
        </a:p>
      </dgm:t>
    </dgm:pt>
    <dgm:pt modelId="{878E8E0C-52D9-49AB-B807-4537B1C45487}" type="parTrans" cxnId="{A8097000-021E-4A31-9451-8DE17FAF8F19}">
      <dgm:prSet/>
      <dgm:spPr/>
      <dgm:t>
        <a:bodyPr/>
        <a:lstStyle/>
        <a:p>
          <a:endParaRPr lang="fr-FR"/>
        </a:p>
      </dgm:t>
    </dgm:pt>
    <dgm:pt modelId="{D284BD5F-1BCA-45B8-B9BF-381F9FB34E41}" type="sibTrans" cxnId="{A8097000-021E-4A31-9451-8DE17FAF8F19}">
      <dgm:prSet/>
      <dgm:spPr/>
      <dgm:t>
        <a:bodyPr/>
        <a:lstStyle/>
        <a:p>
          <a:pPr algn="ctr"/>
          <a:r>
            <a:rPr lang="fr-FR" b="1" dirty="0"/>
            <a:t>QA engineer</a:t>
          </a:r>
        </a:p>
      </dgm:t>
    </dgm:pt>
    <dgm:pt modelId="{A3520259-8FC5-4CE2-AD1E-06DB1C3C441E}">
      <dgm:prSet/>
      <dgm:spPr/>
      <dgm:t>
        <a:bodyPr/>
        <a:lstStyle/>
        <a:p>
          <a:r>
            <a:rPr lang="fr-FR" dirty="0"/>
            <a:t>Jonathan </a:t>
          </a:r>
        </a:p>
      </dgm:t>
    </dgm:pt>
    <dgm:pt modelId="{C7CB735B-6F99-4664-9987-D1883C5071CF}" type="parTrans" cxnId="{72CFE723-6A7E-4D55-93AF-2FA1E8189BCA}">
      <dgm:prSet/>
      <dgm:spPr/>
      <dgm:t>
        <a:bodyPr/>
        <a:lstStyle/>
        <a:p>
          <a:endParaRPr lang="fr-FR"/>
        </a:p>
      </dgm:t>
    </dgm:pt>
    <dgm:pt modelId="{633065A8-ED64-49DB-87E4-65308F80D3CF}" type="sibTrans" cxnId="{72CFE723-6A7E-4D55-93AF-2FA1E8189BCA}">
      <dgm:prSet/>
      <dgm:spPr/>
      <dgm:t>
        <a:bodyPr/>
        <a:lstStyle/>
        <a:p>
          <a:pPr algn="ctr"/>
          <a:r>
            <a:rPr lang="fr-FR" b="1" dirty="0"/>
            <a:t>QA tester</a:t>
          </a:r>
        </a:p>
      </dgm:t>
    </dgm:pt>
    <dgm:pt modelId="{97B1E6F3-3C8B-4D95-85C8-36C593464FEB}">
      <dgm:prSet/>
      <dgm:spPr/>
      <dgm:t>
        <a:bodyPr/>
        <a:lstStyle/>
        <a:p>
          <a:r>
            <a:rPr lang="fr-FR" dirty="0"/>
            <a:t>Jean</a:t>
          </a:r>
        </a:p>
      </dgm:t>
    </dgm:pt>
    <dgm:pt modelId="{538AAB8D-CD97-446C-AC16-3907D62B952C}" type="parTrans" cxnId="{71AED43B-0217-4A16-BF47-437555F72822}">
      <dgm:prSet/>
      <dgm:spPr/>
      <dgm:t>
        <a:bodyPr/>
        <a:lstStyle/>
        <a:p>
          <a:endParaRPr lang="fr-FR"/>
        </a:p>
      </dgm:t>
    </dgm:pt>
    <dgm:pt modelId="{4FDDB005-9927-4BF7-BED7-8A92F7B1B66D}" type="sibTrans" cxnId="{71AED43B-0217-4A16-BF47-437555F72822}">
      <dgm:prSet custT="1"/>
      <dgm:spPr/>
      <dgm:t>
        <a:bodyPr/>
        <a:lstStyle/>
        <a:p>
          <a:pPr algn="ctr"/>
          <a:r>
            <a:rPr lang="fr-FR" sz="1200" b="1" dirty="0"/>
            <a:t>QA/engineer</a:t>
          </a:r>
        </a:p>
      </dgm:t>
    </dgm:pt>
    <dgm:pt modelId="{9FB3F886-A707-4800-83A1-14F11E4F12FE}">
      <dgm:prSet/>
      <dgm:spPr/>
      <dgm:t>
        <a:bodyPr/>
        <a:lstStyle/>
        <a:p>
          <a:r>
            <a:rPr lang="fr-FR" dirty="0"/>
            <a:t>Benjamin</a:t>
          </a:r>
        </a:p>
      </dgm:t>
    </dgm:pt>
    <dgm:pt modelId="{02C9AEEC-9B96-43D5-8887-E16E940CCA16}" type="parTrans" cxnId="{E5F4AC43-93E3-49A7-A207-3EC66BE8C6B8}">
      <dgm:prSet/>
      <dgm:spPr/>
      <dgm:t>
        <a:bodyPr/>
        <a:lstStyle/>
        <a:p>
          <a:endParaRPr lang="fr-FR"/>
        </a:p>
      </dgm:t>
    </dgm:pt>
    <dgm:pt modelId="{39AF493E-2670-485F-B3FA-9C3AA67F77E8}" type="sibTrans" cxnId="{E5F4AC43-93E3-49A7-A207-3EC66BE8C6B8}">
      <dgm:prSet/>
      <dgm:spPr/>
      <dgm:t>
        <a:bodyPr/>
        <a:lstStyle/>
        <a:p>
          <a:pPr algn="ctr"/>
          <a:r>
            <a:rPr lang="fr-FR" b="1" dirty="0"/>
            <a:t>QA engineer</a:t>
          </a:r>
        </a:p>
      </dgm:t>
    </dgm:pt>
    <dgm:pt modelId="{C8854795-4825-4D12-B4C3-1716C293164C}">
      <dgm:prSet/>
      <dgm:spPr/>
      <dgm:t>
        <a:bodyPr/>
        <a:lstStyle/>
        <a:p>
          <a:r>
            <a:rPr lang="fr-FR" dirty="0"/>
            <a:t>Jeremy</a:t>
          </a:r>
        </a:p>
      </dgm:t>
    </dgm:pt>
    <dgm:pt modelId="{2FE53444-F3C3-479E-AB2A-29280B840A07}" type="parTrans" cxnId="{63DAC440-7A69-49C6-A0B7-1BFEBAA9F9F6}">
      <dgm:prSet/>
      <dgm:spPr/>
      <dgm:t>
        <a:bodyPr/>
        <a:lstStyle/>
        <a:p>
          <a:endParaRPr lang="fr-FR"/>
        </a:p>
      </dgm:t>
    </dgm:pt>
    <dgm:pt modelId="{CCE56753-988E-4768-8736-2C0C3E0E0D7A}" type="sibTrans" cxnId="{63DAC440-7A69-49C6-A0B7-1BFEBAA9F9F6}">
      <dgm:prSet/>
      <dgm:spPr/>
      <dgm:t>
        <a:bodyPr/>
        <a:lstStyle/>
        <a:p>
          <a:pPr algn="ctr"/>
          <a:r>
            <a:rPr lang="fr-FR" b="1" dirty="0"/>
            <a:t>QA tester</a:t>
          </a:r>
        </a:p>
      </dgm:t>
    </dgm:pt>
    <dgm:pt modelId="{3929EB8F-DA31-4EC7-A92C-275D48A96F0E}">
      <dgm:prSet/>
      <dgm:spPr/>
      <dgm:t>
        <a:bodyPr/>
        <a:lstStyle/>
        <a:p>
          <a:r>
            <a:rPr lang="fr-FR" dirty="0"/>
            <a:t>Isabel</a:t>
          </a:r>
        </a:p>
      </dgm:t>
    </dgm:pt>
    <dgm:pt modelId="{8E87D768-7051-4400-9251-78C821CECD3A}" type="parTrans" cxnId="{E8EEACA7-AF25-4D3D-BA43-2AE370184124}">
      <dgm:prSet/>
      <dgm:spPr/>
      <dgm:t>
        <a:bodyPr/>
        <a:lstStyle/>
        <a:p>
          <a:endParaRPr lang="fr-FR"/>
        </a:p>
      </dgm:t>
    </dgm:pt>
    <dgm:pt modelId="{D9AE690D-C345-4A33-ABBD-DE8430EEEB14}" type="sibTrans" cxnId="{E8EEACA7-AF25-4D3D-BA43-2AE370184124}">
      <dgm:prSet custT="1"/>
      <dgm:spPr/>
      <dgm:t>
        <a:bodyPr/>
        <a:lstStyle/>
        <a:p>
          <a:pPr algn="ctr"/>
          <a:r>
            <a:rPr lang="fr-FR" sz="1200" b="1" dirty="0"/>
            <a:t>QA engineer</a:t>
          </a:r>
        </a:p>
      </dgm:t>
    </dgm:pt>
    <dgm:pt modelId="{8F52850D-F578-435E-92DB-039B44BDC307}">
      <dgm:prSet/>
      <dgm:spPr/>
      <dgm:t>
        <a:bodyPr/>
        <a:lstStyle/>
        <a:p>
          <a:r>
            <a:rPr lang="fr-FR" dirty="0"/>
            <a:t>Christian</a:t>
          </a:r>
        </a:p>
      </dgm:t>
    </dgm:pt>
    <dgm:pt modelId="{C629B3F9-0CC2-46A6-838B-F8DAFD9656AC}" type="parTrans" cxnId="{8B95F139-B50E-4EA4-8CEB-6AC0A7858953}">
      <dgm:prSet/>
      <dgm:spPr/>
      <dgm:t>
        <a:bodyPr/>
        <a:lstStyle/>
        <a:p>
          <a:endParaRPr lang="fr-FR"/>
        </a:p>
      </dgm:t>
    </dgm:pt>
    <dgm:pt modelId="{A0D3AF8F-FBFF-4952-A641-3536F856D883}" type="sibTrans" cxnId="{8B95F139-B50E-4EA4-8CEB-6AC0A7858953}">
      <dgm:prSet/>
      <dgm:spPr/>
      <dgm:t>
        <a:bodyPr/>
        <a:lstStyle/>
        <a:p>
          <a:pPr algn="ctr"/>
          <a:r>
            <a:rPr lang="fr-FR" b="1" dirty="0"/>
            <a:t>QA tester</a:t>
          </a:r>
        </a:p>
      </dgm:t>
    </dgm:pt>
    <dgm:pt modelId="{2EE9DDB2-0AF9-4473-ABD2-D83CBEA39CC0}" type="pres">
      <dgm:prSet presAssocID="{46D09731-22F4-4209-A027-4572BE128F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B6C35E-2623-426A-9F7B-21D0200BBD31}" type="pres">
      <dgm:prSet presAssocID="{10F26D69-4D5B-441A-B6CD-E1E650053F2A}" presName="hierRoot1" presStyleCnt="0">
        <dgm:presLayoutVars>
          <dgm:hierBranch val="init"/>
        </dgm:presLayoutVars>
      </dgm:prSet>
      <dgm:spPr/>
    </dgm:pt>
    <dgm:pt modelId="{D8FCA8A7-0A32-4D9A-A9CA-56BC871DAA38}" type="pres">
      <dgm:prSet presAssocID="{10F26D69-4D5B-441A-B6CD-E1E650053F2A}" presName="rootComposite1" presStyleCnt="0"/>
      <dgm:spPr/>
    </dgm:pt>
    <dgm:pt modelId="{894FF05A-1063-4645-8577-EF6DF155BF93}" type="pres">
      <dgm:prSet presAssocID="{10F26D69-4D5B-441A-B6CD-E1E650053F2A}" presName="rootText1" presStyleLbl="node0" presStyleIdx="0" presStyleCnt="1">
        <dgm:presLayoutVars>
          <dgm:chMax/>
          <dgm:chPref val="3"/>
        </dgm:presLayoutVars>
      </dgm:prSet>
      <dgm:spPr/>
    </dgm:pt>
    <dgm:pt modelId="{9AC9B6D8-0244-4035-BCB1-00F24C2754F7}" type="pres">
      <dgm:prSet presAssocID="{10F26D69-4D5B-441A-B6CD-E1E650053F2A}" presName="titleText1" presStyleLbl="fgAcc0" presStyleIdx="0" presStyleCnt="1">
        <dgm:presLayoutVars>
          <dgm:chMax val="0"/>
          <dgm:chPref val="0"/>
        </dgm:presLayoutVars>
      </dgm:prSet>
      <dgm:spPr/>
    </dgm:pt>
    <dgm:pt modelId="{3B0390B0-C551-4393-BF1E-0509A789C754}" type="pres">
      <dgm:prSet presAssocID="{10F26D69-4D5B-441A-B6CD-E1E650053F2A}" presName="rootConnector1" presStyleLbl="node1" presStyleIdx="0" presStyleCnt="9"/>
      <dgm:spPr/>
    </dgm:pt>
    <dgm:pt modelId="{8C6DDE6A-0191-43C5-A042-DD93E2A7912E}" type="pres">
      <dgm:prSet presAssocID="{10F26D69-4D5B-441A-B6CD-E1E650053F2A}" presName="hierChild2" presStyleCnt="0"/>
      <dgm:spPr/>
    </dgm:pt>
    <dgm:pt modelId="{5274E749-A35D-4897-B63D-AB5771E9F5D1}" type="pres">
      <dgm:prSet presAssocID="{3262E383-77E0-456E-B483-2C9C693AC0D7}" presName="Name37" presStyleLbl="parChTrans1D2" presStyleIdx="0" presStyleCnt="4"/>
      <dgm:spPr/>
    </dgm:pt>
    <dgm:pt modelId="{47FB2C95-1F8B-44E0-8256-9EC92AF531C3}" type="pres">
      <dgm:prSet presAssocID="{3144A085-3D2B-4E1A-97A7-82A413F31A69}" presName="hierRoot2" presStyleCnt="0">
        <dgm:presLayoutVars>
          <dgm:hierBranch val="init"/>
        </dgm:presLayoutVars>
      </dgm:prSet>
      <dgm:spPr/>
    </dgm:pt>
    <dgm:pt modelId="{2A2457B7-10BA-4A3D-8D22-71A8855C95AD}" type="pres">
      <dgm:prSet presAssocID="{3144A085-3D2B-4E1A-97A7-82A413F31A69}" presName="rootComposite" presStyleCnt="0"/>
      <dgm:spPr/>
    </dgm:pt>
    <dgm:pt modelId="{518FD4D9-004B-4A54-B3B3-AF8826B894F2}" type="pres">
      <dgm:prSet presAssocID="{3144A085-3D2B-4E1A-97A7-82A413F31A69}" presName="rootText" presStyleLbl="node1" presStyleIdx="0" presStyleCnt="9">
        <dgm:presLayoutVars>
          <dgm:chMax/>
          <dgm:chPref val="3"/>
        </dgm:presLayoutVars>
      </dgm:prSet>
      <dgm:spPr/>
    </dgm:pt>
    <dgm:pt modelId="{768070D9-5EE3-46B5-85BA-171813A3F86B}" type="pres">
      <dgm:prSet presAssocID="{3144A085-3D2B-4E1A-97A7-82A413F31A69}" presName="titleText2" presStyleLbl="fgAcc1" presStyleIdx="0" presStyleCnt="9">
        <dgm:presLayoutVars>
          <dgm:chMax val="0"/>
          <dgm:chPref val="0"/>
        </dgm:presLayoutVars>
      </dgm:prSet>
      <dgm:spPr/>
    </dgm:pt>
    <dgm:pt modelId="{E06189AB-2F3A-4118-8D42-95E381DC684D}" type="pres">
      <dgm:prSet presAssocID="{3144A085-3D2B-4E1A-97A7-82A413F31A69}" presName="rootConnector" presStyleLbl="node2" presStyleIdx="0" presStyleCnt="0"/>
      <dgm:spPr/>
    </dgm:pt>
    <dgm:pt modelId="{EBED082D-29AF-4004-9063-0AD3972ABB52}" type="pres">
      <dgm:prSet presAssocID="{3144A085-3D2B-4E1A-97A7-82A413F31A69}" presName="hierChild4" presStyleCnt="0"/>
      <dgm:spPr/>
    </dgm:pt>
    <dgm:pt modelId="{960A7F46-5641-4207-80A5-C799FF8BD4F0}" type="pres">
      <dgm:prSet presAssocID="{C7CB735B-6F99-4664-9987-D1883C5071CF}" presName="Name37" presStyleLbl="parChTrans1D3" presStyleIdx="0" presStyleCnt="6"/>
      <dgm:spPr/>
    </dgm:pt>
    <dgm:pt modelId="{4D1FFE63-D9CE-4ADA-A0C1-E175E295BC0B}" type="pres">
      <dgm:prSet presAssocID="{A3520259-8FC5-4CE2-AD1E-06DB1C3C441E}" presName="hierRoot2" presStyleCnt="0">
        <dgm:presLayoutVars>
          <dgm:hierBranch val="init"/>
        </dgm:presLayoutVars>
      </dgm:prSet>
      <dgm:spPr/>
    </dgm:pt>
    <dgm:pt modelId="{684D6F19-D348-40A4-994A-90AD540A4169}" type="pres">
      <dgm:prSet presAssocID="{A3520259-8FC5-4CE2-AD1E-06DB1C3C441E}" presName="rootComposite" presStyleCnt="0"/>
      <dgm:spPr/>
    </dgm:pt>
    <dgm:pt modelId="{C778D125-3C5E-42CA-BD57-8958BA3EE7B4}" type="pres">
      <dgm:prSet presAssocID="{A3520259-8FC5-4CE2-AD1E-06DB1C3C441E}" presName="rootText" presStyleLbl="node1" presStyleIdx="1" presStyleCnt="9">
        <dgm:presLayoutVars>
          <dgm:chMax/>
          <dgm:chPref val="3"/>
        </dgm:presLayoutVars>
      </dgm:prSet>
      <dgm:spPr/>
    </dgm:pt>
    <dgm:pt modelId="{11C36E14-9500-458C-8BC3-492BEF87DD1A}" type="pres">
      <dgm:prSet presAssocID="{A3520259-8FC5-4CE2-AD1E-06DB1C3C441E}" presName="titleText2" presStyleLbl="fgAcc1" presStyleIdx="1" presStyleCnt="9">
        <dgm:presLayoutVars>
          <dgm:chMax val="0"/>
          <dgm:chPref val="0"/>
        </dgm:presLayoutVars>
      </dgm:prSet>
      <dgm:spPr/>
    </dgm:pt>
    <dgm:pt modelId="{4CF1C669-2512-43CE-9027-7FEA9AD44FFB}" type="pres">
      <dgm:prSet presAssocID="{A3520259-8FC5-4CE2-AD1E-06DB1C3C441E}" presName="rootConnector" presStyleLbl="node3" presStyleIdx="0" presStyleCnt="0"/>
      <dgm:spPr/>
    </dgm:pt>
    <dgm:pt modelId="{2C02506F-6C55-4C0F-87AF-77305EF46815}" type="pres">
      <dgm:prSet presAssocID="{A3520259-8FC5-4CE2-AD1E-06DB1C3C441E}" presName="hierChild4" presStyleCnt="0"/>
      <dgm:spPr/>
    </dgm:pt>
    <dgm:pt modelId="{B4ADF07D-0AF9-4374-902C-919B1CEE9C29}" type="pres">
      <dgm:prSet presAssocID="{A3520259-8FC5-4CE2-AD1E-06DB1C3C441E}" presName="hierChild5" presStyleCnt="0"/>
      <dgm:spPr/>
    </dgm:pt>
    <dgm:pt modelId="{BC9F3FB6-CA71-4F49-8529-BC3C9A98BC20}" type="pres">
      <dgm:prSet presAssocID="{538AAB8D-CD97-446C-AC16-3907D62B952C}" presName="Name37" presStyleLbl="parChTrans1D3" presStyleIdx="1" presStyleCnt="6"/>
      <dgm:spPr/>
    </dgm:pt>
    <dgm:pt modelId="{BBCDDDE8-21C4-4B9A-9F94-9D9BAEF75D83}" type="pres">
      <dgm:prSet presAssocID="{97B1E6F3-3C8B-4D95-85C8-36C593464FEB}" presName="hierRoot2" presStyleCnt="0">
        <dgm:presLayoutVars>
          <dgm:hierBranch val="init"/>
        </dgm:presLayoutVars>
      </dgm:prSet>
      <dgm:spPr/>
    </dgm:pt>
    <dgm:pt modelId="{127CDE1A-3A04-46A9-9DFE-661F066707FC}" type="pres">
      <dgm:prSet presAssocID="{97B1E6F3-3C8B-4D95-85C8-36C593464FEB}" presName="rootComposite" presStyleCnt="0"/>
      <dgm:spPr/>
    </dgm:pt>
    <dgm:pt modelId="{3F1232A4-8C3E-47CA-B6C6-EA4624324963}" type="pres">
      <dgm:prSet presAssocID="{97B1E6F3-3C8B-4D95-85C8-36C593464FEB}" presName="rootText" presStyleLbl="node1" presStyleIdx="2" presStyleCnt="9">
        <dgm:presLayoutVars>
          <dgm:chMax/>
          <dgm:chPref val="3"/>
        </dgm:presLayoutVars>
      </dgm:prSet>
      <dgm:spPr/>
    </dgm:pt>
    <dgm:pt modelId="{2E61F078-073D-49AA-A5B3-55FFC1ABF9F2}" type="pres">
      <dgm:prSet presAssocID="{97B1E6F3-3C8B-4D95-85C8-36C593464FEB}" presName="titleText2" presStyleLbl="fgAcc1" presStyleIdx="2" presStyleCnt="9">
        <dgm:presLayoutVars>
          <dgm:chMax val="0"/>
          <dgm:chPref val="0"/>
        </dgm:presLayoutVars>
      </dgm:prSet>
      <dgm:spPr/>
    </dgm:pt>
    <dgm:pt modelId="{78D9C1A9-5734-46F8-A74A-F06A127E5C70}" type="pres">
      <dgm:prSet presAssocID="{97B1E6F3-3C8B-4D95-85C8-36C593464FEB}" presName="rootConnector" presStyleLbl="node3" presStyleIdx="0" presStyleCnt="0"/>
      <dgm:spPr/>
    </dgm:pt>
    <dgm:pt modelId="{B3A74CBB-0E51-409F-B37F-341BA6916EEB}" type="pres">
      <dgm:prSet presAssocID="{97B1E6F3-3C8B-4D95-85C8-36C593464FEB}" presName="hierChild4" presStyleCnt="0"/>
      <dgm:spPr/>
    </dgm:pt>
    <dgm:pt modelId="{D51721C8-6F0B-4437-9B39-1816970E0FF2}" type="pres">
      <dgm:prSet presAssocID="{97B1E6F3-3C8B-4D95-85C8-36C593464FEB}" presName="hierChild5" presStyleCnt="0"/>
      <dgm:spPr/>
    </dgm:pt>
    <dgm:pt modelId="{51BDD057-EE5E-4192-8100-6622AD29D97E}" type="pres">
      <dgm:prSet presAssocID="{02C9AEEC-9B96-43D5-8887-E16E940CCA16}" presName="Name37" presStyleLbl="parChTrans1D3" presStyleIdx="2" presStyleCnt="6"/>
      <dgm:spPr/>
    </dgm:pt>
    <dgm:pt modelId="{D5D06211-8D88-4A70-A67D-25E52238AAAF}" type="pres">
      <dgm:prSet presAssocID="{9FB3F886-A707-4800-83A1-14F11E4F12FE}" presName="hierRoot2" presStyleCnt="0">
        <dgm:presLayoutVars>
          <dgm:hierBranch val="init"/>
        </dgm:presLayoutVars>
      </dgm:prSet>
      <dgm:spPr/>
    </dgm:pt>
    <dgm:pt modelId="{CD3D2ECB-1E84-49B6-AF0D-887B729A7134}" type="pres">
      <dgm:prSet presAssocID="{9FB3F886-A707-4800-83A1-14F11E4F12FE}" presName="rootComposite" presStyleCnt="0"/>
      <dgm:spPr/>
    </dgm:pt>
    <dgm:pt modelId="{89B8995C-06B0-45FF-A065-17BFD943B185}" type="pres">
      <dgm:prSet presAssocID="{9FB3F886-A707-4800-83A1-14F11E4F12FE}" presName="rootText" presStyleLbl="node1" presStyleIdx="3" presStyleCnt="9">
        <dgm:presLayoutVars>
          <dgm:chMax/>
          <dgm:chPref val="3"/>
        </dgm:presLayoutVars>
      </dgm:prSet>
      <dgm:spPr/>
    </dgm:pt>
    <dgm:pt modelId="{165139F9-9D38-4629-AFD9-9B9F927E8A53}" type="pres">
      <dgm:prSet presAssocID="{9FB3F886-A707-4800-83A1-14F11E4F12FE}" presName="titleText2" presStyleLbl="fgAcc1" presStyleIdx="3" presStyleCnt="9">
        <dgm:presLayoutVars>
          <dgm:chMax val="0"/>
          <dgm:chPref val="0"/>
        </dgm:presLayoutVars>
      </dgm:prSet>
      <dgm:spPr/>
    </dgm:pt>
    <dgm:pt modelId="{43E57A5E-2710-444D-AF83-2F131F168B08}" type="pres">
      <dgm:prSet presAssocID="{9FB3F886-A707-4800-83A1-14F11E4F12FE}" presName="rootConnector" presStyleLbl="node3" presStyleIdx="0" presStyleCnt="0"/>
      <dgm:spPr/>
    </dgm:pt>
    <dgm:pt modelId="{748BA58B-B10F-4FFD-B7C2-692D6991F92B}" type="pres">
      <dgm:prSet presAssocID="{9FB3F886-A707-4800-83A1-14F11E4F12FE}" presName="hierChild4" presStyleCnt="0"/>
      <dgm:spPr/>
    </dgm:pt>
    <dgm:pt modelId="{E7A3C6E3-DF54-44CF-9890-EF1FE7379FC3}" type="pres">
      <dgm:prSet presAssocID="{9FB3F886-A707-4800-83A1-14F11E4F12FE}" presName="hierChild5" presStyleCnt="0"/>
      <dgm:spPr/>
    </dgm:pt>
    <dgm:pt modelId="{6B6FBAB7-B43F-4DFE-B5E6-38EE5C7634C9}" type="pres">
      <dgm:prSet presAssocID="{3144A085-3D2B-4E1A-97A7-82A413F31A69}" presName="hierChild5" presStyleCnt="0"/>
      <dgm:spPr/>
    </dgm:pt>
    <dgm:pt modelId="{EA58C3C7-7093-426B-B42F-E6B4D28F1453}" type="pres">
      <dgm:prSet presAssocID="{37DC3EC9-8E4A-4CDD-A288-DE7C2EAAE431}" presName="Name37" presStyleLbl="parChTrans1D2" presStyleIdx="1" presStyleCnt="4"/>
      <dgm:spPr/>
    </dgm:pt>
    <dgm:pt modelId="{6BFD23D0-2218-4D2E-BE94-BC017EBE9231}" type="pres">
      <dgm:prSet presAssocID="{54FED739-D195-408C-877A-567A610735E4}" presName="hierRoot2" presStyleCnt="0">
        <dgm:presLayoutVars>
          <dgm:hierBranch val="init"/>
        </dgm:presLayoutVars>
      </dgm:prSet>
      <dgm:spPr/>
    </dgm:pt>
    <dgm:pt modelId="{BE64B434-427B-4B8A-BACA-CCDC971C8E21}" type="pres">
      <dgm:prSet presAssocID="{54FED739-D195-408C-877A-567A610735E4}" presName="rootComposite" presStyleCnt="0"/>
      <dgm:spPr/>
    </dgm:pt>
    <dgm:pt modelId="{09445DBD-0244-47C1-9A91-97ABC2E55B5F}" type="pres">
      <dgm:prSet presAssocID="{54FED739-D195-408C-877A-567A610735E4}" presName="rootText" presStyleLbl="node1" presStyleIdx="4" presStyleCnt="9">
        <dgm:presLayoutVars>
          <dgm:chMax/>
          <dgm:chPref val="3"/>
        </dgm:presLayoutVars>
      </dgm:prSet>
      <dgm:spPr/>
    </dgm:pt>
    <dgm:pt modelId="{3FCFC90D-B623-4FC4-8612-FDC1FE780252}" type="pres">
      <dgm:prSet presAssocID="{54FED739-D195-408C-877A-567A610735E4}" presName="titleText2" presStyleLbl="fgAcc1" presStyleIdx="4" presStyleCnt="9">
        <dgm:presLayoutVars>
          <dgm:chMax val="0"/>
          <dgm:chPref val="0"/>
        </dgm:presLayoutVars>
      </dgm:prSet>
      <dgm:spPr/>
    </dgm:pt>
    <dgm:pt modelId="{0E6BB48E-E778-4F94-BBED-D02F9DE1C57F}" type="pres">
      <dgm:prSet presAssocID="{54FED739-D195-408C-877A-567A610735E4}" presName="rootConnector" presStyleLbl="node2" presStyleIdx="0" presStyleCnt="0"/>
      <dgm:spPr/>
    </dgm:pt>
    <dgm:pt modelId="{AEE14FE1-B2A6-4E30-B962-88AC11776C67}" type="pres">
      <dgm:prSet presAssocID="{54FED739-D195-408C-877A-567A610735E4}" presName="hierChild4" presStyleCnt="0"/>
      <dgm:spPr/>
    </dgm:pt>
    <dgm:pt modelId="{302B0B92-716F-4B7F-BC73-50E55C1DA7A1}" type="pres">
      <dgm:prSet presAssocID="{C629B3F9-0CC2-46A6-838B-F8DAFD9656AC}" presName="Name37" presStyleLbl="parChTrans1D3" presStyleIdx="3" presStyleCnt="6"/>
      <dgm:spPr/>
    </dgm:pt>
    <dgm:pt modelId="{20F54223-B37E-4EDB-A447-B0FCFC133B34}" type="pres">
      <dgm:prSet presAssocID="{8F52850D-F578-435E-92DB-039B44BDC307}" presName="hierRoot2" presStyleCnt="0">
        <dgm:presLayoutVars>
          <dgm:hierBranch val="init"/>
        </dgm:presLayoutVars>
      </dgm:prSet>
      <dgm:spPr/>
    </dgm:pt>
    <dgm:pt modelId="{F464AABB-148B-496B-94D7-610EE9DC8E8B}" type="pres">
      <dgm:prSet presAssocID="{8F52850D-F578-435E-92DB-039B44BDC307}" presName="rootComposite" presStyleCnt="0"/>
      <dgm:spPr/>
    </dgm:pt>
    <dgm:pt modelId="{374DA0FB-C50E-4D51-B5C7-4D13660746B9}" type="pres">
      <dgm:prSet presAssocID="{8F52850D-F578-435E-92DB-039B44BDC307}" presName="rootText" presStyleLbl="node1" presStyleIdx="5" presStyleCnt="9">
        <dgm:presLayoutVars>
          <dgm:chMax/>
          <dgm:chPref val="3"/>
        </dgm:presLayoutVars>
      </dgm:prSet>
      <dgm:spPr/>
    </dgm:pt>
    <dgm:pt modelId="{053A0313-DE60-458A-8A5F-AA995EB5FA74}" type="pres">
      <dgm:prSet presAssocID="{8F52850D-F578-435E-92DB-039B44BDC307}" presName="titleText2" presStyleLbl="fgAcc1" presStyleIdx="5" presStyleCnt="9">
        <dgm:presLayoutVars>
          <dgm:chMax val="0"/>
          <dgm:chPref val="0"/>
        </dgm:presLayoutVars>
      </dgm:prSet>
      <dgm:spPr/>
    </dgm:pt>
    <dgm:pt modelId="{695FFA58-61AA-4437-B070-4034E5CC420E}" type="pres">
      <dgm:prSet presAssocID="{8F52850D-F578-435E-92DB-039B44BDC307}" presName="rootConnector" presStyleLbl="node3" presStyleIdx="0" presStyleCnt="0"/>
      <dgm:spPr/>
    </dgm:pt>
    <dgm:pt modelId="{71D9D150-FCAC-4344-97DA-934E95D8F971}" type="pres">
      <dgm:prSet presAssocID="{8F52850D-F578-435E-92DB-039B44BDC307}" presName="hierChild4" presStyleCnt="0"/>
      <dgm:spPr/>
    </dgm:pt>
    <dgm:pt modelId="{8EC4794D-A289-4721-BC8F-20DB96BE60AA}" type="pres">
      <dgm:prSet presAssocID="{8F52850D-F578-435E-92DB-039B44BDC307}" presName="hierChild5" presStyleCnt="0"/>
      <dgm:spPr/>
    </dgm:pt>
    <dgm:pt modelId="{7EE49D30-23C4-4897-BAEF-80FAB0B883E7}" type="pres">
      <dgm:prSet presAssocID="{54FED739-D195-408C-877A-567A610735E4}" presName="hierChild5" presStyleCnt="0"/>
      <dgm:spPr/>
    </dgm:pt>
    <dgm:pt modelId="{CA5970BF-703A-48F3-A772-697E448C961A}" type="pres">
      <dgm:prSet presAssocID="{878E8E0C-52D9-49AB-B807-4537B1C45487}" presName="Name37" presStyleLbl="parChTrans1D2" presStyleIdx="2" presStyleCnt="4"/>
      <dgm:spPr/>
    </dgm:pt>
    <dgm:pt modelId="{E31D3E22-9A7B-499C-81D9-8FCE686954F4}" type="pres">
      <dgm:prSet presAssocID="{2D20CAB6-78FF-4805-9BF2-9509453D2353}" presName="hierRoot2" presStyleCnt="0">
        <dgm:presLayoutVars>
          <dgm:hierBranch val="init"/>
        </dgm:presLayoutVars>
      </dgm:prSet>
      <dgm:spPr/>
    </dgm:pt>
    <dgm:pt modelId="{3D565F87-D286-4868-AD83-3223E1CC1FE9}" type="pres">
      <dgm:prSet presAssocID="{2D20CAB6-78FF-4805-9BF2-9509453D2353}" presName="rootComposite" presStyleCnt="0"/>
      <dgm:spPr/>
    </dgm:pt>
    <dgm:pt modelId="{A893C7BB-EDA5-45BD-83B0-BD99015D80B1}" type="pres">
      <dgm:prSet presAssocID="{2D20CAB6-78FF-4805-9BF2-9509453D2353}" presName="rootText" presStyleLbl="node1" presStyleIdx="6" presStyleCnt="9">
        <dgm:presLayoutVars>
          <dgm:chMax/>
          <dgm:chPref val="3"/>
        </dgm:presLayoutVars>
      </dgm:prSet>
      <dgm:spPr/>
    </dgm:pt>
    <dgm:pt modelId="{8CC776C4-4959-45B8-87A1-370CA3C70248}" type="pres">
      <dgm:prSet presAssocID="{2D20CAB6-78FF-4805-9BF2-9509453D2353}" presName="titleText2" presStyleLbl="fgAcc1" presStyleIdx="6" presStyleCnt="9">
        <dgm:presLayoutVars>
          <dgm:chMax val="0"/>
          <dgm:chPref val="0"/>
        </dgm:presLayoutVars>
      </dgm:prSet>
      <dgm:spPr/>
    </dgm:pt>
    <dgm:pt modelId="{D8DED243-8A34-4343-8067-5A2E78CC51D8}" type="pres">
      <dgm:prSet presAssocID="{2D20CAB6-78FF-4805-9BF2-9509453D2353}" presName="rootConnector" presStyleLbl="node2" presStyleIdx="0" presStyleCnt="0"/>
      <dgm:spPr/>
    </dgm:pt>
    <dgm:pt modelId="{9EBD71E7-0A4A-4028-A2FE-C6575483BACB}" type="pres">
      <dgm:prSet presAssocID="{2D20CAB6-78FF-4805-9BF2-9509453D2353}" presName="hierChild4" presStyleCnt="0"/>
      <dgm:spPr/>
    </dgm:pt>
    <dgm:pt modelId="{6A3E5156-5F1E-45B6-BA50-2E227585B85F}" type="pres">
      <dgm:prSet presAssocID="{2FE53444-F3C3-479E-AB2A-29280B840A07}" presName="Name37" presStyleLbl="parChTrans1D3" presStyleIdx="4" presStyleCnt="6"/>
      <dgm:spPr/>
    </dgm:pt>
    <dgm:pt modelId="{D5DCF8BC-6201-4858-A818-411753D364B0}" type="pres">
      <dgm:prSet presAssocID="{C8854795-4825-4D12-B4C3-1716C293164C}" presName="hierRoot2" presStyleCnt="0">
        <dgm:presLayoutVars>
          <dgm:hierBranch val="init"/>
        </dgm:presLayoutVars>
      </dgm:prSet>
      <dgm:spPr/>
    </dgm:pt>
    <dgm:pt modelId="{ADB86599-73FE-467D-99F3-B641961B01AB}" type="pres">
      <dgm:prSet presAssocID="{C8854795-4825-4D12-B4C3-1716C293164C}" presName="rootComposite" presStyleCnt="0"/>
      <dgm:spPr/>
    </dgm:pt>
    <dgm:pt modelId="{9384C13A-65BB-40ED-9B0C-EDC8D089B913}" type="pres">
      <dgm:prSet presAssocID="{C8854795-4825-4D12-B4C3-1716C293164C}" presName="rootText" presStyleLbl="node1" presStyleIdx="7" presStyleCnt="9">
        <dgm:presLayoutVars>
          <dgm:chMax/>
          <dgm:chPref val="3"/>
        </dgm:presLayoutVars>
      </dgm:prSet>
      <dgm:spPr/>
    </dgm:pt>
    <dgm:pt modelId="{646BDDDD-7670-479E-B695-A577B953EBFA}" type="pres">
      <dgm:prSet presAssocID="{C8854795-4825-4D12-B4C3-1716C293164C}" presName="titleText2" presStyleLbl="fgAcc1" presStyleIdx="7" presStyleCnt="9">
        <dgm:presLayoutVars>
          <dgm:chMax val="0"/>
          <dgm:chPref val="0"/>
        </dgm:presLayoutVars>
      </dgm:prSet>
      <dgm:spPr/>
    </dgm:pt>
    <dgm:pt modelId="{8E45DF52-0AEB-4DFD-8703-840FB81F685D}" type="pres">
      <dgm:prSet presAssocID="{C8854795-4825-4D12-B4C3-1716C293164C}" presName="rootConnector" presStyleLbl="node3" presStyleIdx="0" presStyleCnt="0"/>
      <dgm:spPr/>
    </dgm:pt>
    <dgm:pt modelId="{C5516965-2EA0-4A87-8F76-5E0F9CA2CB61}" type="pres">
      <dgm:prSet presAssocID="{C8854795-4825-4D12-B4C3-1716C293164C}" presName="hierChild4" presStyleCnt="0"/>
      <dgm:spPr/>
    </dgm:pt>
    <dgm:pt modelId="{C05586F7-B1EB-42EF-AFEF-A24B1EA5D24A}" type="pres">
      <dgm:prSet presAssocID="{C8854795-4825-4D12-B4C3-1716C293164C}" presName="hierChild5" presStyleCnt="0"/>
      <dgm:spPr/>
    </dgm:pt>
    <dgm:pt modelId="{B6E04F6B-305E-45EC-85FE-06B721BBF386}" type="pres">
      <dgm:prSet presAssocID="{8E87D768-7051-4400-9251-78C821CECD3A}" presName="Name37" presStyleLbl="parChTrans1D3" presStyleIdx="5" presStyleCnt="6"/>
      <dgm:spPr/>
    </dgm:pt>
    <dgm:pt modelId="{7750FAA6-E24D-46E3-8F76-42E635E02CAE}" type="pres">
      <dgm:prSet presAssocID="{3929EB8F-DA31-4EC7-A92C-275D48A96F0E}" presName="hierRoot2" presStyleCnt="0">
        <dgm:presLayoutVars>
          <dgm:hierBranch val="init"/>
        </dgm:presLayoutVars>
      </dgm:prSet>
      <dgm:spPr/>
    </dgm:pt>
    <dgm:pt modelId="{111D74AC-6F01-4AAB-BC44-171FCAE122BE}" type="pres">
      <dgm:prSet presAssocID="{3929EB8F-DA31-4EC7-A92C-275D48A96F0E}" presName="rootComposite" presStyleCnt="0"/>
      <dgm:spPr/>
    </dgm:pt>
    <dgm:pt modelId="{B3DFB427-75D3-457D-A9B3-F1E682C2A5DB}" type="pres">
      <dgm:prSet presAssocID="{3929EB8F-DA31-4EC7-A92C-275D48A96F0E}" presName="rootText" presStyleLbl="node1" presStyleIdx="8" presStyleCnt="9">
        <dgm:presLayoutVars>
          <dgm:chMax/>
          <dgm:chPref val="3"/>
        </dgm:presLayoutVars>
      </dgm:prSet>
      <dgm:spPr/>
    </dgm:pt>
    <dgm:pt modelId="{3C3B0054-34F6-40D8-9408-23671DC1DED2}" type="pres">
      <dgm:prSet presAssocID="{3929EB8F-DA31-4EC7-A92C-275D48A96F0E}" presName="titleText2" presStyleLbl="fgAcc1" presStyleIdx="8" presStyleCnt="9">
        <dgm:presLayoutVars>
          <dgm:chMax val="0"/>
          <dgm:chPref val="0"/>
        </dgm:presLayoutVars>
      </dgm:prSet>
      <dgm:spPr/>
    </dgm:pt>
    <dgm:pt modelId="{E5FD6B14-F4A9-447A-BA48-0594B0C93AC6}" type="pres">
      <dgm:prSet presAssocID="{3929EB8F-DA31-4EC7-A92C-275D48A96F0E}" presName="rootConnector" presStyleLbl="node3" presStyleIdx="0" presStyleCnt="0"/>
      <dgm:spPr/>
    </dgm:pt>
    <dgm:pt modelId="{17647DC8-71E3-434C-80CF-ABB42255567C}" type="pres">
      <dgm:prSet presAssocID="{3929EB8F-DA31-4EC7-A92C-275D48A96F0E}" presName="hierChild4" presStyleCnt="0"/>
      <dgm:spPr/>
    </dgm:pt>
    <dgm:pt modelId="{BAD64C46-1E3F-45B6-A1C4-AC5C404A8CBB}" type="pres">
      <dgm:prSet presAssocID="{3929EB8F-DA31-4EC7-A92C-275D48A96F0E}" presName="hierChild5" presStyleCnt="0"/>
      <dgm:spPr/>
    </dgm:pt>
    <dgm:pt modelId="{B15A47CE-03D8-44CD-9CA2-D2F3CA75740C}" type="pres">
      <dgm:prSet presAssocID="{2D20CAB6-78FF-4805-9BF2-9509453D2353}" presName="hierChild5" presStyleCnt="0"/>
      <dgm:spPr/>
    </dgm:pt>
    <dgm:pt modelId="{5ECA13C4-3EB4-4F35-9829-4DDD9D902D6A}" type="pres">
      <dgm:prSet presAssocID="{10F26D69-4D5B-441A-B6CD-E1E650053F2A}" presName="hierChild3" presStyleCnt="0"/>
      <dgm:spPr/>
    </dgm:pt>
    <dgm:pt modelId="{4355280E-9FE1-4197-8225-14B416171A44}" type="pres">
      <dgm:prSet presAssocID="{CAE3AC7A-DA1D-4520-939E-839AD90D2ABA}" presName="Name96" presStyleLbl="parChTrans1D2" presStyleIdx="3" presStyleCnt="4"/>
      <dgm:spPr/>
    </dgm:pt>
    <dgm:pt modelId="{7DDD5628-BCBA-47D8-AF7F-CB125896A5ED}" type="pres">
      <dgm:prSet presAssocID="{712F22E8-F2F7-4599-87ED-D5C921A81137}" presName="hierRoot3" presStyleCnt="0">
        <dgm:presLayoutVars>
          <dgm:hierBranch val="init"/>
        </dgm:presLayoutVars>
      </dgm:prSet>
      <dgm:spPr/>
    </dgm:pt>
    <dgm:pt modelId="{578AD7F6-0074-4A7E-BB6E-FEA6CF76AA73}" type="pres">
      <dgm:prSet presAssocID="{712F22E8-F2F7-4599-87ED-D5C921A81137}" presName="rootComposite3" presStyleCnt="0"/>
      <dgm:spPr/>
    </dgm:pt>
    <dgm:pt modelId="{6AEE0EB7-47FC-4E10-8D88-0C63A06F3369}" type="pres">
      <dgm:prSet presAssocID="{712F22E8-F2F7-4599-87ED-D5C921A81137}" presName="rootText3" presStyleLbl="asst1" presStyleIdx="0" presStyleCnt="1">
        <dgm:presLayoutVars>
          <dgm:chPref val="3"/>
        </dgm:presLayoutVars>
      </dgm:prSet>
      <dgm:spPr/>
    </dgm:pt>
    <dgm:pt modelId="{A03EB760-9B08-471F-9D2C-745CB3DBE528}" type="pres">
      <dgm:prSet presAssocID="{712F22E8-F2F7-4599-87ED-D5C921A81137}" presName="titleText3" presStyleLbl="fgAcc2" presStyleIdx="0" presStyleCnt="1" custScaleX="143557" custScaleY="129306">
        <dgm:presLayoutVars>
          <dgm:chMax val="0"/>
          <dgm:chPref val="0"/>
        </dgm:presLayoutVars>
      </dgm:prSet>
      <dgm:spPr/>
    </dgm:pt>
    <dgm:pt modelId="{2D563AB6-F791-4896-90AF-44740CFAEA78}" type="pres">
      <dgm:prSet presAssocID="{712F22E8-F2F7-4599-87ED-D5C921A81137}" presName="rootConnector3" presStyleLbl="asst1" presStyleIdx="0" presStyleCnt="1"/>
      <dgm:spPr/>
    </dgm:pt>
    <dgm:pt modelId="{609A803A-F767-4399-953B-148404566378}" type="pres">
      <dgm:prSet presAssocID="{712F22E8-F2F7-4599-87ED-D5C921A81137}" presName="hierChild6" presStyleCnt="0"/>
      <dgm:spPr/>
    </dgm:pt>
    <dgm:pt modelId="{7C2AB967-2DEB-4DCC-B85B-7E73509515AA}" type="pres">
      <dgm:prSet presAssocID="{712F22E8-F2F7-4599-87ED-D5C921A81137}" presName="hierChild7" presStyleCnt="0"/>
      <dgm:spPr/>
    </dgm:pt>
  </dgm:ptLst>
  <dgm:cxnLst>
    <dgm:cxn modelId="{A8097000-021E-4A31-9451-8DE17FAF8F19}" srcId="{10F26D69-4D5B-441A-B6CD-E1E650053F2A}" destId="{2D20CAB6-78FF-4805-9BF2-9509453D2353}" srcOrd="3" destOrd="0" parTransId="{878E8E0C-52D9-49AB-B807-4537B1C45487}" sibTransId="{D284BD5F-1BCA-45B8-B9BF-381F9FB34E41}"/>
    <dgm:cxn modelId="{16312F06-1518-4B76-A713-C934CD928FA2}" type="presOf" srcId="{9FB3F886-A707-4800-83A1-14F11E4F12FE}" destId="{89B8995C-06B0-45FF-A065-17BFD943B185}" srcOrd="0" destOrd="0" presId="urn:microsoft.com/office/officeart/2008/layout/NameandTitleOrganizationalChart"/>
    <dgm:cxn modelId="{A675E00C-076B-44BD-AB30-1A54F50A5DDB}" type="presOf" srcId="{C8854795-4825-4D12-B4C3-1716C293164C}" destId="{9384C13A-65BB-40ED-9B0C-EDC8D089B913}" srcOrd="0" destOrd="0" presId="urn:microsoft.com/office/officeart/2008/layout/NameandTitleOrganizationalChart"/>
    <dgm:cxn modelId="{C7C59413-3A19-48E4-9235-CDAA23BAEF35}" type="presOf" srcId="{A3520259-8FC5-4CE2-AD1E-06DB1C3C441E}" destId="{C778D125-3C5E-42CA-BD57-8958BA3EE7B4}" srcOrd="0" destOrd="0" presId="urn:microsoft.com/office/officeart/2008/layout/NameandTitleOrganizationalChart"/>
    <dgm:cxn modelId="{5128FE1F-8DC9-4467-9F1C-099261D34FAA}" type="presOf" srcId="{26066DFB-ECE3-4CAD-85E0-DC11A0C40D28}" destId="{A03EB760-9B08-471F-9D2C-745CB3DBE528}" srcOrd="0" destOrd="0" presId="urn:microsoft.com/office/officeart/2008/layout/NameandTitleOrganizationalChart"/>
    <dgm:cxn modelId="{72CFE723-6A7E-4D55-93AF-2FA1E8189BCA}" srcId="{3144A085-3D2B-4E1A-97A7-82A413F31A69}" destId="{A3520259-8FC5-4CE2-AD1E-06DB1C3C441E}" srcOrd="0" destOrd="0" parTransId="{C7CB735B-6F99-4664-9987-D1883C5071CF}" sibTransId="{633065A8-ED64-49DB-87E4-65308F80D3CF}"/>
    <dgm:cxn modelId="{FBE20E24-BD69-4F1A-9D51-117AD7CD28CF}" type="presOf" srcId="{3144A085-3D2B-4E1A-97A7-82A413F31A69}" destId="{518FD4D9-004B-4A54-B3B3-AF8826B894F2}" srcOrd="0" destOrd="0" presId="urn:microsoft.com/office/officeart/2008/layout/NameandTitleOrganizationalChart"/>
    <dgm:cxn modelId="{67E0E226-42EC-4067-9BEB-BB816AB75713}" type="presOf" srcId="{10F26D69-4D5B-441A-B6CD-E1E650053F2A}" destId="{894FF05A-1063-4645-8577-EF6DF155BF93}" srcOrd="0" destOrd="0" presId="urn:microsoft.com/office/officeart/2008/layout/NameandTitleOrganizationalChart"/>
    <dgm:cxn modelId="{6EC86B35-A0AD-4303-9F94-FFF9223822FF}" type="presOf" srcId="{10F26D69-4D5B-441A-B6CD-E1E650053F2A}" destId="{3B0390B0-C551-4393-BF1E-0509A789C754}" srcOrd="1" destOrd="0" presId="urn:microsoft.com/office/officeart/2008/layout/NameandTitleOrganizationalChart"/>
    <dgm:cxn modelId="{A341A438-9410-4232-9F8C-7526C71E6CEC}" type="presOf" srcId="{878E8E0C-52D9-49AB-B807-4537B1C45487}" destId="{CA5970BF-703A-48F3-A772-697E448C961A}" srcOrd="0" destOrd="0" presId="urn:microsoft.com/office/officeart/2008/layout/NameandTitleOrganizationalChart"/>
    <dgm:cxn modelId="{95A61139-0A5C-4DC2-A5A3-5EB5AB7D51CB}" type="presOf" srcId="{3929EB8F-DA31-4EC7-A92C-275D48A96F0E}" destId="{B3DFB427-75D3-457D-A9B3-F1E682C2A5DB}" srcOrd="0" destOrd="0" presId="urn:microsoft.com/office/officeart/2008/layout/NameandTitleOrganizationalChart"/>
    <dgm:cxn modelId="{8B95F139-B50E-4EA4-8CEB-6AC0A7858953}" srcId="{54FED739-D195-408C-877A-567A610735E4}" destId="{8F52850D-F578-435E-92DB-039B44BDC307}" srcOrd="0" destOrd="0" parTransId="{C629B3F9-0CC2-46A6-838B-F8DAFD9656AC}" sibTransId="{A0D3AF8F-FBFF-4952-A641-3536F856D883}"/>
    <dgm:cxn modelId="{71AED43B-0217-4A16-BF47-437555F72822}" srcId="{3144A085-3D2B-4E1A-97A7-82A413F31A69}" destId="{97B1E6F3-3C8B-4D95-85C8-36C593464FEB}" srcOrd="1" destOrd="0" parTransId="{538AAB8D-CD97-446C-AC16-3907D62B952C}" sibTransId="{4FDDB005-9927-4BF7-BED7-8A92F7B1B66D}"/>
    <dgm:cxn modelId="{E2E4493C-1D71-4A19-A4CE-1E7560F4CD16}" type="presOf" srcId="{538AAB8D-CD97-446C-AC16-3907D62B952C}" destId="{BC9F3FB6-CA71-4F49-8529-BC3C9A98BC20}" srcOrd="0" destOrd="0" presId="urn:microsoft.com/office/officeart/2008/layout/NameandTitleOrganizationalChart"/>
    <dgm:cxn modelId="{E1DE4F3F-9E19-4BC8-92AC-577E62EC9454}" type="presOf" srcId="{54FED739-D195-408C-877A-567A610735E4}" destId="{09445DBD-0244-47C1-9A91-97ABC2E55B5F}" srcOrd="0" destOrd="0" presId="urn:microsoft.com/office/officeart/2008/layout/NameandTitleOrganizationalChart"/>
    <dgm:cxn modelId="{989FBE3F-DDB7-4519-AA18-BBFABFE4522B}" type="presOf" srcId="{10A662A8-809F-4053-9225-E61B1F372192}" destId="{3FCFC90D-B623-4FC4-8612-FDC1FE780252}" srcOrd="0" destOrd="0" presId="urn:microsoft.com/office/officeart/2008/layout/NameandTitleOrganizationalChart"/>
    <dgm:cxn modelId="{63DAC440-7A69-49C6-A0B7-1BFEBAA9F9F6}" srcId="{2D20CAB6-78FF-4805-9BF2-9509453D2353}" destId="{C8854795-4825-4D12-B4C3-1716C293164C}" srcOrd="0" destOrd="0" parTransId="{2FE53444-F3C3-479E-AB2A-29280B840A07}" sibTransId="{CCE56753-988E-4768-8736-2C0C3E0E0D7A}"/>
    <dgm:cxn modelId="{30A0385D-EE0C-489E-A738-0E065DAB9508}" type="presOf" srcId="{CAE3AC7A-DA1D-4520-939E-839AD90D2ABA}" destId="{4355280E-9FE1-4197-8225-14B416171A44}" srcOrd="0" destOrd="0" presId="urn:microsoft.com/office/officeart/2008/layout/NameandTitleOrganizationalChart"/>
    <dgm:cxn modelId="{02B8EF60-69A7-4A99-B1F9-236B0ED2BBCC}" type="presOf" srcId="{A0D3AF8F-FBFF-4952-A641-3536F856D883}" destId="{053A0313-DE60-458A-8A5F-AA995EB5FA74}" srcOrd="0" destOrd="0" presId="urn:microsoft.com/office/officeart/2008/layout/NameandTitleOrganizationalChart"/>
    <dgm:cxn modelId="{93687641-5843-4760-AB23-982600BA7817}" type="presOf" srcId="{46D09731-22F4-4209-A027-4572BE128F45}" destId="{2EE9DDB2-0AF9-4473-ABD2-D83CBEA39CC0}" srcOrd="0" destOrd="0" presId="urn:microsoft.com/office/officeart/2008/layout/NameandTitleOrganizationalChart"/>
    <dgm:cxn modelId="{37CDC142-1E90-4B7E-98CA-80F2536E004A}" type="presOf" srcId="{8F52850D-F578-435E-92DB-039B44BDC307}" destId="{695FFA58-61AA-4437-B070-4034E5CC420E}" srcOrd="1" destOrd="0" presId="urn:microsoft.com/office/officeart/2008/layout/NameandTitleOrganizationalChart"/>
    <dgm:cxn modelId="{E5F4AC43-93E3-49A7-A207-3EC66BE8C6B8}" srcId="{3144A085-3D2B-4E1A-97A7-82A413F31A69}" destId="{9FB3F886-A707-4800-83A1-14F11E4F12FE}" srcOrd="2" destOrd="0" parTransId="{02C9AEEC-9B96-43D5-8887-E16E940CCA16}" sibTransId="{39AF493E-2670-485F-B3FA-9C3AA67F77E8}"/>
    <dgm:cxn modelId="{90CABA46-0709-4553-A8CD-8315FD06C2C3}" type="presOf" srcId="{D284BD5F-1BCA-45B8-B9BF-381F9FB34E41}" destId="{8CC776C4-4959-45B8-87A1-370CA3C70248}" srcOrd="0" destOrd="0" presId="urn:microsoft.com/office/officeart/2008/layout/NameandTitleOrganizationalChart"/>
    <dgm:cxn modelId="{4D47E26D-5283-4E61-B192-C23812F7F9C8}" type="presOf" srcId="{712F22E8-F2F7-4599-87ED-D5C921A81137}" destId="{2D563AB6-F791-4896-90AF-44740CFAEA78}" srcOrd="1" destOrd="0" presId="urn:microsoft.com/office/officeart/2008/layout/NameandTitleOrganizationalChart"/>
    <dgm:cxn modelId="{A4B46673-BF6E-456C-9CEB-75B2042730A3}" type="presOf" srcId="{C7CB735B-6F99-4664-9987-D1883C5071CF}" destId="{960A7F46-5641-4207-80A5-C799FF8BD4F0}" srcOrd="0" destOrd="0" presId="urn:microsoft.com/office/officeart/2008/layout/NameandTitleOrganizationalChart"/>
    <dgm:cxn modelId="{C3FF1F75-14E7-40E9-9490-D4B31BFDCE49}" type="presOf" srcId="{CCE56753-988E-4768-8736-2C0C3E0E0D7A}" destId="{646BDDDD-7670-479E-B695-A577B953EBFA}" srcOrd="0" destOrd="0" presId="urn:microsoft.com/office/officeart/2008/layout/NameandTitleOrganizationalChart"/>
    <dgm:cxn modelId="{35358F75-872F-4D60-ACAA-3CA92C9F505F}" type="presOf" srcId="{2D20CAB6-78FF-4805-9BF2-9509453D2353}" destId="{D8DED243-8A34-4343-8067-5A2E78CC51D8}" srcOrd="1" destOrd="0" presId="urn:microsoft.com/office/officeart/2008/layout/NameandTitleOrganizationalChart"/>
    <dgm:cxn modelId="{05BC7B8E-277D-408C-9FBB-02305CA026F6}" type="presOf" srcId="{9FB3F886-A707-4800-83A1-14F11E4F12FE}" destId="{43E57A5E-2710-444D-AF83-2F131F168B08}" srcOrd="1" destOrd="0" presId="urn:microsoft.com/office/officeart/2008/layout/NameandTitleOrganizationalChart"/>
    <dgm:cxn modelId="{F9D3B68F-BA6C-4B04-8D76-EB55F4F14336}" type="presOf" srcId="{3262E383-77E0-456E-B483-2C9C693AC0D7}" destId="{5274E749-A35D-4897-B63D-AB5771E9F5D1}" srcOrd="0" destOrd="0" presId="urn:microsoft.com/office/officeart/2008/layout/NameandTitleOrganizationalChart"/>
    <dgm:cxn modelId="{61A98392-74EE-4AB2-B45C-283F14C2B21D}" srcId="{10F26D69-4D5B-441A-B6CD-E1E650053F2A}" destId="{712F22E8-F2F7-4599-87ED-D5C921A81137}" srcOrd="0" destOrd="0" parTransId="{CAE3AC7A-DA1D-4520-939E-839AD90D2ABA}" sibTransId="{26066DFB-ECE3-4CAD-85E0-DC11A0C40D28}"/>
    <dgm:cxn modelId="{734DBF93-8CF3-4F5F-9858-64F858588059}" type="presOf" srcId="{97B1E6F3-3C8B-4D95-85C8-36C593464FEB}" destId="{78D9C1A9-5734-46F8-A74A-F06A127E5C70}" srcOrd="1" destOrd="0" presId="urn:microsoft.com/office/officeart/2008/layout/NameandTitleOrganizationalChart"/>
    <dgm:cxn modelId="{8801479A-C933-4A8B-9BE9-8DA0BCA6057F}" type="presOf" srcId="{3144A085-3D2B-4E1A-97A7-82A413F31A69}" destId="{E06189AB-2F3A-4118-8D42-95E381DC684D}" srcOrd="1" destOrd="0" presId="urn:microsoft.com/office/officeart/2008/layout/NameandTitleOrganizationalChart"/>
    <dgm:cxn modelId="{8D38719E-7073-4EB6-A692-4905B19D2F44}" srcId="{46D09731-22F4-4209-A027-4572BE128F45}" destId="{10F26D69-4D5B-441A-B6CD-E1E650053F2A}" srcOrd="0" destOrd="0" parTransId="{DABCA9FE-33BB-418F-B87E-2116A00CE038}" sibTransId="{89978685-702E-4CAA-9640-D4DEA7B1EB9D}"/>
    <dgm:cxn modelId="{8DF2119F-9A19-45D6-8CA5-F3CD3045B67C}" type="presOf" srcId="{8F52850D-F578-435E-92DB-039B44BDC307}" destId="{374DA0FB-C50E-4D51-B5C7-4D13660746B9}" srcOrd="0" destOrd="0" presId="urn:microsoft.com/office/officeart/2008/layout/NameandTitleOrganizationalChart"/>
    <dgm:cxn modelId="{989332A6-8CFB-44AA-A0F1-5EA86AC048FD}" type="presOf" srcId="{0A13F8D6-5423-4DB3-AF47-49B6773142CB}" destId="{768070D9-5EE3-46B5-85BA-171813A3F86B}" srcOrd="0" destOrd="0" presId="urn:microsoft.com/office/officeart/2008/layout/NameandTitleOrganizationalChart"/>
    <dgm:cxn modelId="{E8EEACA7-AF25-4D3D-BA43-2AE370184124}" srcId="{2D20CAB6-78FF-4805-9BF2-9509453D2353}" destId="{3929EB8F-DA31-4EC7-A92C-275D48A96F0E}" srcOrd="1" destOrd="0" parTransId="{8E87D768-7051-4400-9251-78C821CECD3A}" sibTransId="{D9AE690D-C345-4A33-ABBD-DE8430EEEB14}"/>
    <dgm:cxn modelId="{75E60AAA-E6D4-4419-8972-8F74BB55CC3F}" type="presOf" srcId="{89978685-702E-4CAA-9640-D4DEA7B1EB9D}" destId="{9AC9B6D8-0244-4035-BCB1-00F24C2754F7}" srcOrd="0" destOrd="0" presId="urn:microsoft.com/office/officeart/2008/layout/NameandTitleOrganizationalChart"/>
    <dgm:cxn modelId="{7A579BAB-0BF7-485A-9E06-F7C413954366}" type="presOf" srcId="{54FED739-D195-408C-877A-567A610735E4}" destId="{0E6BB48E-E778-4F94-BBED-D02F9DE1C57F}" srcOrd="1" destOrd="0" presId="urn:microsoft.com/office/officeart/2008/layout/NameandTitleOrganizationalChart"/>
    <dgm:cxn modelId="{0A673FB1-1284-4193-9C70-5D891C3CB9F2}" type="presOf" srcId="{97B1E6F3-3C8B-4D95-85C8-36C593464FEB}" destId="{3F1232A4-8C3E-47CA-B6C6-EA4624324963}" srcOrd="0" destOrd="0" presId="urn:microsoft.com/office/officeart/2008/layout/NameandTitleOrganizationalChart"/>
    <dgm:cxn modelId="{2E268CB5-E3BE-431B-9F73-2B10CD089104}" type="presOf" srcId="{C8854795-4825-4D12-B4C3-1716C293164C}" destId="{8E45DF52-0AEB-4DFD-8703-840FB81F685D}" srcOrd="1" destOrd="0" presId="urn:microsoft.com/office/officeart/2008/layout/NameandTitleOrganizationalChart"/>
    <dgm:cxn modelId="{3766A0B7-B207-4F74-8491-3D2E3A1BC66D}" type="presOf" srcId="{C629B3F9-0CC2-46A6-838B-F8DAFD9656AC}" destId="{302B0B92-716F-4B7F-BC73-50E55C1DA7A1}" srcOrd="0" destOrd="0" presId="urn:microsoft.com/office/officeart/2008/layout/NameandTitleOrganizationalChart"/>
    <dgm:cxn modelId="{7D32F5B8-05B6-4869-9E44-826A35AE487E}" type="presOf" srcId="{D9AE690D-C345-4A33-ABBD-DE8430EEEB14}" destId="{3C3B0054-34F6-40D8-9408-23671DC1DED2}" srcOrd="0" destOrd="0" presId="urn:microsoft.com/office/officeart/2008/layout/NameandTitleOrganizationalChart"/>
    <dgm:cxn modelId="{6F2F6AB9-81F4-4B46-88D6-59029EDD6598}" type="presOf" srcId="{8E87D768-7051-4400-9251-78C821CECD3A}" destId="{B6E04F6B-305E-45EC-85FE-06B721BBF386}" srcOrd="0" destOrd="0" presId="urn:microsoft.com/office/officeart/2008/layout/NameandTitleOrganizationalChart"/>
    <dgm:cxn modelId="{BC86ECBD-FE8C-418C-8C46-3C5654496D42}" type="presOf" srcId="{2FE53444-F3C3-479E-AB2A-29280B840A07}" destId="{6A3E5156-5F1E-45B6-BA50-2E227585B85F}" srcOrd="0" destOrd="0" presId="urn:microsoft.com/office/officeart/2008/layout/NameandTitleOrganizationalChart"/>
    <dgm:cxn modelId="{9D5B88C7-D9A5-482C-A057-91FD1F6B6F99}" srcId="{10F26D69-4D5B-441A-B6CD-E1E650053F2A}" destId="{3144A085-3D2B-4E1A-97A7-82A413F31A69}" srcOrd="1" destOrd="0" parTransId="{3262E383-77E0-456E-B483-2C9C693AC0D7}" sibTransId="{0A13F8D6-5423-4DB3-AF47-49B6773142CB}"/>
    <dgm:cxn modelId="{39FAC4D0-8A1D-435D-9A46-8EAB6B5E3B24}" type="presOf" srcId="{A3520259-8FC5-4CE2-AD1E-06DB1C3C441E}" destId="{4CF1C669-2512-43CE-9027-7FEA9AD44FFB}" srcOrd="1" destOrd="0" presId="urn:microsoft.com/office/officeart/2008/layout/NameandTitleOrganizationalChart"/>
    <dgm:cxn modelId="{B29C12DE-5835-40CB-ABC6-B00662FF26D4}" type="presOf" srcId="{2D20CAB6-78FF-4805-9BF2-9509453D2353}" destId="{A893C7BB-EDA5-45BD-83B0-BD99015D80B1}" srcOrd="0" destOrd="0" presId="urn:microsoft.com/office/officeart/2008/layout/NameandTitleOrganizationalChart"/>
    <dgm:cxn modelId="{E43100E2-6113-4F09-85F0-36DA2D6FAE56}" srcId="{10F26D69-4D5B-441A-B6CD-E1E650053F2A}" destId="{54FED739-D195-408C-877A-567A610735E4}" srcOrd="2" destOrd="0" parTransId="{37DC3EC9-8E4A-4CDD-A288-DE7C2EAAE431}" sibTransId="{10A662A8-809F-4053-9225-E61B1F372192}"/>
    <dgm:cxn modelId="{9E76C6E3-93CE-4357-BCB8-EE351B7E2535}" type="presOf" srcId="{3929EB8F-DA31-4EC7-A92C-275D48A96F0E}" destId="{E5FD6B14-F4A9-447A-BA48-0594B0C93AC6}" srcOrd="1" destOrd="0" presId="urn:microsoft.com/office/officeart/2008/layout/NameandTitleOrganizationalChart"/>
    <dgm:cxn modelId="{1AF206E9-0CF6-4D81-ACAF-07CED495520C}" type="presOf" srcId="{712F22E8-F2F7-4599-87ED-D5C921A81137}" destId="{6AEE0EB7-47FC-4E10-8D88-0C63A06F3369}" srcOrd="0" destOrd="0" presId="urn:microsoft.com/office/officeart/2008/layout/NameandTitleOrganizationalChart"/>
    <dgm:cxn modelId="{CDC817ED-0AF8-4D4F-8200-E6E2E82571BE}" type="presOf" srcId="{02C9AEEC-9B96-43D5-8887-E16E940CCA16}" destId="{51BDD057-EE5E-4192-8100-6622AD29D97E}" srcOrd="0" destOrd="0" presId="urn:microsoft.com/office/officeart/2008/layout/NameandTitleOrganizationalChart"/>
    <dgm:cxn modelId="{F446B7ED-ED70-4118-9995-CCFD9C898408}" type="presOf" srcId="{39AF493E-2670-485F-B3FA-9C3AA67F77E8}" destId="{165139F9-9D38-4629-AFD9-9B9F927E8A53}" srcOrd="0" destOrd="0" presId="urn:microsoft.com/office/officeart/2008/layout/NameandTitleOrganizationalChart"/>
    <dgm:cxn modelId="{08FB8AEF-37F0-4D86-8190-80C12F164FCA}" type="presOf" srcId="{4FDDB005-9927-4BF7-BED7-8A92F7B1B66D}" destId="{2E61F078-073D-49AA-A5B3-55FFC1ABF9F2}" srcOrd="0" destOrd="0" presId="urn:microsoft.com/office/officeart/2008/layout/NameandTitleOrganizationalChart"/>
    <dgm:cxn modelId="{AAE192F1-0F39-4A4E-AC31-5A4EB5D14C33}" type="presOf" srcId="{37DC3EC9-8E4A-4CDD-A288-DE7C2EAAE431}" destId="{EA58C3C7-7093-426B-B42F-E6B4D28F1453}" srcOrd="0" destOrd="0" presId="urn:microsoft.com/office/officeart/2008/layout/NameandTitleOrganizationalChart"/>
    <dgm:cxn modelId="{26CB85F3-C0B5-4360-B496-A1A654A813AD}" type="presOf" srcId="{633065A8-ED64-49DB-87E4-65308F80D3CF}" destId="{11C36E14-9500-458C-8BC3-492BEF87DD1A}" srcOrd="0" destOrd="0" presId="urn:microsoft.com/office/officeart/2008/layout/NameandTitleOrganizationalChart"/>
    <dgm:cxn modelId="{16F2B7F9-9E7B-4F3C-82C9-4FDDDB869269}" type="presParOf" srcId="{2EE9DDB2-0AF9-4473-ABD2-D83CBEA39CC0}" destId="{85B6C35E-2623-426A-9F7B-21D0200BBD31}" srcOrd="0" destOrd="0" presId="urn:microsoft.com/office/officeart/2008/layout/NameandTitleOrganizationalChart"/>
    <dgm:cxn modelId="{59AD4C43-A009-43BE-9355-6D3EE0DF9330}" type="presParOf" srcId="{85B6C35E-2623-426A-9F7B-21D0200BBD31}" destId="{D8FCA8A7-0A32-4D9A-A9CA-56BC871DAA38}" srcOrd="0" destOrd="0" presId="urn:microsoft.com/office/officeart/2008/layout/NameandTitleOrganizationalChart"/>
    <dgm:cxn modelId="{4AC29F50-D07E-41BF-872A-4E76F976719A}" type="presParOf" srcId="{D8FCA8A7-0A32-4D9A-A9CA-56BC871DAA38}" destId="{894FF05A-1063-4645-8577-EF6DF155BF93}" srcOrd="0" destOrd="0" presId="urn:microsoft.com/office/officeart/2008/layout/NameandTitleOrganizationalChart"/>
    <dgm:cxn modelId="{B0373D94-6C48-4F65-A053-5692F070ECE3}" type="presParOf" srcId="{D8FCA8A7-0A32-4D9A-A9CA-56BC871DAA38}" destId="{9AC9B6D8-0244-4035-BCB1-00F24C2754F7}" srcOrd="1" destOrd="0" presId="urn:microsoft.com/office/officeart/2008/layout/NameandTitleOrganizationalChart"/>
    <dgm:cxn modelId="{543E9767-2ACA-4AB1-BFD4-B1EE3C3A348E}" type="presParOf" srcId="{D8FCA8A7-0A32-4D9A-A9CA-56BC871DAA38}" destId="{3B0390B0-C551-4393-BF1E-0509A789C754}" srcOrd="2" destOrd="0" presId="urn:microsoft.com/office/officeart/2008/layout/NameandTitleOrganizationalChart"/>
    <dgm:cxn modelId="{445CBD38-E29D-48F2-B814-2082EB9269BF}" type="presParOf" srcId="{85B6C35E-2623-426A-9F7B-21D0200BBD31}" destId="{8C6DDE6A-0191-43C5-A042-DD93E2A7912E}" srcOrd="1" destOrd="0" presId="urn:microsoft.com/office/officeart/2008/layout/NameandTitleOrganizationalChart"/>
    <dgm:cxn modelId="{FC19EB2E-0F76-40AD-9DC0-EDAF4B51D915}" type="presParOf" srcId="{8C6DDE6A-0191-43C5-A042-DD93E2A7912E}" destId="{5274E749-A35D-4897-B63D-AB5771E9F5D1}" srcOrd="0" destOrd="0" presId="urn:microsoft.com/office/officeart/2008/layout/NameandTitleOrganizationalChart"/>
    <dgm:cxn modelId="{E86925DE-0E11-476C-885D-230FC62A5757}" type="presParOf" srcId="{8C6DDE6A-0191-43C5-A042-DD93E2A7912E}" destId="{47FB2C95-1F8B-44E0-8256-9EC92AF531C3}" srcOrd="1" destOrd="0" presId="urn:microsoft.com/office/officeart/2008/layout/NameandTitleOrganizationalChart"/>
    <dgm:cxn modelId="{245F5EC0-B474-4375-A851-63292C360E64}" type="presParOf" srcId="{47FB2C95-1F8B-44E0-8256-9EC92AF531C3}" destId="{2A2457B7-10BA-4A3D-8D22-71A8855C95AD}" srcOrd="0" destOrd="0" presId="urn:microsoft.com/office/officeart/2008/layout/NameandTitleOrganizationalChart"/>
    <dgm:cxn modelId="{B8296469-AC20-4D59-962B-4D18BA53BDF0}" type="presParOf" srcId="{2A2457B7-10BA-4A3D-8D22-71A8855C95AD}" destId="{518FD4D9-004B-4A54-B3B3-AF8826B894F2}" srcOrd="0" destOrd="0" presId="urn:microsoft.com/office/officeart/2008/layout/NameandTitleOrganizationalChart"/>
    <dgm:cxn modelId="{A4396474-2D68-4569-9485-CCEAD6CC800D}" type="presParOf" srcId="{2A2457B7-10BA-4A3D-8D22-71A8855C95AD}" destId="{768070D9-5EE3-46B5-85BA-171813A3F86B}" srcOrd="1" destOrd="0" presId="urn:microsoft.com/office/officeart/2008/layout/NameandTitleOrganizationalChart"/>
    <dgm:cxn modelId="{EE2443E4-96FC-40BD-B2E8-0908F5AF9DFD}" type="presParOf" srcId="{2A2457B7-10BA-4A3D-8D22-71A8855C95AD}" destId="{E06189AB-2F3A-4118-8D42-95E381DC684D}" srcOrd="2" destOrd="0" presId="urn:microsoft.com/office/officeart/2008/layout/NameandTitleOrganizationalChart"/>
    <dgm:cxn modelId="{D480F979-56C2-4173-A844-E4551C50EAF1}" type="presParOf" srcId="{47FB2C95-1F8B-44E0-8256-9EC92AF531C3}" destId="{EBED082D-29AF-4004-9063-0AD3972ABB52}" srcOrd="1" destOrd="0" presId="urn:microsoft.com/office/officeart/2008/layout/NameandTitleOrganizationalChart"/>
    <dgm:cxn modelId="{4780A745-8808-4C15-B84D-C72540F41A39}" type="presParOf" srcId="{EBED082D-29AF-4004-9063-0AD3972ABB52}" destId="{960A7F46-5641-4207-80A5-C799FF8BD4F0}" srcOrd="0" destOrd="0" presId="urn:microsoft.com/office/officeart/2008/layout/NameandTitleOrganizationalChart"/>
    <dgm:cxn modelId="{F9F3DCBB-71D6-4616-AD6B-087E8CAB2DBB}" type="presParOf" srcId="{EBED082D-29AF-4004-9063-0AD3972ABB52}" destId="{4D1FFE63-D9CE-4ADA-A0C1-E175E295BC0B}" srcOrd="1" destOrd="0" presId="urn:microsoft.com/office/officeart/2008/layout/NameandTitleOrganizationalChart"/>
    <dgm:cxn modelId="{2FA6183E-E996-49C3-881B-254F7DE37832}" type="presParOf" srcId="{4D1FFE63-D9CE-4ADA-A0C1-E175E295BC0B}" destId="{684D6F19-D348-40A4-994A-90AD540A4169}" srcOrd="0" destOrd="0" presId="urn:microsoft.com/office/officeart/2008/layout/NameandTitleOrganizationalChart"/>
    <dgm:cxn modelId="{DAF7922E-60A1-4667-9DCF-4DA968541827}" type="presParOf" srcId="{684D6F19-D348-40A4-994A-90AD540A4169}" destId="{C778D125-3C5E-42CA-BD57-8958BA3EE7B4}" srcOrd="0" destOrd="0" presId="urn:microsoft.com/office/officeart/2008/layout/NameandTitleOrganizationalChart"/>
    <dgm:cxn modelId="{C93C6950-6103-48C4-8E58-289EC115C9D9}" type="presParOf" srcId="{684D6F19-D348-40A4-994A-90AD540A4169}" destId="{11C36E14-9500-458C-8BC3-492BEF87DD1A}" srcOrd="1" destOrd="0" presId="urn:microsoft.com/office/officeart/2008/layout/NameandTitleOrganizationalChart"/>
    <dgm:cxn modelId="{B20712C3-40C7-43C4-ABE9-C0A449735889}" type="presParOf" srcId="{684D6F19-D348-40A4-994A-90AD540A4169}" destId="{4CF1C669-2512-43CE-9027-7FEA9AD44FFB}" srcOrd="2" destOrd="0" presId="urn:microsoft.com/office/officeart/2008/layout/NameandTitleOrganizationalChart"/>
    <dgm:cxn modelId="{995F69C2-9F1C-47E8-9A85-ED5533D13032}" type="presParOf" srcId="{4D1FFE63-D9CE-4ADA-A0C1-E175E295BC0B}" destId="{2C02506F-6C55-4C0F-87AF-77305EF46815}" srcOrd="1" destOrd="0" presId="urn:microsoft.com/office/officeart/2008/layout/NameandTitleOrganizationalChart"/>
    <dgm:cxn modelId="{07C6D0CE-4E39-4F23-98A6-7E865EA2099F}" type="presParOf" srcId="{4D1FFE63-D9CE-4ADA-A0C1-E175E295BC0B}" destId="{B4ADF07D-0AF9-4374-902C-919B1CEE9C29}" srcOrd="2" destOrd="0" presId="urn:microsoft.com/office/officeart/2008/layout/NameandTitleOrganizationalChart"/>
    <dgm:cxn modelId="{D4BC0EC2-4009-4503-B169-BBA11693AAE9}" type="presParOf" srcId="{EBED082D-29AF-4004-9063-0AD3972ABB52}" destId="{BC9F3FB6-CA71-4F49-8529-BC3C9A98BC20}" srcOrd="2" destOrd="0" presId="urn:microsoft.com/office/officeart/2008/layout/NameandTitleOrganizationalChart"/>
    <dgm:cxn modelId="{0AC74547-63E2-4887-825E-A02A08568084}" type="presParOf" srcId="{EBED082D-29AF-4004-9063-0AD3972ABB52}" destId="{BBCDDDE8-21C4-4B9A-9F94-9D9BAEF75D83}" srcOrd="3" destOrd="0" presId="urn:microsoft.com/office/officeart/2008/layout/NameandTitleOrganizationalChart"/>
    <dgm:cxn modelId="{CB0D1CE3-2542-461B-A458-C130B9A1F6A6}" type="presParOf" srcId="{BBCDDDE8-21C4-4B9A-9F94-9D9BAEF75D83}" destId="{127CDE1A-3A04-46A9-9DFE-661F066707FC}" srcOrd="0" destOrd="0" presId="urn:microsoft.com/office/officeart/2008/layout/NameandTitleOrganizationalChart"/>
    <dgm:cxn modelId="{FF78A7DE-BE54-4D5A-9810-347D34C990CB}" type="presParOf" srcId="{127CDE1A-3A04-46A9-9DFE-661F066707FC}" destId="{3F1232A4-8C3E-47CA-B6C6-EA4624324963}" srcOrd="0" destOrd="0" presId="urn:microsoft.com/office/officeart/2008/layout/NameandTitleOrganizationalChart"/>
    <dgm:cxn modelId="{F692D533-A089-468B-AC3C-ECB892AF978C}" type="presParOf" srcId="{127CDE1A-3A04-46A9-9DFE-661F066707FC}" destId="{2E61F078-073D-49AA-A5B3-55FFC1ABF9F2}" srcOrd="1" destOrd="0" presId="urn:microsoft.com/office/officeart/2008/layout/NameandTitleOrganizationalChart"/>
    <dgm:cxn modelId="{8E405E2E-3241-4578-AFA3-396FD033A14C}" type="presParOf" srcId="{127CDE1A-3A04-46A9-9DFE-661F066707FC}" destId="{78D9C1A9-5734-46F8-A74A-F06A127E5C70}" srcOrd="2" destOrd="0" presId="urn:microsoft.com/office/officeart/2008/layout/NameandTitleOrganizationalChart"/>
    <dgm:cxn modelId="{3F453DA9-A560-4291-B49B-EF24DBFB7724}" type="presParOf" srcId="{BBCDDDE8-21C4-4B9A-9F94-9D9BAEF75D83}" destId="{B3A74CBB-0E51-409F-B37F-341BA6916EEB}" srcOrd="1" destOrd="0" presId="urn:microsoft.com/office/officeart/2008/layout/NameandTitleOrganizationalChart"/>
    <dgm:cxn modelId="{AB4D09D9-9C50-4698-9C5C-57F24AD87F3D}" type="presParOf" srcId="{BBCDDDE8-21C4-4B9A-9F94-9D9BAEF75D83}" destId="{D51721C8-6F0B-4437-9B39-1816970E0FF2}" srcOrd="2" destOrd="0" presId="urn:microsoft.com/office/officeart/2008/layout/NameandTitleOrganizationalChart"/>
    <dgm:cxn modelId="{A1854032-3133-4D5E-8265-1983F669DAB7}" type="presParOf" srcId="{EBED082D-29AF-4004-9063-0AD3972ABB52}" destId="{51BDD057-EE5E-4192-8100-6622AD29D97E}" srcOrd="4" destOrd="0" presId="urn:microsoft.com/office/officeart/2008/layout/NameandTitleOrganizationalChart"/>
    <dgm:cxn modelId="{4B477BE9-82CB-488A-8F01-18BA4B68C41F}" type="presParOf" srcId="{EBED082D-29AF-4004-9063-0AD3972ABB52}" destId="{D5D06211-8D88-4A70-A67D-25E52238AAAF}" srcOrd="5" destOrd="0" presId="urn:microsoft.com/office/officeart/2008/layout/NameandTitleOrganizationalChart"/>
    <dgm:cxn modelId="{9C931C79-89F7-48E6-A1EE-A769C4E4DD5E}" type="presParOf" srcId="{D5D06211-8D88-4A70-A67D-25E52238AAAF}" destId="{CD3D2ECB-1E84-49B6-AF0D-887B729A7134}" srcOrd="0" destOrd="0" presId="urn:microsoft.com/office/officeart/2008/layout/NameandTitleOrganizationalChart"/>
    <dgm:cxn modelId="{FCCEF237-E70A-485C-8A45-1B56490D18F0}" type="presParOf" srcId="{CD3D2ECB-1E84-49B6-AF0D-887B729A7134}" destId="{89B8995C-06B0-45FF-A065-17BFD943B185}" srcOrd="0" destOrd="0" presId="urn:microsoft.com/office/officeart/2008/layout/NameandTitleOrganizationalChart"/>
    <dgm:cxn modelId="{FEBBC69B-A9AE-49F5-A6A3-919A1B4465D0}" type="presParOf" srcId="{CD3D2ECB-1E84-49B6-AF0D-887B729A7134}" destId="{165139F9-9D38-4629-AFD9-9B9F927E8A53}" srcOrd="1" destOrd="0" presId="urn:microsoft.com/office/officeart/2008/layout/NameandTitleOrganizationalChart"/>
    <dgm:cxn modelId="{B2D5D5A2-9A7D-4070-B23F-DD4E5A278492}" type="presParOf" srcId="{CD3D2ECB-1E84-49B6-AF0D-887B729A7134}" destId="{43E57A5E-2710-444D-AF83-2F131F168B08}" srcOrd="2" destOrd="0" presId="urn:microsoft.com/office/officeart/2008/layout/NameandTitleOrganizationalChart"/>
    <dgm:cxn modelId="{21FF8C81-816E-42A9-B269-3A2F195125DE}" type="presParOf" srcId="{D5D06211-8D88-4A70-A67D-25E52238AAAF}" destId="{748BA58B-B10F-4FFD-B7C2-692D6991F92B}" srcOrd="1" destOrd="0" presId="urn:microsoft.com/office/officeart/2008/layout/NameandTitleOrganizationalChart"/>
    <dgm:cxn modelId="{3743F3AC-2A98-480A-A3E7-2DBA31DAEBC6}" type="presParOf" srcId="{D5D06211-8D88-4A70-A67D-25E52238AAAF}" destId="{E7A3C6E3-DF54-44CF-9890-EF1FE7379FC3}" srcOrd="2" destOrd="0" presId="urn:microsoft.com/office/officeart/2008/layout/NameandTitleOrganizationalChart"/>
    <dgm:cxn modelId="{56E26F4E-1AAA-4FB6-9D05-C54CDE594B70}" type="presParOf" srcId="{47FB2C95-1F8B-44E0-8256-9EC92AF531C3}" destId="{6B6FBAB7-B43F-4DFE-B5E6-38EE5C7634C9}" srcOrd="2" destOrd="0" presId="urn:microsoft.com/office/officeart/2008/layout/NameandTitleOrganizationalChart"/>
    <dgm:cxn modelId="{A5C85A6D-3047-440F-8142-6DE7F9CEEC69}" type="presParOf" srcId="{8C6DDE6A-0191-43C5-A042-DD93E2A7912E}" destId="{EA58C3C7-7093-426B-B42F-E6B4D28F1453}" srcOrd="2" destOrd="0" presId="urn:microsoft.com/office/officeart/2008/layout/NameandTitleOrganizationalChart"/>
    <dgm:cxn modelId="{B0F20A5A-E416-4EF6-BD68-B5E1D7A21C1B}" type="presParOf" srcId="{8C6DDE6A-0191-43C5-A042-DD93E2A7912E}" destId="{6BFD23D0-2218-4D2E-BE94-BC017EBE9231}" srcOrd="3" destOrd="0" presId="urn:microsoft.com/office/officeart/2008/layout/NameandTitleOrganizationalChart"/>
    <dgm:cxn modelId="{47147390-2CB0-4F8B-B420-F1DEBEFA1C2A}" type="presParOf" srcId="{6BFD23D0-2218-4D2E-BE94-BC017EBE9231}" destId="{BE64B434-427B-4B8A-BACA-CCDC971C8E21}" srcOrd="0" destOrd="0" presId="urn:microsoft.com/office/officeart/2008/layout/NameandTitleOrganizationalChart"/>
    <dgm:cxn modelId="{C22AB2C6-7398-4F50-AE41-223F0E01E29F}" type="presParOf" srcId="{BE64B434-427B-4B8A-BACA-CCDC971C8E21}" destId="{09445DBD-0244-47C1-9A91-97ABC2E55B5F}" srcOrd="0" destOrd="0" presId="urn:microsoft.com/office/officeart/2008/layout/NameandTitleOrganizationalChart"/>
    <dgm:cxn modelId="{FBF714F8-614B-47C7-9161-BA5FAFB8F000}" type="presParOf" srcId="{BE64B434-427B-4B8A-BACA-CCDC971C8E21}" destId="{3FCFC90D-B623-4FC4-8612-FDC1FE780252}" srcOrd="1" destOrd="0" presId="urn:microsoft.com/office/officeart/2008/layout/NameandTitleOrganizationalChart"/>
    <dgm:cxn modelId="{6133719E-868D-4817-8ECE-94355307F631}" type="presParOf" srcId="{BE64B434-427B-4B8A-BACA-CCDC971C8E21}" destId="{0E6BB48E-E778-4F94-BBED-D02F9DE1C57F}" srcOrd="2" destOrd="0" presId="urn:microsoft.com/office/officeart/2008/layout/NameandTitleOrganizationalChart"/>
    <dgm:cxn modelId="{6834CE27-FD02-462D-AE72-C28AFA2BAB9D}" type="presParOf" srcId="{6BFD23D0-2218-4D2E-BE94-BC017EBE9231}" destId="{AEE14FE1-B2A6-4E30-B962-88AC11776C67}" srcOrd="1" destOrd="0" presId="urn:microsoft.com/office/officeart/2008/layout/NameandTitleOrganizationalChart"/>
    <dgm:cxn modelId="{44774C2C-0E70-4286-9D41-852F82B632A8}" type="presParOf" srcId="{AEE14FE1-B2A6-4E30-B962-88AC11776C67}" destId="{302B0B92-716F-4B7F-BC73-50E55C1DA7A1}" srcOrd="0" destOrd="0" presId="urn:microsoft.com/office/officeart/2008/layout/NameandTitleOrganizationalChart"/>
    <dgm:cxn modelId="{78CA334D-88C1-4245-8706-00C1B923FC2D}" type="presParOf" srcId="{AEE14FE1-B2A6-4E30-B962-88AC11776C67}" destId="{20F54223-B37E-4EDB-A447-B0FCFC133B34}" srcOrd="1" destOrd="0" presId="urn:microsoft.com/office/officeart/2008/layout/NameandTitleOrganizationalChart"/>
    <dgm:cxn modelId="{E3955122-7C39-48BA-9714-EA6698F1C73E}" type="presParOf" srcId="{20F54223-B37E-4EDB-A447-B0FCFC133B34}" destId="{F464AABB-148B-496B-94D7-610EE9DC8E8B}" srcOrd="0" destOrd="0" presId="urn:microsoft.com/office/officeart/2008/layout/NameandTitleOrganizationalChart"/>
    <dgm:cxn modelId="{292923F9-2BD3-409F-98BB-42F33C561235}" type="presParOf" srcId="{F464AABB-148B-496B-94D7-610EE9DC8E8B}" destId="{374DA0FB-C50E-4D51-B5C7-4D13660746B9}" srcOrd="0" destOrd="0" presId="urn:microsoft.com/office/officeart/2008/layout/NameandTitleOrganizationalChart"/>
    <dgm:cxn modelId="{68FB7C02-7ECF-4D2D-895E-FCBE6ECB4150}" type="presParOf" srcId="{F464AABB-148B-496B-94D7-610EE9DC8E8B}" destId="{053A0313-DE60-458A-8A5F-AA995EB5FA74}" srcOrd="1" destOrd="0" presId="urn:microsoft.com/office/officeart/2008/layout/NameandTitleOrganizationalChart"/>
    <dgm:cxn modelId="{FCA4BEFC-AAE3-4A3B-9809-36A2B80CAACD}" type="presParOf" srcId="{F464AABB-148B-496B-94D7-610EE9DC8E8B}" destId="{695FFA58-61AA-4437-B070-4034E5CC420E}" srcOrd="2" destOrd="0" presId="urn:microsoft.com/office/officeart/2008/layout/NameandTitleOrganizationalChart"/>
    <dgm:cxn modelId="{7CB25D9B-1592-4306-B3FA-72A6B668CADE}" type="presParOf" srcId="{20F54223-B37E-4EDB-A447-B0FCFC133B34}" destId="{71D9D150-FCAC-4344-97DA-934E95D8F971}" srcOrd="1" destOrd="0" presId="urn:microsoft.com/office/officeart/2008/layout/NameandTitleOrganizationalChart"/>
    <dgm:cxn modelId="{AFE02FE1-ABD0-47A9-9C18-33352A00DFAE}" type="presParOf" srcId="{20F54223-B37E-4EDB-A447-B0FCFC133B34}" destId="{8EC4794D-A289-4721-BC8F-20DB96BE60AA}" srcOrd="2" destOrd="0" presId="urn:microsoft.com/office/officeart/2008/layout/NameandTitleOrganizationalChart"/>
    <dgm:cxn modelId="{87AA395B-B153-4C0B-B28F-137DF72EA27C}" type="presParOf" srcId="{6BFD23D0-2218-4D2E-BE94-BC017EBE9231}" destId="{7EE49D30-23C4-4897-BAEF-80FAB0B883E7}" srcOrd="2" destOrd="0" presId="urn:microsoft.com/office/officeart/2008/layout/NameandTitleOrganizationalChart"/>
    <dgm:cxn modelId="{4181131C-50F5-409E-87FB-07F615CCAF2C}" type="presParOf" srcId="{8C6DDE6A-0191-43C5-A042-DD93E2A7912E}" destId="{CA5970BF-703A-48F3-A772-697E448C961A}" srcOrd="4" destOrd="0" presId="urn:microsoft.com/office/officeart/2008/layout/NameandTitleOrganizationalChart"/>
    <dgm:cxn modelId="{C5142B64-C390-4C5E-B76D-BCA3A3A7C618}" type="presParOf" srcId="{8C6DDE6A-0191-43C5-A042-DD93E2A7912E}" destId="{E31D3E22-9A7B-499C-81D9-8FCE686954F4}" srcOrd="5" destOrd="0" presId="urn:microsoft.com/office/officeart/2008/layout/NameandTitleOrganizationalChart"/>
    <dgm:cxn modelId="{48F9E6C9-4F04-4541-9A76-A8BC0F0EE576}" type="presParOf" srcId="{E31D3E22-9A7B-499C-81D9-8FCE686954F4}" destId="{3D565F87-D286-4868-AD83-3223E1CC1FE9}" srcOrd="0" destOrd="0" presId="urn:microsoft.com/office/officeart/2008/layout/NameandTitleOrganizationalChart"/>
    <dgm:cxn modelId="{0356D76C-CF43-4EA7-8B86-E99B40A78079}" type="presParOf" srcId="{3D565F87-D286-4868-AD83-3223E1CC1FE9}" destId="{A893C7BB-EDA5-45BD-83B0-BD99015D80B1}" srcOrd="0" destOrd="0" presId="urn:microsoft.com/office/officeart/2008/layout/NameandTitleOrganizationalChart"/>
    <dgm:cxn modelId="{212D9F02-C752-463C-B522-263E34191009}" type="presParOf" srcId="{3D565F87-D286-4868-AD83-3223E1CC1FE9}" destId="{8CC776C4-4959-45B8-87A1-370CA3C70248}" srcOrd="1" destOrd="0" presId="urn:microsoft.com/office/officeart/2008/layout/NameandTitleOrganizationalChart"/>
    <dgm:cxn modelId="{9C7FA7C3-7451-4A06-AC22-66EB55DC4610}" type="presParOf" srcId="{3D565F87-D286-4868-AD83-3223E1CC1FE9}" destId="{D8DED243-8A34-4343-8067-5A2E78CC51D8}" srcOrd="2" destOrd="0" presId="urn:microsoft.com/office/officeart/2008/layout/NameandTitleOrganizationalChart"/>
    <dgm:cxn modelId="{503A0DD7-C105-44E0-963B-8D2B09CAE71D}" type="presParOf" srcId="{E31D3E22-9A7B-499C-81D9-8FCE686954F4}" destId="{9EBD71E7-0A4A-4028-A2FE-C6575483BACB}" srcOrd="1" destOrd="0" presId="urn:microsoft.com/office/officeart/2008/layout/NameandTitleOrganizationalChart"/>
    <dgm:cxn modelId="{BA1306C9-698C-462B-9BDC-EC3FE8F26797}" type="presParOf" srcId="{9EBD71E7-0A4A-4028-A2FE-C6575483BACB}" destId="{6A3E5156-5F1E-45B6-BA50-2E227585B85F}" srcOrd="0" destOrd="0" presId="urn:microsoft.com/office/officeart/2008/layout/NameandTitleOrganizationalChart"/>
    <dgm:cxn modelId="{3004D4A2-3146-40E6-B950-354092C99326}" type="presParOf" srcId="{9EBD71E7-0A4A-4028-A2FE-C6575483BACB}" destId="{D5DCF8BC-6201-4858-A818-411753D364B0}" srcOrd="1" destOrd="0" presId="urn:microsoft.com/office/officeart/2008/layout/NameandTitleOrganizationalChart"/>
    <dgm:cxn modelId="{12E09EC1-4DF6-4C6C-9BFF-08A3E3551B0B}" type="presParOf" srcId="{D5DCF8BC-6201-4858-A818-411753D364B0}" destId="{ADB86599-73FE-467D-99F3-B641961B01AB}" srcOrd="0" destOrd="0" presId="urn:microsoft.com/office/officeart/2008/layout/NameandTitleOrganizationalChart"/>
    <dgm:cxn modelId="{A652D1B5-DA10-41E0-9BD9-60FBA5D747A2}" type="presParOf" srcId="{ADB86599-73FE-467D-99F3-B641961B01AB}" destId="{9384C13A-65BB-40ED-9B0C-EDC8D089B913}" srcOrd="0" destOrd="0" presId="urn:microsoft.com/office/officeart/2008/layout/NameandTitleOrganizationalChart"/>
    <dgm:cxn modelId="{C56594C3-5BB8-4A80-98DC-7DF833C3A7A9}" type="presParOf" srcId="{ADB86599-73FE-467D-99F3-B641961B01AB}" destId="{646BDDDD-7670-479E-B695-A577B953EBFA}" srcOrd="1" destOrd="0" presId="urn:microsoft.com/office/officeart/2008/layout/NameandTitleOrganizationalChart"/>
    <dgm:cxn modelId="{421461C6-3E8E-4AEA-B510-A854E6BFC413}" type="presParOf" srcId="{ADB86599-73FE-467D-99F3-B641961B01AB}" destId="{8E45DF52-0AEB-4DFD-8703-840FB81F685D}" srcOrd="2" destOrd="0" presId="urn:microsoft.com/office/officeart/2008/layout/NameandTitleOrganizationalChart"/>
    <dgm:cxn modelId="{8066BE00-D185-441F-BB3D-C67BA0820477}" type="presParOf" srcId="{D5DCF8BC-6201-4858-A818-411753D364B0}" destId="{C5516965-2EA0-4A87-8F76-5E0F9CA2CB61}" srcOrd="1" destOrd="0" presId="urn:microsoft.com/office/officeart/2008/layout/NameandTitleOrganizationalChart"/>
    <dgm:cxn modelId="{5A5A7AD3-83E5-41D8-AB94-51413B0E521A}" type="presParOf" srcId="{D5DCF8BC-6201-4858-A818-411753D364B0}" destId="{C05586F7-B1EB-42EF-AFEF-A24B1EA5D24A}" srcOrd="2" destOrd="0" presId="urn:microsoft.com/office/officeart/2008/layout/NameandTitleOrganizationalChart"/>
    <dgm:cxn modelId="{66AAEA32-EFC6-4F04-8EC9-8CFC146D7B81}" type="presParOf" srcId="{9EBD71E7-0A4A-4028-A2FE-C6575483BACB}" destId="{B6E04F6B-305E-45EC-85FE-06B721BBF386}" srcOrd="2" destOrd="0" presId="urn:microsoft.com/office/officeart/2008/layout/NameandTitleOrganizationalChart"/>
    <dgm:cxn modelId="{5D226BE0-1CD9-4283-9827-9D0CB472F1BE}" type="presParOf" srcId="{9EBD71E7-0A4A-4028-A2FE-C6575483BACB}" destId="{7750FAA6-E24D-46E3-8F76-42E635E02CAE}" srcOrd="3" destOrd="0" presId="urn:microsoft.com/office/officeart/2008/layout/NameandTitleOrganizationalChart"/>
    <dgm:cxn modelId="{52F9BCFE-7111-49CE-A1EA-3E0BD3AE8F89}" type="presParOf" srcId="{7750FAA6-E24D-46E3-8F76-42E635E02CAE}" destId="{111D74AC-6F01-4AAB-BC44-171FCAE122BE}" srcOrd="0" destOrd="0" presId="urn:microsoft.com/office/officeart/2008/layout/NameandTitleOrganizationalChart"/>
    <dgm:cxn modelId="{0ADDD0E7-88CC-4D35-8418-0BAA06139359}" type="presParOf" srcId="{111D74AC-6F01-4AAB-BC44-171FCAE122BE}" destId="{B3DFB427-75D3-457D-A9B3-F1E682C2A5DB}" srcOrd="0" destOrd="0" presId="urn:microsoft.com/office/officeart/2008/layout/NameandTitleOrganizationalChart"/>
    <dgm:cxn modelId="{C1FA8543-1A4B-4CF0-9DEF-AB07438F00B8}" type="presParOf" srcId="{111D74AC-6F01-4AAB-BC44-171FCAE122BE}" destId="{3C3B0054-34F6-40D8-9408-23671DC1DED2}" srcOrd="1" destOrd="0" presId="urn:microsoft.com/office/officeart/2008/layout/NameandTitleOrganizationalChart"/>
    <dgm:cxn modelId="{3945CE9A-4BF8-4C6B-9DFA-15FF003890C5}" type="presParOf" srcId="{111D74AC-6F01-4AAB-BC44-171FCAE122BE}" destId="{E5FD6B14-F4A9-447A-BA48-0594B0C93AC6}" srcOrd="2" destOrd="0" presId="urn:microsoft.com/office/officeart/2008/layout/NameandTitleOrganizationalChart"/>
    <dgm:cxn modelId="{EEEE1F22-769D-4A64-B372-764BFB698C40}" type="presParOf" srcId="{7750FAA6-E24D-46E3-8F76-42E635E02CAE}" destId="{17647DC8-71E3-434C-80CF-ABB42255567C}" srcOrd="1" destOrd="0" presId="urn:microsoft.com/office/officeart/2008/layout/NameandTitleOrganizationalChart"/>
    <dgm:cxn modelId="{9112B8B4-A4F9-448B-9308-914B4450576F}" type="presParOf" srcId="{7750FAA6-E24D-46E3-8F76-42E635E02CAE}" destId="{BAD64C46-1E3F-45B6-A1C4-AC5C404A8CBB}" srcOrd="2" destOrd="0" presId="urn:microsoft.com/office/officeart/2008/layout/NameandTitleOrganizationalChart"/>
    <dgm:cxn modelId="{AF72BD1B-2697-4D49-9033-8CC2EC02323C}" type="presParOf" srcId="{E31D3E22-9A7B-499C-81D9-8FCE686954F4}" destId="{B15A47CE-03D8-44CD-9CA2-D2F3CA75740C}" srcOrd="2" destOrd="0" presId="urn:microsoft.com/office/officeart/2008/layout/NameandTitleOrganizationalChart"/>
    <dgm:cxn modelId="{C14E421D-7F7A-4B42-AAC5-F7951F674D68}" type="presParOf" srcId="{85B6C35E-2623-426A-9F7B-21D0200BBD31}" destId="{5ECA13C4-3EB4-4F35-9829-4DDD9D902D6A}" srcOrd="2" destOrd="0" presId="urn:microsoft.com/office/officeart/2008/layout/NameandTitleOrganizationalChart"/>
    <dgm:cxn modelId="{4078CB87-286C-44AF-8960-849CA46C034E}" type="presParOf" srcId="{5ECA13C4-3EB4-4F35-9829-4DDD9D902D6A}" destId="{4355280E-9FE1-4197-8225-14B416171A44}" srcOrd="0" destOrd="0" presId="urn:microsoft.com/office/officeart/2008/layout/NameandTitleOrganizationalChart"/>
    <dgm:cxn modelId="{BB3C947F-F410-4BF2-AFE4-3CD9FDFD2866}" type="presParOf" srcId="{5ECA13C4-3EB4-4F35-9829-4DDD9D902D6A}" destId="{7DDD5628-BCBA-47D8-AF7F-CB125896A5ED}" srcOrd="1" destOrd="0" presId="urn:microsoft.com/office/officeart/2008/layout/NameandTitleOrganizationalChart"/>
    <dgm:cxn modelId="{9C2E4993-983B-4E42-AE41-368A323C5399}" type="presParOf" srcId="{7DDD5628-BCBA-47D8-AF7F-CB125896A5ED}" destId="{578AD7F6-0074-4A7E-BB6E-FEA6CF76AA73}" srcOrd="0" destOrd="0" presId="urn:microsoft.com/office/officeart/2008/layout/NameandTitleOrganizationalChart"/>
    <dgm:cxn modelId="{734A1239-9B16-45B7-860B-B10B9A9D3AA2}" type="presParOf" srcId="{578AD7F6-0074-4A7E-BB6E-FEA6CF76AA73}" destId="{6AEE0EB7-47FC-4E10-8D88-0C63A06F3369}" srcOrd="0" destOrd="0" presId="urn:microsoft.com/office/officeart/2008/layout/NameandTitleOrganizationalChart"/>
    <dgm:cxn modelId="{A97C1AEC-3771-4FDF-90B8-C4A1FF9F59D6}" type="presParOf" srcId="{578AD7F6-0074-4A7E-BB6E-FEA6CF76AA73}" destId="{A03EB760-9B08-471F-9D2C-745CB3DBE528}" srcOrd="1" destOrd="0" presId="urn:microsoft.com/office/officeart/2008/layout/NameandTitleOrganizationalChart"/>
    <dgm:cxn modelId="{1D4AC542-D7F6-498E-A6D3-61393AFB54FC}" type="presParOf" srcId="{578AD7F6-0074-4A7E-BB6E-FEA6CF76AA73}" destId="{2D563AB6-F791-4896-90AF-44740CFAEA78}" srcOrd="2" destOrd="0" presId="urn:microsoft.com/office/officeart/2008/layout/NameandTitleOrganizationalChart"/>
    <dgm:cxn modelId="{25D45456-805B-49A2-B018-C9D1F247F964}" type="presParOf" srcId="{7DDD5628-BCBA-47D8-AF7F-CB125896A5ED}" destId="{609A803A-F767-4399-953B-148404566378}" srcOrd="1" destOrd="0" presId="urn:microsoft.com/office/officeart/2008/layout/NameandTitleOrganizationalChart"/>
    <dgm:cxn modelId="{1491ABC1-1185-4D26-9A33-249B709688ED}" type="presParOf" srcId="{7DDD5628-BCBA-47D8-AF7F-CB125896A5ED}" destId="{7C2AB967-2DEB-4DCC-B85B-7E73509515A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5280E-9FE1-4197-8225-14B416171A44}">
      <dsp:nvSpPr>
        <dsp:cNvPr id="0" name=""/>
        <dsp:cNvSpPr/>
      </dsp:nvSpPr>
      <dsp:spPr>
        <a:xfrm>
          <a:off x="3980895" y="1680481"/>
          <a:ext cx="374446" cy="569633"/>
        </a:xfrm>
        <a:custGeom>
          <a:avLst/>
          <a:gdLst/>
          <a:ahLst/>
          <a:cxnLst/>
          <a:rect l="0" t="0" r="0" b="0"/>
          <a:pathLst>
            <a:path>
              <a:moveTo>
                <a:pt x="374446" y="0"/>
              </a:moveTo>
              <a:lnTo>
                <a:pt x="374446" y="569633"/>
              </a:lnTo>
              <a:lnTo>
                <a:pt x="0" y="5696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04F6B-305E-45EC-85FE-06B721BBF386}">
      <dsp:nvSpPr>
        <dsp:cNvPr id="0" name=""/>
        <dsp:cNvSpPr/>
      </dsp:nvSpPr>
      <dsp:spPr>
        <a:xfrm>
          <a:off x="6752014" y="3374089"/>
          <a:ext cx="684763" cy="30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47"/>
              </a:lnTo>
              <a:lnTo>
                <a:pt x="684763" y="182047"/>
              </a:lnTo>
              <a:lnTo>
                <a:pt x="684763" y="3053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E5156-5F1E-45B6-BA50-2E227585B85F}">
      <dsp:nvSpPr>
        <dsp:cNvPr id="0" name=""/>
        <dsp:cNvSpPr/>
      </dsp:nvSpPr>
      <dsp:spPr>
        <a:xfrm>
          <a:off x="6067250" y="3374089"/>
          <a:ext cx="684763" cy="305370"/>
        </a:xfrm>
        <a:custGeom>
          <a:avLst/>
          <a:gdLst/>
          <a:ahLst/>
          <a:cxnLst/>
          <a:rect l="0" t="0" r="0" b="0"/>
          <a:pathLst>
            <a:path>
              <a:moveTo>
                <a:pt x="684763" y="0"/>
              </a:moveTo>
              <a:lnTo>
                <a:pt x="684763" y="182047"/>
              </a:lnTo>
              <a:lnTo>
                <a:pt x="0" y="182047"/>
              </a:lnTo>
              <a:lnTo>
                <a:pt x="0" y="3053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970BF-703A-48F3-A772-697E448C961A}">
      <dsp:nvSpPr>
        <dsp:cNvPr id="0" name=""/>
        <dsp:cNvSpPr/>
      </dsp:nvSpPr>
      <dsp:spPr>
        <a:xfrm>
          <a:off x="4355341" y="1680481"/>
          <a:ext cx="2396672" cy="116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59"/>
              </a:lnTo>
              <a:lnTo>
                <a:pt x="2396672" y="1041759"/>
              </a:lnTo>
              <a:lnTo>
                <a:pt x="2396672" y="11650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B0B92-716F-4B7F-BC73-50E55C1DA7A1}">
      <dsp:nvSpPr>
        <dsp:cNvPr id="0" name=""/>
        <dsp:cNvSpPr/>
      </dsp:nvSpPr>
      <dsp:spPr>
        <a:xfrm>
          <a:off x="4652003" y="3374089"/>
          <a:ext cx="91440" cy="3053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3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8C3C7-7093-426B-B42F-E6B4D28F1453}">
      <dsp:nvSpPr>
        <dsp:cNvPr id="0" name=""/>
        <dsp:cNvSpPr/>
      </dsp:nvSpPr>
      <dsp:spPr>
        <a:xfrm>
          <a:off x="4355341" y="1680481"/>
          <a:ext cx="342381" cy="116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759"/>
              </a:lnTo>
              <a:lnTo>
                <a:pt x="342381" y="1041759"/>
              </a:lnTo>
              <a:lnTo>
                <a:pt x="342381" y="11650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DD057-EE5E-4192-8100-6622AD29D97E}">
      <dsp:nvSpPr>
        <dsp:cNvPr id="0" name=""/>
        <dsp:cNvSpPr/>
      </dsp:nvSpPr>
      <dsp:spPr>
        <a:xfrm>
          <a:off x="1958668" y="3374089"/>
          <a:ext cx="1369527" cy="30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47"/>
              </a:lnTo>
              <a:lnTo>
                <a:pt x="1369527" y="182047"/>
              </a:lnTo>
              <a:lnTo>
                <a:pt x="1369527" y="3053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F3FB6-CA71-4F49-8529-BC3C9A98BC20}">
      <dsp:nvSpPr>
        <dsp:cNvPr id="0" name=""/>
        <dsp:cNvSpPr/>
      </dsp:nvSpPr>
      <dsp:spPr>
        <a:xfrm>
          <a:off x="1912948" y="3374089"/>
          <a:ext cx="91440" cy="3053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3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A7F46-5641-4207-80A5-C799FF8BD4F0}">
      <dsp:nvSpPr>
        <dsp:cNvPr id="0" name=""/>
        <dsp:cNvSpPr/>
      </dsp:nvSpPr>
      <dsp:spPr>
        <a:xfrm>
          <a:off x="589141" y="3374089"/>
          <a:ext cx="1369527" cy="305370"/>
        </a:xfrm>
        <a:custGeom>
          <a:avLst/>
          <a:gdLst/>
          <a:ahLst/>
          <a:cxnLst/>
          <a:rect l="0" t="0" r="0" b="0"/>
          <a:pathLst>
            <a:path>
              <a:moveTo>
                <a:pt x="1369527" y="0"/>
              </a:moveTo>
              <a:lnTo>
                <a:pt x="1369527" y="182047"/>
              </a:lnTo>
              <a:lnTo>
                <a:pt x="0" y="182047"/>
              </a:lnTo>
              <a:lnTo>
                <a:pt x="0" y="30537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4E749-A35D-4897-B63D-AB5771E9F5D1}">
      <dsp:nvSpPr>
        <dsp:cNvPr id="0" name=""/>
        <dsp:cNvSpPr/>
      </dsp:nvSpPr>
      <dsp:spPr>
        <a:xfrm>
          <a:off x="1958668" y="1680481"/>
          <a:ext cx="2396672" cy="1165081"/>
        </a:xfrm>
        <a:custGeom>
          <a:avLst/>
          <a:gdLst/>
          <a:ahLst/>
          <a:cxnLst/>
          <a:rect l="0" t="0" r="0" b="0"/>
          <a:pathLst>
            <a:path>
              <a:moveTo>
                <a:pt x="2396672" y="0"/>
              </a:moveTo>
              <a:lnTo>
                <a:pt x="2396672" y="1041759"/>
              </a:lnTo>
              <a:lnTo>
                <a:pt x="0" y="1041759"/>
              </a:lnTo>
              <a:lnTo>
                <a:pt x="0" y="11650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FF05A-1063-4645-8577-EF6DF155BF93}">
      <dsp:nvSpPr>
        <dsp:cNvPr id="0" name=""/>
        <dsp:cNvSpPr/>
      </dsp:nvSpPr>
      <dsp:spPr>
        <a:xfrm>
          <a:off x="3844940" y="1151955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Florent</a:t>
          </a:r>
        </a:p>
      </dsp:txBody>
      <dsp:txXfrm>
        <a:off x="3844940" y="1151955"/>
        <a:ext cx="1020801" cy="528525"/>
      </dsp:txXfrm>
    </dsp:sp>
    <dsp:sp modelId="{9AC9B6D8-0244-4035-BCB1-00F24C2754F7}">
      <dsp:nvSpPr>
        <dsp:cNvPr id="0" name=""/>
        <dsp:cNvSpPr/>
      </dsp:nvSpPr>
      <dsp:spPr>
        <a:xfrm>
          <a:off x="4049101" y="1563031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QA Manager</a:t>
          </a:r>
        </a:p>
      </dsp:txBody>
      <dsp:txXfrm>
        <a:off x="4049101" y="1563031"/>
        <a:ext cx="918721" cy="176175"/>
      </dsp:txXfrm>
    </dsp:sp>
    <dsp:sp modelId="{518FD4D9-004B-4A54-B3B3-AF8826B894F2}">
      <dsp:nvSpPr>
        <dsp:cNvPr id="0" name=""/>
        <dsp:cNvSpPr/>
      </dsp:nvSpPr>
      <dsp:spPr>
        <a:xfrm>
          <a:off x="1448268" y="2845563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Marie</a:t>
          </a:r>
        </a:p>
      </dsp:txBody>
      <dsp:txXfrm>
        <a:off x="1448268" y="2845563"/>
        <a:ext cx="1020801" cy="528525"/>
      </dsp:txXfrm>
    </dsp:sp>
    <dsp:sp modelId="{768070D9-5EE3-46B5-85BA-171813A3F86B}">
      <dsp:nvSpPr>
        <dsp:cNvPr id="0" name=""/>
        <dsp:cNvSpPr/>
      </dsp:nvSpPr>
      <dsp:spPr>
        <a:xfrm>
          <a:off x="1652428" y="3256639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QA engineer</a:t>
          </a:r>
        </a:p>
      </dsp:txBody>
      <dsp:txXfrm>
        <a:off x="1652428" y="3256639"/>
        <a:ext cx="918721" cy="176175"/>
      </dsp:txXfrm>
    </dsp:sp>
    <dsp:sp modelId="{C778D125-3C5E-42CA-BD57-8958BA3EE7B4}">
      <dsp:nvSpPr>
        <dsp:cNvPr id="0" name=""/>
        <dsp:cNvSpPr/>
      </dsp:nvSpPr>
      <dsp:spPr>
        <a:xfrm>
          <a:off x="78740" y="3679460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Jonathan </a:t>
          </a:r>
        </a:p>
      </dsp:txBody>
      <dsp:txXfrm>
        <a:off x="78740" y="3679460"/>
        <a:ext cx="1020801" cy="528525"/>
      </dsp:txXfrm>
    </dsp:sp>
    <dsp:sp modelId="{11C36E14-9500-458C-8BC3-492BEF87DD1A}">
      <dsp:nvSpPr>
        <dsp:cNvPr id="0" name=""/>
        <dsp:cNvSpPr/>
      </dsp:nvSpPr>
      <dsp:spPr>
        <a:xfrm>
          <a:off x="282901" y="4090535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QA tester</a:t>
          </a:r>
        </a:p>
      </dsp:txBody>
      <dsp:txXfrm>
        <a:off x="282901" y="4090535"/>
        <a:ext cx="918721" cy="176175"/>
      </dsp:txXfrm>
    </dsp:sp>
    <dsp:sp modelId="{3F1232A4-8C3E-47CA-B6C6-EA4624324963}">
      <dsp:nvSpPr>
        <dsp:cNvPr id="0" name=""/>
        <dsp:cNvSpPr/>
      </dsp:nvSpPr>
      <dsp:spPr>
        <a:xfrm>
          <a:off x="1448268" y="3679460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Jean</a:t>
          </a:r>
        </a:p>
      </dsp:txBody>
      <dsp:txXfrm>
        <a:off x="1448268" y="3679460"/>
        <a:ext cx="1020801" cy="528525"/>
      </dsp:txXfrm>
    </dsp:sp>
    <dsp:sp modelId="{2E61F078-073D-49AA-A5B3-55FFC1ABF9F2}">
      <dsp:nvSpPr>
        <dsp:cNvPr id="0" name=""/>
        <dsp:cNvSpPr/>
      </dsp:nvSpPr>
      <dsp:spPr>
        <a:xfrm>
          <a:off x="1652428" y="4090535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QA/engineer</a:t>
          </a:r>
        </a:p>
      </dsp:txBody>
      <dsp:txXfrm>
        <a:off x="1652428" y="4090535"/>
        <a:ext cx="918721" cy="176175"/>
      </dsp:txXfrm>
    </dsp:sp>
    <dsp:sp modelId="{89B8995C-06B0-45FF-A065-17BFD943B185}">
      <dsp:nvSpPr>
        <dsp:cNvPr id="0" name=""/>
        <dsp:cNvSpPr/>
      </dsp:nvSpPr>
      <dsp:spPr>
        <a:xfrm>
          <a:off x="2817795" y="3679460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Benjamin</a:t>
          </a:r>
        </a:p>
      </dsp:txBody>
      <dsp:txXfrm>
        <a:off x="2817795" y="3679460"/>
        <a:ext cx="1020801" cy="528525"/>
      </dsp:txXfrm>
    </dsp:sp>
    <dsp:sp modelId="{165139F9-9D38-4629-AFD9-9B9F927E8A53}">
      <dsp:nvSpPr>
        <dsp:cNvPr id="0" name=""/>
        <dsp:cNvSpPr/>
      </dsp:nvSpPr>
      <dsp:spPr>
        <a:xfrm>
          <a:off x="3021955" y="4090535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QA engineer</a:t>
          </a:r>
        </a:p>
      </dsp:txBody>
      <dsp:txXfrm>
        <a:off x="3021955" y="4090535"/>
        <a:ext cx="918721" cy="176175"/>
      </dsp:txXfrm>
    </dsp:sp>
    <dsp:sp modelId="{09445DBD-0244-47C1-9A91-97ABC2E55B5F}">
      <dsp:nvSpPr>
        <dsp:cNvPr id="0" name=""/>
        <dsp:cNvSpPr/>
      </dsp:nvSpPr>
      <dsp:spPr>
        <a:xfrm>
          <a:off x="4187322" y="2845563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Kathia</a:t>
          </a:r>
        </a:p>
      </dsp:txBody>
      <dsp:txXfrm>
        <a:off x="4187322" y="2845563"/>
        <a:ext cx="1020801" cy="528525"/>
      </dsp:txXfrm>
    </dsp:sp>
    <dsp:sp modelId="{3FCFC90D-B623-4FC4-8612-FDC1FE780252}">
      <dsp:nvSpPr>
        <dsp:cNvPr id="0" name=""/>
        <dsp:cNvSpPr/>
      </dsp:nvSpPr>
      <dsp:spPr>
        <a:xfrm>
          <a:off x="4391483" y="3256639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QA tester</a:t>
          </a:r>
        </a:p>
      </dsp:txBody>
      <dsp:txXfrm>
        <a:off x="4391483" y="3256639"/>
        <a:ext cx="918721" cy="176175"/>
      </dsp:txXfrm>
    </dsp:sp>
    <dsp:sp modelId="{374DA0FB-C50E-4D51-B5C7-4D13660746B9}">
      <dsp:nvSpPr>
        <dsp:cNvPr id="0" name=""/>
        <dsp:cNvSpPr/>
      </dsp:nvSpPr>
      <dsp:spPr>
        <a:xfrm>
          <a:off x="4187322" y="3679460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Christian</a:t>
          </a:r>
        </a:p>
      </dsp:txBody>
      <dsp:txXfrm>
        <a:off x="4187322" y="3679460"/>
        <a:ext cx="1020801" cy="528525"/>
      </dsp:txXfrm>
    </dsp:sp>
    <dsp:sp modelId="{053A0313-DE60-458A-8A5F-AA995EB5FA74}">
      <dsp:nvSpPr>
        <dsp:cNvPr id="0" name=""/>
        <dsp:cNvSpPr/>
      </dsp:nvSpPr>
      <dsp:spPr>
        <a:xfrm>
          <a:off x="4391483" y="4090535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QA tester</a:t>
          </a:r>
        </a:p>
      </dsp:txBody>
      <dsp:txXfrm>
        <a:off x="4391483" y="4090535"/>
        <a:ext cx="918721" cy="176175"/>
      </dsp:txXfrm>
    </dsp:sp>
    <dsp:sp modelId="{A893C7BB-EDA5-45BD-83B0-BD99015D80B1}">
      <dsp:nvSpPr>
        <dsp:cNvPr id="0" name=""/>
        <dsp:cNvSpPr/>
      </dsp:nvSpPr>
      <dsp:spPr>
        <a:xfrm>
          <a:off x="6241613" y="2845563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dirty="0"/>
            <a:t>Julien</a:t>
          </a:r>
          <a:endParaRPr lang="fr-FR" sz="2000" kern="1200" dirty="0"/>
        </a:p>
      </dsp:txBody>
      <dsp:txXfrm>
        <a:off x="6241613" y="2845563"/>
        <a:ext cx="1020801" cy="528525"/>
      </dsp:txXfrm>
    </dsp:sp>
    <dsp:sp modelId="{8CC776C4-4959-45B8-87A1-370CA3C70248}">
      <dsp:nvSpPr>
        <dsp:cNvPr id="0" name=""/>
        <dsp:cNvSpPr/>
      </dsp:nvSpPr>
      <dsp:spPr>
        <a:xfrm>
          <a:off x="6445773" y="3256639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QA engineer</a:t>
          </a:r>
        </a:p>
      </dsp:txBody>
      <dsp:txXfrm>
        <a:off x="6445773" y="3256639"/>
        <a:ext cx="918721" cy="176175"/>
      </dsp:txXfrm>
    </dsp:sp>
    <dsp:sp modelId="{9384C13A-65BB-40ED-9B0C-EDC8D089B913}">
      <dsp:nvSpPr>
        <dsp:cNvPr id="0" name=""/>
        <dsp:cNvSpPr/>
      </dsp:nvSpPr>
      <dsp:spPr>
        <a:xfrm>
          <a:off x="5556849" y="3679460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Jeremy</a:t>
          </a:r>
        </a:p>
      </dsp:txBody>
      <dsp:txXfrm>
        <a:off x="5556849" y="3679460"/>
        <a:ext cx="1020801" cy="528525"/>
      </dsp:txXfrm>
    </dsp:sp>
    <dsp:sp modelId="{646BDDDD-7670-479E-B695-A577B953EBFA}">
      <dsp:nvSpPr>
        <dsp:cNvPr id="0" name=""/>
        <dsp:cNvSpPr/>
      </dsp:nvSpPr>
      <dsp:spPr>
        <a:xfrm>
          <a:off x="5761010" y="4090535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QA tester</a:t>
          </a:r>
        </a:p>
      </dsp:txBody>
      <dsp:txXfrm>
        <a:off x="5761010" y="4090535"/>
        <a:ext cx="918721" cy="176175"/>
      </dsp:txXfrm>
    </dsp:sp>
    <dsp:sp modelId="{B3DFB427-75D3-457D-A9B3-F1E682C2A5DB}">
      <dsp:nvSpPr>
        <dsp:cNvPr id="0" name=""/>
        <dsp:cNvSpPr/>
      </dsp:nvSpPr>
      <dsp:spPr>
        <a:xfrm>
          <a:off x="6926377" y="3679460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Isabel</a:t>
          </a:r>
        </a:p>
      </dsp:txBody>
      <dsp:txXfrm>
        <a:off x="6926377" y="3679460"/>
        <a:ext cx="1020801" cy="528525"/>
      </dsp:txXfrm>
    </dsp:sp>
    <dsp:sp modelId="{3C3B0054-34F6-40D8-9408-23671DC1DED2}">
      <dsp:nvSpPr>
        <dsp:cNvPr id="0" name=""/>
        <dsp:cNvSpPr/>
      </dsp:nvSpPr>
      <dsp:spPr>
        <a:xfrm>
          <a:off x="7130537" y="4090535"/>
          <a:ext cx="918721" cy="17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QA engineer</a:t>
          </a:r>
        </a:p>
      </dsp:txBody>
      <dsp:txXfrm>
        <a:off x="7130537" y="4090535"/>
        <a:ext cx="918721" cy="176175"/>
      </dsp:txXfrm>
    </dsp:sp>
    <dsp:sp modelId="{6AEE0EB7-47FC-4E10-8D88-0C63A06F3369}">
      <dsp:nvSpPr>
        <dsp:cNvPr id="0" name=""/>
        <dsp:cNvSpPr/>
      </dsp:nvSpPr>
      <dsp:spPr>
        <a:xfrm>
          <a:off x="2960093" y="1985852"/>
          <a:ext cx="1020801" cy="5285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7458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Marine</a:t>
          </a:r>
        </a:p>
      </dsp:txBody>
      <dsp:txXfrm>
        <a:off x="2960093" y="1985852"/>
        <a:ext cx="1020801" cy="528525"/>
      </dsp:txXfrm>
    </dsp:sp>
    <dsp:sp modelId="{A03EB760-9B08-471F-9D2C-745CB3DBE528}">
      <dsp:nvSpPr>
        <dsp:cNvPr id="0" name=""/>
        <dsp:cNvSpPr/>
      </dsp:nvSpPr>
      <dsp:spPr>
        <a:xfrm>
          <a:off x="2964170" y="2371113"/>
          <a:ext cx="1318889" cy="2278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RA/QA </a:t>
          </a:r>
          <a:r>
            <a:rPr lang="fr-FR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spécialist</a:t>
          </a:r>
          <a:r>
            <a:rPr lang="fr-FR" sz="1200" b="1" kern="1200" dirty="0"/>
            <a:t> </a:t>
          </a:r>
        </a:p>
      </dsp:txBody>
      <dsp:txXfrm>
        <a:off x="2964170" y="2371113"/>
        <a:ext cx="1318889" cy="22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C4873-6B87-4F05-443A-C15E050E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1CBC72-B868-73FC-67E8-46ECCBD90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0494F-6A14-4AA0-565B-7F73A51C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4FE63-2FAD-2302-7082-71FE8C42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2202DA-CE7F-5F2C-A9CB-BF04B795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25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C4D41-567F-C5D8-F9AA-511AB5E5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8BDB5-86BF-F111-28F5-564898219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63349-95CF-C0A4-85A2-9956F41A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E630B-B781-5395-8AF6-C73039FF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42388-5141-BEF8-D73B-7C113244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54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259522-B8F0-596F-5857-6F03AADDA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629EE-C467-4B34-5A9E-7F81B6EF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3CDDC5-7766-2453-E0F4-AAE8FCCE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DE713-43F0-3FE3-E3B4-9F8ADBD3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12AD7-5BDB-4FB3-DA65-81C401E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A7D77-98C4-D3D5-218E-F99EAD72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3D915-77EE-8A75-58F6-20CD3E48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01AB6-CCEF-0E15-D170-15AA96ED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0533C-F891-39AE-0CE8-D7F93A75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F3AA2-8B3E-E261-0D67-9A855846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5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FAA33-2918-14A8-FE43-2FF67EC4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9E8BB-A46F-33EC-87C2-D0A8DB0D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95CE3-C1D3-FBA8-0911-98A757C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EC0DC-59F5-0E46-90CB-293C6DE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7975D-8CAB-69CE-330A-EA12C0E2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7FFF-7C01-CF74-B82F-B9848C4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ABE66-E49C-792E-9F39-C279B12BE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16500-27E2-C861-06C6-C02F804D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EDA200-B708-5FE8-7705-8BEDE3C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E3DAE-E4CB-A59A-185E-AD0DFE9B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2C176C-6724-BCD5-51CF-5A8DDFCC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5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47B33-32E7-6134-18EE-6E7A9E9E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F4F0A-C839-78BB-98FE-B2C49F74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795D7-0267-1926-BE43-A5B1870D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4A1A1B-F2A2-8A2E-92EB-ECAB6E031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024D3D-BC1B-78E6-7588-29DBD46FB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FED0A2-651C-0D5F-218F-3D85CD29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94AA51-F1C5-7247-57A6-3C06B123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3001C2-D974-8609-80CA-5F6A2A78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2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5863C-2422-8B8A-E98B-9F55F7FE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444EC-78BD-C50B-B149-AE30B99E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DB5E38-FCE8-46DB-3FBA-E33B3B9E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7D3C1A-73AE-B92A-AE04-0B46E838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7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85F1DB-F9DF-F27A-DA18-244880AB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348AF1-E4B5-7B27-42B3-740DB93B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7D29E-C43F-4F8A-B37E-0299ED46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40E06-2BFE-0162-AAC9-A42717AD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4C1C2-B18B-48E5-0D62-46BDFB94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A0F84D-8038-C3B6-38A5-9367C60F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0D01B6-E0FF-4578-182A-D79879D5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2DDA3-5545-C58E-BE4E-C42D2F0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967A1F-32BC-82E0-0F9C-FDED9852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83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C77C5-F09B-6396-68E2-435BCD7C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295078-10C3-0F83-B946-8DD5F2624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D5923-CBCA-13AE-9812-9F895130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4A834-7824-36C5-628E-89E09C46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C5186-A192-036D-9DEC-26997EA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726CE8-7F7A-364D-108F-F3A3683D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22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AF9A07-5795-94AB-CFEE-CFCEDFE5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68A5C-0C7A-36A3-3641-264E63DF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6169F-8F73-AF01-DA1B-9E3864DC4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2D60-9AEA-46CE-85BE-2EB6F114661D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31539C-3AD3-C7AD-952C-9DC8CCFB8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F9B308-53B0-65C2-577D-1D5A4BF03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7EF0-7C20-47C9-81DF-BC86AA9E4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6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1B9CCB-F7BD-6714-BA8E-240D4C63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623" y="3395683"/>
            <a:ext cx="10640754" cy="775845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chemeClr val="tx2"/>
                </a:solidFill>
              </a:rPr>
              <a:t>organigramme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A07AD0-7437-55E0-FA2B-8AAF7B4B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Autofit/>
          </a:bodyPr>
          <a:lstStyle/>
          <a:p>
            <a:r>
              <a:rPr lang="fr-FR" sz="3200" dirty="0" err="1">
                <a:solidFill>
                  <a:schemeClr val="tx2"/>
                </a:solidFill>
              </a:rPr>
              <a:t>Quality</a:t>
            </a:r>
            <a:r>
              <a:rPr lang="fr-FR" sz="3200" dirty="0">
                <a:solidFill>
                  <a:schemeClr val="tx2"/>
                </a:solidFill>
              </a:rPr>
              <a:t> Assurance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 4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60E3BC30-FED8-BAF3-E814-CFABC83C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56" y="320231"/>
            <a:ext cx="5428836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33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74FFBF-3EAC-CF97-0064-31A8FBBC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28" y="255253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organigramme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3AD43188-CE92-C336-9DD9-48DB5170C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0125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 10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6A4215B2-EF97-D1FA-49ED-4247858DD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06" y="1299554"/>
            <a:ext cx="2961360" cy="15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3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organigramme</vt:lpstr>
      <vt:lpstr>organigramme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organigramme</dc:title>
  <dc:creator>Christian LATOUR</dc:creator>
  <cp:lastModifiedBy>Christian LATOUR</cp:lastModifiedBy>
  <cp:revision>1</cp:revision>
  <dcterms:created xsi:type="dcterms:W3CDTF">2023-06-28T19:18:14Z</dcterms:created>
  <dcterms:modified xsi:type="dcterms:W3CDTF">2023-06-28T20:10:58Z</dcterms:modified>
</cp:coreProperties>
</file>