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8" r:id="rId3"/>
    <p:sldId id="272" r:id="rId4"/>
    <p:sldId id="274" r:id="rId5"/>
    <p:sldId id="259" r:id="rId6"/>
    <p:sldId id="273" r:id="rId7"/>
    <p:sldId id="257" r:id="rId8"/>
    <p:sldId id="276" r:id="rId9"/>
    <p:sldId id="263" r:id="rId10"/>
    <p:sldId id="281" r:id="rId11"/>
    <p:sldId id="277" r:id="rId12"/>
    <p:sldId id="265" r:id="rId13"/>
    <p:sldId id="279" r:id="rId14"/>
    <p:sldId id="264" r:id="rId15"/>
    <p:sldId id="278" r:id="rId16"/>
    <p:sldId id="266" r:id="rId17"/>
    <p:sldId id="275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&#29992;&#25143;&#21517;/&#20179;&#24211;&#22320;&#22336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&#29992;&#25143;&#21517;/&#20179;&#24211;&#22320;&#22336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kamoy/quan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-for-windows/git/releases/download/v2.18.0.windows.1/Git-2.18.0-64-bit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开发环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境基础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Patrick 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9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Github –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719" y="2557463"/>
            <a:ext cx="528056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0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- fork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139" y="2567069"/>
            <a:ext cx="5383721" cy="331787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063096" y="2863523"/>
            <a:ext cx="576649" cy="411891"/>
          </a:xfrm>
          <a:prstGeom prst="ellipse">
            <a:avLst/>
          </a:prstGeom>
          <a:gradFill>
            <a:gsLst>
              <a:gs pos="41000">
                <a:schemeClr val="accent1">
                  <a:lumMod val="0"/>
                  <a:lumOff val="100000"/>
                  <a:alpha val="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下载代码到本地文件夹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clone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http://github.com/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用户名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仓库地址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将完整的项目包括修改历史，复制到本地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pull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http://github.com/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用户名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仓库地址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本地已经有该项目的情况下，将代码复制到本地并直接更新代码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fetch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http://github.com/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用户名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仓库地址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本地已经有该项目的情况下，将代码复制到本地，但不更新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diff /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merge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查看代码的修改部分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代码合并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pull =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fetch +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merge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1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Github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将你的账号和本地客户端进行绑定</a:t>
            </a:r>
            <a:endParaRPr lang="en-US" altLang="zh-CN" dirty="0"/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config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--global user.name 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你的用户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名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config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--global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user.email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你的邮箱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3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上传你的代码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初始化文件夹状态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add .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添加文件夹中的文件到上传队列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commit –m “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修改缘由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remote add origin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http://github.com/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用户名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仓库地址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将你的代码文件传到远程地址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push origin master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将远程地址的代码文件添加到对应的仓库分支，此处为主分支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1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版本回退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 / git reflog</a:t>
            </a: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reset –hard [commit hash]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15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2271" y="2556932"/>
            <a:ext cx="6434325" cy="33189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为了开发或者修改主分支的功能，建议使用新的分支提交你的代码，由项目管理者决定是否合并你的代码到主分支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创建分支：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branch [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分支名称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切换分支：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checkout [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分支名称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上传到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push origin [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分支名称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556932"/>
            <a:ext cx="3269361" cy="32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70" y="2618868"/>
            <a:ext cx="3149683" cy="31496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Pull Request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3904" y="2999232"/>
            <a:ext cx="7092694" cy="2388956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网站页面，点击选择你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commit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的分支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在分支页面，点击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 pull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选择要合并的分支，输入请求的说明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 pull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 </a:t>
            </a:r>
            <a:r>
              <a:rPr lang="zh-CN" altLang="en-US" dirty="0" smtClean="0"/>
              <a:t>按钮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提交合并代码的请求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9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小组作业提交方式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github.com/ukamoy/quant.git</a:t>
            </a:r>
            <a:endParaRPr lang="en-US" altLang="zh-CN" dirty="0" smtClean="0"/>
          </a:p>
          <a:p>
            <a:r>
              <a:rPr lang="en-US" altLang="zh-CN" dirty="0" smtClean="0"/>
              <a:t>Clone the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project mentioned above  </a:t>
            </a:r>
          </a:p>
          <a:p>
            <a:r>
              <a:rPr lang="en-US" altLang="zh-CN" dirty="0" smtClean="0"/>
              <a:t>Create a </a:t>
            </a:r>
            <a:r>
              <a:rPr lang="en-US" altLang="zh-CN" dirty="0" smtClean="0"/>
              <a:t>branch and commit your work</a:t>
            </a:r>
          </a:p>
          <a:p>
            <a:r>
              <a:rPr lang="en-US" altLang="zh-CN" dirty="0" smtClean="0"/>
              <a:t>Pull </a:t>
            </a:r>
            <a:r>
              <a:rPr lang="en-US" altLang="zh-CN" dirty="0" smtClean="0"/>
              <a:t>request your commit </a:t>
            </a:r>
            <a:r>
              <a:rPr lang="en-US" altLang="zh-CN" dirty="0" smtClean="0"/>
              <a:t>branch to </a:t>
            </a:r>
            <a:r>
              <a:rPr lang="en-US" altLang="zh-CN" dirty="0" smtClean="0"/>
              <a:t>the git project mentioned </a:t>
            </a:r>
            <a:r>
              <a:rPr lang="en-US" altLang="zh-CN" dirty="0" smtClean="0"/>
              <a:t>above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366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命令行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文件夹操作指令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</a:t>
            </a:r>
            <a:b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解释：列出当前文件夹下所有的文件（竖向输出）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/W</a:t>
            </a:r>
            <a:b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解释：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列出当前文件夹下所有的文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件（横向输出）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CD [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文件夹名称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解释：进入文件夹命令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命令行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文件夹操作指令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mkdir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dir1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 md dir1 :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建一个叫做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‘dir1’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的目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录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rmdir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dir1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dir1 :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除一个叫做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‘dir1’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的目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录（对于空目录）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/s/q dir1 :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强制删除目录下所有文件（非空目录）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xcopy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dir1 dir2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dir2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move dir1 dir2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移动到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dir2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文件夹里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0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命令行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件操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echo &gt;file1 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新建名为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file1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例子：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echo 123456&gt;number.txt  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新建名为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number.txt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的文本文件，写入内容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123456</a:t>
            </a:r>
            <a:b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echo  7890&gt;&gt;number.txt  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number.txt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文本文件内，追加内容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7890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 file1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删除一个叫做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'file1'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件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copy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file1 file2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制文件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file1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file2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move file1 dir1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将文件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file1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移动到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39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命令行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运行程序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CALL [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程序命令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b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解释：调用程序指令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举例：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CALL PYTHON RUN.PY</a:t>
            </a: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直接输入该程序应用的名称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举例：直接在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输入：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JUPYTER NOTEBOOK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398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 –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系统环境变量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2" y="3108960"/>
            <a:ext cx="9601196" cy="2071964"/>
          </a:xfrm>
        </p:spPr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位置：右键点击‘我的电脑’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属性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高级系统设置 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高级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Tab</a:t>
            </a: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按作用范围分为用户变量和系统变量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6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命令行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定时运行程序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686" y="2556932"/>
            <a:ext cx="10006911" cy="3318936"/>
          </a:xfrm>
        </p:spPr>
        <p:txBody>
          <a:bodyPr/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schtasks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/create 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tn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mytask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C:/Users/Administrator/Desktop/VNPY.bat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once 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15:15:00 /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sd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2018/08/13</a:t>
            </a: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解释：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/create                /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tn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task name          /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task root</a:t>
            </a:r>
            <a:b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/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schedule count   /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schedule time   /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sd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schedule day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82" y="941191"/>
            <a:ext cx="5492496" cy="1434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00" y="2612492"/>
            <a:ext cx="3327260" cy="3327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96" y="2767584"/>
            <a:ext cx="3629565" cy="30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代码管理仓库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为什么要用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简单来说，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个高效管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理你的「代码的历史记录」的工具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工具下载：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https://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github.com/git-for-windows/git/releases/download/v2.18.0.windows.1/Git-2.18.0-64-bit.exe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9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818</TotalTime>
  <Words>508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方正舒体</vt:lpstr>
      <vt:lpstr>微软雅黑 Light</vt:lpstr>
      <vt:lpstr>Arial</vt:lpstr>
      <vt:lpstr>Garamond</vt:lpstr>
      <vt:lpstr>Wingdings</vt:lpstr>
      <vt:lpstr>环保</vt:lpstr>
      <vt:lpstr>开发环境基础</vt:lpstr>
      <vt:lpstr>CMD命令行 – 文件夹操作指令</vt:lpstr>
      <vt:lpstr>CMD命令行 – 文件夹操作指令</vt:lpstr>
      <vt:lpstr>CMD命令行 – 文件操作指令</vt:lpstr>
      <vt:lpstr>CMD命令行 – 运行程序</vt:lpstr>
      <vt:lpstr>CMD – 系统环境变量</vt:lpstr>
      <vt:lpstr>CMD命令行 - 定时运行程序</vt:lpstr>
      <vt:lpstr>PowerPoint Presentation</vt:lpstr>
      <vt:lpstr>Github – 代码管理仓库</vt:lpstr>
      <vt:lpstr>Github – 概述</vt:lpstr>
      <vt:lpstr>Github - fork</vt:lpstr>
      <vt:lpstr>Git – 下载代码到本地文件夹</vt:lpstr>
      <vt:lpstr>Git  Github</vt:lpstr>
      <vt:lpstr>Git – 上传你的代码</vt:lpstr>
      <vt:lpstr>Git – 版本回退</vt:lpstr>
      <vt:lpstr>Git – 分支</vt:lpstr>
      <vt:lpstr>Github – Pull Request</vt:lpstr>
      <vt:lpstr>小组作业提交方式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43</cp:revision>
  <dcterms:created xsi:type="dcterms:W3CDTF">2018-07-21T05:18:22Z</dcterms:created>
  <dcterms:modified xsi:type="dcterms:W3CDTF">2018-08-05T13:19:01Z</dcterms:modified>
</cp:coreProperties>
</file>