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1" r:id="rId5"/>
    <p:sldId id="263" r:id="rId6"/>
    <p:sldId id="264" r:id="rId7"/>
    <p:sldId id="265" r:id="rId8"/>
    <p:sldId id="266" r:id="rId9"/>
    <p:sldId id="267" r:id="rId10"/>
    <p:sldId id="268" r:id="rId11"/>
    <p:sldId id="289" r:id="rId12"/>
    <p:sldId id="290" r:id="rId13"/>
    <p:sldId id="269" r:id="rId14"/>
    <p:sldId id="270" r:id="rId15"/>
    <p:sldId id="282" r:id="rId16"/>
    <p:sldId id="275" r:id="rId17"/>
    <p:sldId id="292" r:id="rId18"/>
    <p:sldId id="276" r:id="rId19"/>
    <p:sldId id="293" r:id="rId20"/>
    <p:sldId id="271" r:id="rId21"/>
    <p:sldId id="272" r:id="rId22"/>
    <p:sldId id="274"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3815"/>
    <a:srgbClr val="EC8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33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image" Target="../media/image1.jpeg"/><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custDataLst>
              <p:tags r:id="rId2"/>
            </p:custDataLst>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custDataLst>
              <p:tags r:id="rId3"/>
            </p:custDataLst>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custDataLst>
              <p:tags r:id="rId4"/>
            </p:custDataLst>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custDataLst>
              <p:tags r:id="rId8"/>
            </p:custDataLst>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custDataLst>
              <p:tags r:id="rId10"/>
            </p:custDataLst>
          </p:nvPr>
        </p:nvPicPr>
        <p:blipFill rotWithShape="1">
          <a:blip r:embed="rId11">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12"/>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2" name="矩形 11"/>
          <p:cNvSpPr/>
          <p:nvPr>
            <p:custDataLst>
              <p:tags r:id="rId2"/>
            </p:custDataLst>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custDataLst>
              <p:tags r:id="rId3"/>
            </p:custDataLst>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custDataLst>
              <p:tags r:id="rId8"/>
            </p:custDataLst>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3"/>
            </p:custDataLst>
          </p:nvPr>
        </p:nvGrpSpPr>
        <p:grpSpPr>
          <a:xfrm>
            <a:off x="10924705" y="5686200"/>
            <a:ext cx="535663" cy="867080"/>
            <a:chOff x="8382000" y="1972236"/>
            <a:chExt cx="865094" cy="1400332"/>
          </a:xfrm>
        </p:grpSpPr>
        <p:sp>
          <p:nvSpPr>
            <p:cNvPr id="8" name="矩形 7"/>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3"/>
            </p:custDataLst>
          </p:nvPr>
        </p:nvGrpSpPr>
        <p:grpSpPr>
          <a:xfrm>
            <a:off x="10924705" y="5686200"/>
            <a:ext cx="535663" cy="867080"/>
            <a:chOff x="8382000" y="1972236"/>
            <a:chExt cx="865094" cy="1400332"/>
          </a:xfrm>
        </p:grpSpPr>
        <p:sp>
          <p:nvSpPr>
            <p:cNvPr id="10" name="矩形 9"/>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custDataLst>
              <p:tags r:id="rId6"/>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0" name="矩形 9"/>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custDataLst>
              <p:tags r:id="rId4"/>
            </p:custDataLst>
          </p:nvPr>
        </p:nvGrpSpPr>
        <p:grpSpPr>
          <a:xfrm>
            <a:off x="3968306" y="5686200"/>
            <a:ext cx="535663" cy="867080"/>
            <a:chOff x="8382000" y="1972236"/>
            <a:chExt cx="865094" cy="1400332"/>
          </a:xfrm>
        </p:grpSpPr>
        <p:sp>
          <p:nvSpPr>
            <p:cNvPr id="12" name="矩形 11"/>
            <p:cNvSpPr/>
            <p:nvPr userDrawn="1">
              <p:custDataLst>
                <p:tags r:id="rId5"/>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6"/>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p:custDataLst>
              <p:tags r:id="rId3"/>
            </p:custDataLst>
          </p:nvPr>
        </p:nvGrpSpPr>
        <p:grpSpPr>
          <a:xfrm>
            <a:off x="10924705" y="5686200"/>
            <a:ext cx="535663" cy="867080"/>
            <a:chOff x="8382000" y="1972236"/>
            <a:chExt cx="865094" cy="1400332"/>
          </a:xfrm>
        </p:grpSpPr>
        <p:sp>
          <p:nvSpPr>
            <p:cNvPr id="11" name="矩形 10"/>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p:custDataLst>
              <p:tags r:id="rId3"/>
            </p:custDataLst>
          </p:nvPr>
        </p:nvSpPr>
        <p:spPr>
          <a:xfrm>
            <a:off x="117935"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矩形 7"/>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custDataLst>
              <p:tags r:id="rId2"/>
            </p:custDataLst>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3"/>
            </p:custDataLst>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custDataLst>
              <p:tags r:id="rId4"/>
            </p:custDataLst>
          </p:nvPr>
        </p:nvSpPr>
        <p:spPr>
          <a:xfrm>
            <a:off x="2225449" y="2379437"/>
            <a:ext cx="1854654" cy="185465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custDataLst>
              <p:tags r:id="rId5"/>
            </p:custDataLst>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2.xml"/><Relationship Id="rId19" Type="http://schemas.openxmlformats.org/officeDocument/2006/relationships/tags" Target="../tags/tag13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image" Target="../media/image3.jpeg"/><Relationship Id="rId7" Type="http://schemas.openxmlformats.org/officeDocument/2006/relationships/image" Target="../media/image2.png"/><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s>
</file>

<file path=ppt/slides/_rels/slide1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4" Type="http://schemas.openxmlformats.org/officeDocument/2006/relationships/notesSlide" Target="../notesSlides/notesSlide10.xml"/><Relationship Id="rId23" Type="http://schemas.openxmlformats.org/officeDocument/2006/relationships/slideLayout" Target="../slideLayouts/slideLayout7.xml"/><Relationship Id="rId22" Type="http://schemas.openxmlformats.org/officeDocument/2006/relationships/tags" Target="../tags/tag268.xml"/><Relationship Id="rId21" Type="http://schemas.openxmlformats.org/officeDocument/2006/relationships/image" Target="../media/image6.jpeg"/><Relationship Id="rId20" Type="http://schemas.openxmlformats.org/officeDocument/2006/relationships/tags" Target="../tags/tag267.xml"/><Relationship Id="rId2" Type="http://schemas.openxmlformats.org/officeDocument/2006/relationships/tags" Target="../tags/tag251.xml"/><Relationship Id="rId19" Type="http://schemas.openxmlformats.org/officeDocument/2006/relationships/image" Target="../media/image5.jpeg"/><Relationship Id="rId18" Type="http://schemas.openxmlformats.org/officeDocument/2006/relationships/tags" Target="../tags/tag266.xml"/><Relationship Id="rId17" Type="http://schemas.openxmlformats.org/officeDocument/2006/relationships/image" Target="../media/image4.jpeg"/><Relationship Id="rId16" Type="http://schemas.openxmlformats.org/officeDocument/2006/relationships/tags" Target="../tags/tag265.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73.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272.xml"/><Relationship Id="rId4" Type="http://schemas.openxmlformats.org/officeDocument/2006/relationships/image" Target="../media/image7.png"/><Relationship Id="rId3" Type="http://schemas.openxmlformats.org/officeDocument/2006/relationships/tags" Target="../tags/tag271.xml"/><Relationship Id="rId2" Type="http://schemas.openxmlformats.org/officeDocument/2006/relationships/tags" Target="../tags/tag270.xml"/><Relationship Id="rId10" Type="http://schemas.openxmlformats.org/officeDocument/2006/relationships/notesSlide" Target="../notesSlides/notesSlide11.xml"/><Relationship Id="rId1" Type="http://schemas.openxmlformats.org/officeDocument/2006/relationships/tags" Target="../tags/tag269.xml"/></Relationships>
</file>

<file path=ppt/slides/_rels/slide14.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4" Type="http://schemas.openxmlformats.org/officeDocument/2006/relationships/notesSlide" Target="../notesSlides/notesSlide12.xml"/><Relationship Id="rId23" Type="http://schemas.openxmlformats.org/officeDocument/2006/relationships/slideLayout" Target="../slideLayouts/slideLayout7.xml"/><Relationship Id="rId22" Type="http://schemas.openxmlformats.org/officeDocument/2006/relationships/tags" Target="../tags/tag292.xml"/><Relationship Id="rId21" Type="http://schemas.openxmlformats.org/officeDocument/2006/relationships/image" Target="../media/image6.jpeg"/><Relationship Id="rId20" Type="http://schemas.openxmlformats.org/officeDocument/2006/relationships/tags" Target="../tags/tag291.xml"/><Relationship Id="rId2" Type="http://schemas.openxmlformats.org/officeDocument/2006/relationships/tags" Target="../tags/tag275.xml"/><Relationship Id="rId19" Type="http://schemas.openxmlformats.org/officeDocument/2006/relationships/image" Target="../media/image5.jpeg"/><Relationship Id="rId18" Type="http://schemas.openxmlformats.org/officeDocument/2006/relationships/tags" Target="../tags/tag290.xml"/><Relationship Id="rId17" Type="http://schemas.openxmlformats.org/officeDocument/2006/relationships/image" Target="../media/image4.jpeg"/><Relationship Id="rId16" Type="http://schemas.openxmlformats.org/officeDocument/2006/relationships/tags" Target="../tags/tag289.xml"/><Relationship Id="rId15" Type="http://schemas.openxmlformats.org/officeDocument/2006/relationships/tags" Target="../tags/tag288.xml"/><Relationship Id="rId14" Type="http://schemas.openxmlformats.org/officeDocument/2006/relationships/tags" Target="../tags/tag287.xml"/><Relationship Id="rId13" Type="http://schemas.openxmlformats.org/officeDocument/2006/relationships/tags" Target="../tags/tag286.xml"/><Relationship Id="rId12" Type="http://schemas.openxmlformats.org/officeDocument/2006/relationships/tags" Target="../tags/tag285.xml"/><Relationship Id="rId11" Type="http://schemas.openxmlformats.org/officeDocument/2006/relationships/tags" Target="../tags/tag284.xml"/><Relationship Id="rId10" Type="http://schemas.openxmlformats.org/officeDocument/2006/relationships/tags" Target="../tags/tag283.xml"/><Relationship Id="rId1" Type="http://schemas.openxmlformats.org/officeDocument/2006/relationships/tags" Target="../tags/tag274.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29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294.xml"/><Relationship Id="rId1" Type="http://schemas.openxmlformats.org/officeDocument/2006/relationships/tags" Target="../tags/tag293.xml"/></Relationships>
</file>

<file path=ppt/slides/_rels/slide16.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4" Type="http://schemas.openxmlformats.org/officeDocument/2006/relationships/notesSlide" Target="../notesSlides/notesSlide14.xml"/><Relationship Id="rId23" Type="http://schemas.openxmlformats.org/officeDocument/2006/relationships/slideLayout" Target="../slideLayouts/slideLayout7.xml"/><Relationship Id="rId22" Type="http://schemas.openxmlformats.org/officeDocument/2006/relationships/tags" Target="../tags/tag314.xml"/><Relationship Id="rId21" Type="http://schemas.openxmlformats.org/officeDocument/2006/relationships/image" Target="../media/image6.jpeg"/><Relationship Id="rId20" Type="http://schemas.openxmlformats.org/officeDocument/2006/relationships/tags" Target="../tags/tag313.xml"/><Relationship Id="rId2" Type="http://schemas.openxmlformats.org/officeDocument/2006/relationships/tags" Target="../tags/tag297.xml"/><Relationship Id="rId19" Type="http://schemas.openxmlformats.org/officeDocument/2006/relationships/image" Target="../media/image5.jpeg"/><Relationship Id="rId18" Type="http://schemas.openxmlformats.org/officeDocument/2006/relationships/tags" Target="../tags/tag312.xml"/><Relationship Id="rId17" Type="http://schemas.openxmlformats.org/officeDocument/2006/relationships/image" Target="../media/image4.jpeg"/><Relationship Id="rId16" Type="http://schemas.openxmlformats.org/officeDocument/2006/relationships/tags" Target="../tags/tag311.xml"/><Relationship Id="rId15" Type="http://schemas.openxmlformats.org/officeDocument/2006/relationships/tags" Target="../tags/tag310.xml"/><Relationship Id="rId14" Type="http://schemas.openxmlformats.org/officeDocument/2006/relationships/tags" Target="../tags/tag309.xml"/><Relationship Id="rId13" Type="http://schemas.openxmlformats.org/officeDocument/2006/relationships/tags" Target="../tags/tag308.xml"/><Relationship Id="rId12" Type="http://schemas.openxmlformats.org/officeDocument/2006/relationships/tags" Target="../tags/tag307.xml"/><Relationship Id="rId11" Type="http://schemas.openxmlformats.org/officeDocument/2006/relationships/tags" Target="../tags/tag306.xml"/><Relationship Id="rId10" Type="http://schemas.openxmlformats.org/officeDocument/2006/relationships/tags" Target="../tags/tag305.xml"/><Relationship Id="rId1" Type="http://schemas.openxmlformats.org/officeDocument/2006/relationships/tags" Target="../tags/tag296.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tags" Target="../tags/tag3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316.xml"/><Relationship Id="rId1" Type="http://schemas.openxmlformats.org/officeDocument/2006/relationships/tags" Target="../tags/tag315.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328.xml"/><Relationship Id="rId6" Type="http://schemas.openxmlformats.org/officeDocument/2006/relationships/tags" Target="../tags/tag327.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6" Type="http://schemas.openxmlformats.org/officeDocument/2006/relationships/notesSlide" Target="../notesSlides/notesSlide2.xml"/><Relationship Id="rId25" Type="http://schemas.openxmlformats.org/officeDocument/2006/relationships/slideLayout" Target="../slideLayouts/slideLayout7.xml"/><Relationship Id="rId24" Type="http://schemas.openxmlformats.org/officeDocument/2006/relationships/tags" Target="../tags/tag168.xml"/><Relationship Id="rId23" Type="http://schemas.openxmlformats.org/officeDocument/2006/relationships/tags" Target="../tags/tag167.xml"/><Relationship Id="rId22" Type="http://schemas.openxmlformats.org/officeDocument/2006/relationships/tags" Target="../tags/tag166.xml"/><Relationship Id="rId21" Type="http://schemas.openxmlformats.org/officeDocument/2006/relationships/tags" Target="../tags/tag165.xml"/><Relationship Id="rId20" Type="http://schemas.openxmlformats.org/officeDocument/2006/relationships/tags" Target="../tags/tag164.xml"/><Relationship Id="rId2" Type="http://schemas.openxmlformats.org/officeDocument/2006/relationships/tags" Target="../tags/tag146.xml"/><Relationship Id="rId19" Type="http://schemas.openxmlformats.org/officeDocument/2006/relationships/tags" Target="../tags/tag163.xml"/><Relationship Id="rId18" Type="http://schemas.openxmlformats.org/officeDocument/2006/relationships/tags" Target="../tags/tag162.xml"/><Relationship Id="rId17" Type="http://schemas.openxmlformats.org/officeDocument/2006/relationships/tags" Target="../tags/tag16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1.xml"/><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4.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4" Type="http://schemas.openxmlformats.org/officeDocument/2006/relationships/notesSlide" Target="../notesSlides/notesSlide4.xml"/><Relationship Id="rId13" Type="http://schemas.openxmlformats.org/officeDocument/2006/relationships/slideLayout" Target="../slideLayouts/slideLayout7.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3" Type="http://schemas.openxmlformats.org/officeDocument/2006/relationships/notesSlide" Target="../notesSlides/notesSlide6.xml"/><Relationship Id="rId22" Type="http://schemas.openxmlformats.org/officeDocument/2006/relationships/slideLayout" Target="../slideLayouts/slideLayout7.xml"/><Relationship Id="rId21" Type="http://schemas.openxmlformats.org/officeDocument/2006/relationships/tags" Target="../tags/tag209.xml"/><Relationship Id="rId20" Type="http://schemas.openxmlformats.org/officeDocument/2006/relationships/tags" Target="../tags/tag208.xml"/><Relationship Id="rId2" Type="http://schemas.openxmlformats.org/officeDocument/2006/relationships/tags" Target="../tags/tag190.xml"/><Relationship Id="rId19" Type="http://schemas.openxmlformats.org/officeDocument/2006/relationships/tags" Target="../tags/tag207.xml"/><Relationship Id="rId18" Type="http://schemas.openxmlformats.org/officeDocument/2006/relationships/tags" Target="../tags/tag206.xml"/><Relationship Id="rId17" Type="http://schemas.openxmlformats.org/officeDocument/2006/relationships/tags" Target="../tags/tag205.xml"/><Relationship Id="rId16" Type="http://schemas.openxmlformats.org/officeDocument/2006/relationships/tags" Target="../tags/tag204.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tags" Target="../tags/tag18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8.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8" Type="http://schemas.openxmlformats.org/officeDocument/2006/relationships/notesSlide" Target="../notesSlides/notesSlide8.xml"/><Relationship Id="rId27" Type="http://schemas.openxmlformats.org/officeDocument/2006/relationships/slideLayout" Target="../slideLayouts/slideLayout7.xml"/><Relationship Id="rId26" Type="http://schemas.openxmlformats.org/officeDocument/2006/relationships/tags" Target="../tags/tag239.xml"/><Relationship Id="rId25" Type="http://schemas.openxmlformats.org/officeDocument/2006/relationships/tags" Target="../tags/tag238.xml"/><Relationship Id="rId24" Type="http://schemas.openxmlformats.org/officeDocument/2006/relationships/tags" Target="../tags/tag237.xml"/><Relationship Id="rId23" Type="http://schemas.openxmlformats.org/officeDocument/2006/relationships/tags" Target="../tags/tag236.xml"/><Relationship Id="rId22" Type="http://schemas.openxmlformats.org/officeDocument/2006/relationships/tags" Target="../tags/tag235.xml"/><Relationship Id="rId21" Type="http://schemas.openxmlformats.org/officeDocument/2006/relationships/tags" Target="../tags/tag234.xml"/><Relationship Id="rId20" Type="http://schemas.openxmlformats.org/officeDocument/2006/relationships/tags" Target="../tags/tag233.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tags" Target="../tags/tag21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1607185" y="2929890"/>
            <a:ext cx="8976995" cy="998220"/>
          </a:xfrm>
        </p:spPr>
        <p:txBody>
          <a:bodyPr>
            <a:normAutofit fontScale="90000"/>
          </a:bodyPr>
          <a:lstStyle/>
          <a:p>
            <a:r>
              <a:rPr lang="en-US" altLang="zh-CN"/>
              <a:t>RM</a:t>
            </a:r>
            <a:r>
              <a:rPr lang="zh-CN" altLang="en-US"/>
              <a:t>战队管理系统的设计</a:t>
            </a:r>
            <a:r>
              <a:rPr lang="zh-CN" altLang="en-US"/>
              <a:t>与实现</a:t>
            </a:r>
            <a:endParaRPr lang="zh-CN" altLang="en-US"/>
          </a:p>
        </p:txBody>
      </p:sp>
      <p:sp>
        <p:nvSpPr>
          <p:cNvPr id="9" name="副标题 8"/>
          <p:cNvSpPr>
            <a:spLocks noGrp="1"/>
          </p:cNvSpPr>
          <p:nvPr>
            <p:ph type="subTitle" idx="1"/>
            <p:custDataLst>
              <p:tags r:id="rId2"/>
            </p:custDataLst>
          </p:nvPr>
        </p:nvSpPr>
        <p:spPr>
          <a:xfrm>
            <a:off x="2489655" y="5490322"/>
            <a:ext cx="7244441" cy="441058"/>
          </a:xfrm>
        </p:spPr>
        <p:txBody>
          <a:bodyPr/>
          <a:lstStyle/>
          <a:p>
            <a:r>
              <a:rPr lang="zh-CN" altLang="en-US">
                <a:sym typeface="+mn-lt"/>
              </a:rPr>
              <a:t>答辩学生：朱雨航</a:t>
            </a:r>
            <a:r>
              <a:rPr lang="en-US" altLang="zh-CN">
                <a:sym typeface="+mn-lt"/>
              </a:rPr>
              <a:t>      </a:t>
            </a:r>
            <a:r>
              <a:rPr lang="zh-CN" altLang="en-US">
                <a:sym typeface="+mn-lt"/>
              </a:rPr>
              <a:t>指导老师：</a:t>
            </a:r>
            <a:r>
              <a:rPr lang="zh-CN" altLang="en-US">
                <a:sym typeface="+mn-lt"/>
              </a:rPr>
              <a:t>黄彩霞</a:t>
            </a:r>
            <a:endParaRPr lang="zh-CN" altLang="en-US">
              <a:sym typeface="+mn-lt"/>
            </a:endParaRPr>
          </a:p>
        </p:txBody>
      </p:sp>
      <p:sp>
        <p:nvSpPr>
          <p:cNvPr id="3" name="文本框 2"/>
          <p:cNvSpPr txBox="1"/>
          <p:nvPr>
            <p:custDataLst>
              <p:tags r:id="rId3"/>
            </p:custDataLst>
          </p:nvPr>
        </p:nvSpPr>
        <p:spPr>
          <a:xfrm>
            <a:off x="3961130" y="6092190"/>
            <a:ext cx="3594735" cy="276860"/>
          </a:xfrm>
          <a:prstGeom prst="rect">
            <a:avLst/>
          </a:prstGeom>
          <a:effectLst/>
        </p:spPr>
        <p:txBody>
          <a:bodyPr wrap="square" anchor="ctr" anchorCtr="0">
            <a:noAutofit/>
          </a:bodyPr>
          <a:lstStyle>
            <a:defPPr>
              <a:defRPr lang="zh-CN"/>
            </a:defPPr>
            <a:lvl1pPr algn="dist">
              <a:defRPr sz="1200" b="0" i="0">
                <a:solidFill>
                  <a:schemeClr val="bg1">
                    <a:alpha val="70000"/>
                  </a:schemeClr>
                </a:solidFill>
                <a:latin typeface="+mn-ea"/>
                <a:cs typeface="Impact" panose="020B0806030902050204" charset="0"/>
              </a:defRPr>
            </a:lvl1pPr>
          </a:lstStyle>
          <a:p>
            <a:r>
              <a:rPr lang="zh-CN" altLang="en-US" sz="1800" dirty="0"/>
              <a:t>河南科技大学</a:t>
            </a:r>
            <a:r>
              <a:rPr lang="en-US" altLang="zh-CN" sz="1800" dirty="0"/>
              <a:t>  </a:t>
            </a:r>
            <a:r>
              <a:rPr lang="zh-CN" altLang="en-US" sz="1800" dirty="0"/>
              <a:t>软件学院</a:t>
            </a:r>
            <a:endParaRPr lang="zh-CN" altLang="en-US" sz="1800" dirty="0"/>
          </a:p>
        </p:txBody>
      </p:sp>
      <p:grpSp>
        <p:nvGrpSpPr>
          <p:cNvPr id="6" name="组合 5"/>
          <p:cNvGrpSpPr/>
          <p:nvPr>
            <p:custDataLst>
              <p:tags r:id="rId4"/>
            </p:custDataLst>
          </p:nvPr>
        </p:nvGrpSpPr>
        <p:grpSpPr>
          <a:xfrm>
            <a:off x="5437716" y="701105"/>
            <a:ext cx="1303868" cy="994834"/>
            <a:chOff x="5437716" y="701105"/>
            <a:chExt cx="1303868" cy="994834"/>
          </a:xfrm>
        </p:grpSpPr>
        <p:sp>
          <p:nvSpPr>
            <p:cNvPr id="12" name="椭圆 11"/>
            <p:cNvSpPr/>
            <p:nvPr>
              <p:custDataLst>
                <p:tags r:id="rId5"/>
              </p:custDataLst>
            </p:nvPr>
          </p:nvSpPr>
          <p:spPr>
            <a:xfrm>
              <a:off x="5592233" y="701105"/>
              <a:ext cx="994834" cy="994834"/>
            </a:xfrm>
            <a:prstGeom prst="ellipse">
              <a:avLst/>
            </a:prstGeom>
            <a:noFill/>
            <a:ln>
              <a:solidFill>
                <a:schemeClr val="accent3">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custDataLst>
                <p:tags r:id="rId6"/>
              </p:custDataLst>
            </p:nvPr>
          </p:nvSpPr>
          <p:spPr>
            <a:xfrm>
              <a:off x="5437716" y="1040288"/>
              <a:ext cx="1303868" cy="430767"/>
            </a:xfrm>
            <a:prstGeom prst="rect">
              <a:avLst/>
            </a:prstGeom>
          </p:spPr>
          <p:txBody>
            <a:bodyPr vert="horz" lIns="90000" tIns="46800" rIns="90000" bIns="46800" rtlCol="0">
              <a:normAutofit/>
            </a:bodyPr>
            <a:lstStyle>
              <a:defPPr>
                <a:defRPr lang="zh-CN"/>
              </a:defPPr>
              <a:lvl1pPr indent="0" algn="ctr">
                <a:lnSpc>
                  <a:spcPct val="90000"/>
                </a:lnSpc>
                <a:spcBef>
                  <a:spcPts val="1000"/>
                </a:spcBef>
                <a:buFont typeface="Arial" panose="020B0604020202020204" pitchFamily="34" charset="0"/>
                <a:buNone/>
                <a:defRPr kumimoji="1" b="0">
                  <a:solidFill>
                    <a:schemeClr val="bg1">
                      <a:alpha val="48000"/>
                    </a:schemeClr>
                  </a:solidFill>
                  <a:latin typeface="+mn-ea"/>
                  <a:cs typeface="+mn-ea"/>
                </a:defRPr>
              </a:lvl1pPr>
              <a:lvl2pPr indent="0" algn="ctr">
                <a:lnSpc>
                  <a:spcPct val="120000"/>
                </a:lnSpc>
                <a:spcBef>
                  <a:spcPts val="500"/>
                </a:spcBef>
                <a:buFont typeface="Arial" panose="020B0604020202020204" pitchFamily="34" charset="0"/>
                <a:buNone/>
                <a:defRPr sz="2000"/>
              </a:lvl2pPr>
              <a:lvl3pPr indent="0" algn="ctr">
                <a:lnSpc>
                  <a:spcPct val="120000"/>
                </a:lnSpc>
                <a:spcBef>
                  <a:spcPts val="500"/>
                </a:spcBef>
                <a:buFont typeface="Arial" panose="020B0604020202020204" pitchFamily="34" charset="0"/>
                <a:buNone/>
              </a:lvl3pPr>
              <a:lvl4pPr indent="0" algn="ctr">
                <a:lnSpc>
                  <a:spcPct val="120000"/>
                </a:lnSpc>
                <a:spcBef>
                  <a:spcPts val="500"/>
                </a:spcBef>
                <a:buFont typeface="Arial" panose="020B0604020202020204" pitchFamily="34" charset="0"/>
                <a:buNone/>
                <a:defRPr sz="1600"/>
              </a:lvl4pPr>
              <a:lvl5pPr indent="0" algn="ctr">
                <a:lnSpc>
                  <a:spcPct val="12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t>logo</a:t>
              </a:r>
              <a:endParaRPr lang="zh-CN" altLang="en-US" dirty="0"/>
            </a:p>
          </p:txBody>
        </p:sp>
      </p:grpSp>
      <p:pic>
        <p:nvPicPr>
          <p:cNvPr id="7" name="图片 6" descr="logo"/>
          <p:cNvPicPr>
            <a:picLocks noChangeAspect="1"/>
          </p:cNvPicPr>
          <p:nvPr/>
        </p:nvPicPr>
        <p:blipFill>
          <a:blip r:embed="rId7"/>
          <a:stretch>
            <a:fillRect/>
          </a:stretch>
        </p:blipFill>
        <p:spPr>
          <a:xfrm>
            <a:off x="12483465" y="3160395"/>
            <a:ext cx="1696720" cy="1696720"/>
          </a:xfrm>
          <a:prstGeom prst="rect">
            <a:avLst/>
          </a:prstGeom>
        </p:spPr>
      </p:pic>
      <p:pic>
        <p:nvPicPr>
          <p:cNvPr id="8" name="图片 7" descr="logo_1"/>
          <p:cNvPicPr>
            <a:picLocks noChangeAspect="1"/>
          </p:cNvPicPr>
          <p:nvPr/>
        </p:nvPicPr>
        <p:blipFill>
          <a:blip r:embed="rId8"/>
          <a:stretch>
            <a:fillRect/>
          </a:stretch>
        </p:blipFill>
        <p:spPr>
          <a:xfrm>
            <a:off x="5020310" y="378460"/>
            <a:ext cx="2183765" cy="1267460"/>
          </a:xfrm>
          <a:prstGeom prst="rect">
            <a:avLst/>
          </a:prstGeom>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99695" y="3992880"/>
            <a:ext cx="5588000" cy="2247900"/>
            <a:chOff x="157" y="6302"/>
            <a:chExt cx="8800" cy="3540"/>
          </a:xfrm>
        </p:grpSpPr>
        <p:grpSp>
          <p:nvGrpSpPr>
            <p:cNvPr id="41" name="组合 13"/>
            <p:cNvGrpSpPr/>
            <p:nvPr/>
          </p:nvGrpSpPr>
          <p:grpSpPr>
            <a:xfrm>
              <a:off x="157" y="6302"/>
              <a:ext cx="8801" cy="3541"/>
              <a:chOff x="2210" y="2765"/>
              <a:chExt cx="8801" cy="3541"/>
            </a:xfrm>
          </p:grpSpPr>
          <p:sp>
            <p:nvSpPr>
              <p:cNvPr id="45" name="圆角矩形 44"/>
              <p:cNvSpPr/>
              <p:nvPr/>
            </p:nvSpPr>
            <p:spPr>
              <a:xfrm>
                <a:off x="6123" y="3400"/>
                <a:ext cx="2154" cy="90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账户</a:t>
                </a:r>
                <a:endParaRPr lang="zh-CN" altLang="en-US" strike="noStrike" noProof="1">
                  <a:solidFill>
                    <a:schemeClr val="tx1"/>
                  </a:solidFill>
                </a:endParaRPr>
              </a:p>
            </p:txBody>
          </p:sp>
          <p:sp>
            <p:nvSpPr>
              <p:cNvPr id="46" name="椭圆 45"/>
              <p:cNvSpPr/>
              <p:nvPr/>
            </p:nvSpPr>
            <p:spPr>
              <a:xfrm>
                <a:off x="8743" y="4380"/>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用户名</a:t>
                </a:r>
                <a:endParaRPr lang="zh-CN" altLang="en-US" strike="noStrike" noProof="1">
                  <a:solidFill>
                    <a:schemeClr val="tx1"/>
                  </a:solidFill>
                </a:endParaRPr>
              </a:p>
            </p:txBody>
          </p:sp>
          <p:sp>
            <p:nvSpPr>
              <p:cNvPr id="47" name="椭圆 46"/>
              <p:cNvSpPr/>
              <p:nvPr/>
            </p:nvSpPr>
            <p:spPr>
              <a:xfrm>
                <a:off x="2523" y="2765"/>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编号</a:t>
                </a:r>
                <a:endParaRPr lang="zh-CN" altLang="en-US" strike="noStrike" noProof="1">
                  <a:solidFill>
                    <a:schemeClr val="tx1"/>
                  </a:solidFill>
                </a:endParaRPr>
              </a:p>
            </p:txBody>
          </p:sp>
          <p:sp>
            <p:nvSpPr>
              <p:cNvPr id="48" name="椭圆 47"/>
              <p:cNvSpPr/>
              <p:nvPr/>
            </p:nvSpPr>
            <p:spPr>
              <a:xfrm>
                <a:off x="6567" y="5513"/>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密码</a:t>
                </a:r>
                <a:endParaRPr lang="zh-CN" altLang="en-US" strike="noStrike" noProof="1">
                  <a:solidFill>
                    <a:schemeClr val="tx1"/>
                  </a:solidFill>
                </a:endParaRPr>
              </a:p>
            </p:txBody>
          </p:sp>
          <p:sp>
            <p:nvSpPr>
              <p:cNvPr id="49" name="椭圆 48"/>
              <p:cNvSpPr/>
              <p:nvPr/>
            </p:nvSpPr>
            <p:spPr>
              <a:xfrm>
                <a:off x="3060" y="5400"/>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邮箱</a:t>
                </a:r>
                <a:endParaRPr lang="zh-CN" altLang="en-US" strike="noStrike" noProof="1">
                  <a:solidFill>
                    <a:schemeClr val="tx1"/>
                  </a:solidFill>
                </a:endParaRPr>
              </a:p>
            </p:txBody>
          </p:sp>
          <p:sp>
            <p:nvSpPr>
              <p:cNvPr id="50" name="椭圆 49"/>
              <p:cNvSpPr/>
              <p:nvPr/>
            </p:nvSpPr>
            <p:spPr>
              <a:xfrm>
                <a:off x="2210" y="4272"/>
                <a:ext cx="249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权限</a:t>
                </a:r>
                <a:r>
                  <a:rPr lang="zh-CN" altLang="en-US" strike="noStrike" noProof="1">
                    <a:solidFill>
                      <a:schemeClr val="tx1"/>
                    </a:solidFill>
                  </a:rPr>
                  <a:t>标识</a:t>
                </a:r>
                <a:endParaRPr lang="zh-CN" altLang="en-US" strike="noStrike" noProof="1">
                  <a:solidFill>
                    <a:schemeClr val="tx1"/>
                  </a:solidFill>
                </a:endParaRPr>
              </a:p>
            </p:txBody>
          </p:sp>
          <p:cxnSp>
            <p:nvCxnSpPr>
              <p:cNvPr id="53" name="直接连接符 52"/>
              <p:cNvCxnSpPr>
                <a:stCxn id="45" idx="1"/>
                <a:endCxn id="47" idx="6"/>
              </p:cNvCxnSpPr>
              <p:nvPr/>
            </p:nvCxnSpPr>
            <p:spPr>
              <a:xfrm flipH="1" flipV="1">
                <a:off x="4791" y="3162"/>
                <a:ext cx="1332" cy="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1"/>
                <a:endCxn id="50" idx="6"/>
              </p:cNvCxnSpPr>
              <p:nvPr/>
            </p:nvCxnSpPr>
            <p:spPr>
              <a:xfrm flipH="1">
                <a:off x="4708" y="3854"/>
                <a:ext cx="1415" cy="8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flipH="1">
              <a:off x="2943" y="7836"/>
              <a:ext cx="2204" cy="1217"/>
            </a:xfrm>
            <a:prstGeom prst="line">
              <a:avLst/>
            </a:prstGeom>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a:off x="5106" y="7844"/>
              <a:ext cx="542" cy="1206"/>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a:off x="6224" y="7383"/>
              <a:ext cx="798" cy="650"/>
            </a:xfrm>
            <a:prstGeom prst="line">
              <a:avLst/>
            </a:prstGeom>
          </p:spPr>
          <p:style>
            <a:lnRef idx="1">
              <a:schemeClr val="dk1"/>
            </a:lnRef>
            <a:fillRef idx="0">
              <a:schemeClr val="dk1"/>
            </a:fillRef>
            <a:effectRef idx="0">
              <a:schemeClr val="dk1"/>
            </a:effectRef>
            <a:fontRef idx="minor">
              <a:schemeClr val="tx1"/>
            </a:fontRef>
          </p:style>
        </p:cxnSp>
      </p:grpSp>
      <p:grpSp>
        <p:nvGrpSpPr>
          <p:cNvPr id="59" name="组合 58"/>
          <p:cNvGrpSpPr/>
          <p:nvPr/>
        </p:nvGrpSpPr>
        <p:grpSpPr>
          <a:xfrm>
            <a:off x="4850765" y="185420"/>
            <a:ext cx="6984365" cy="4409440"/>
            <a:chOff x="4932" y="4266"/>
            <a:chExt cx="10999" cy="6944"/>
          </a:xfrm>
        </p:grpSpPr>
        <p:sp>
          <p:nvSpPr>
            <p:cNvPr id="12" name="圆角矩形 11"/>
            <p:cNvSpPr/>
            <p:nvPr/>
          </p:nvSpPr>
          <p:spPr>
            <a:xfrm>
              <a:off x="9355" y="7441"/>
              <a:ext cx="2153" cy="908"/>
            </a:xfrm>
            <a:prstGeom prst="round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个人信息</a:t>
              </a:r>
              <a:endParaRPr lang="zh-CN" altLang="en-US" strike="noStrike" noProof="1">
                <a:solidFill>
                  <a:schemeClr val="tx1"/>
                </a:solidFill>
              </a:endParaRPr>
            </a:p>
          </p:txBody>
        </p:sp>
        <p:sp>
          <p:nvSpPr>
            <p:cNvPr id="13" name="椭圆 12"/>
            <p:cNvSpPr/>
            <p:nvPr/>
          </p:nvSpPr>
          <p:spPr>
            <a:xfrm>
              <a:off x="10828" y="10389"/>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电话</a:t>
              </a:r>
              <a:endParaRPr lang="zh-CN" altLang="en-US" strike="noStrike" noProof="1">
                <a:solidFill>
                  <a:schemeClr val="tx1"/>
                </a:solidFill>
              </a:endParaRPr>
            </a:p>
          </p:txBody>
        </p:sp>
        <p:sp>
          <p:nvSpPr>
            <p:cNvPr id="29" name="椭圆 28"/>
            <p:cNvSpPr/>
            <p:nvPr/>
          </p:nvSpPr>
          <p:spPr>
            <a:xfrm>
              <a:off x="12303" y="9680"/>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籍贯</a:t>
              </a:r>
              <a:endParaRPr lang="zh-CN" altLang="en-US" strike="noStrike" noProof="1">
                <a:solidFill>
                  <a:schemeClr val="tx1"/>
                </a:solidFill>
              </a:endParaRPr>
            </a:p>
          </p:txBody>
        </p:sp>
        <p:sp>
          <p:nvSpPr>
            <p:cNvPr id="30" name="椭圆 29"/>
            <p:cNvSpPr/>
            <p:nvPr/>
          </p:nvSpPr>
          <p:spPr>
            <a:xfrm>
              <a:off x="8447" y="10417"/>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QQ</a:t>
              </a:r>
              <a:endParaRPr lang="en-US" altLang="zh-CN" strike="noStrike" noProof="1">
                <a:solidFill>
                  <a:schemeClr val="tx1"/>
                </a:solidFill>
              </a:endParaRPr>
            </a:p>
          </p:txBody>
        </p:sp>
        <p:sp>
          <p:nvSpPr>
            <p:cNvPr id="31" name="椭圆 30"/>
            <p:cNvSpPr/>
            <p:nvPr/>
          </p:nvSpPr>
          <p:spPr>
            <a:xfrm>
              <a:off x="6859" y="9596"/>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邮箱</a:t>
              </a:r>
              <a:endParaRPr lang="zh-CN" altLang="en-US" strike="noStrike" noProof="1">
                <a:solidFill>
                  <a:schemeClr val="tx1"/>
                </a:solidFill>
              </a:endParaRPr>
            </a:p>
          </p:txBody>
        </p:sp>
        <p:sp>
          <p:nvSpPr>
            <p:cNvPr id="32" name="椭圆 31"/>
            <p:cNvSpPr/>
            <p:nvPr/>
          </p:nvSpPr>
          <p:spPr>
            <a:xfrm>
              <a:off x="6251" y="8803"/>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微信</a:t>
              </a:r>
              <a:r>
                <a:rPr lang="zh-CN" altLang="en-US" strike="noStrike" noProof="1">
                  <a:solidFill>
                    <a:schemeClr val="tx1"/>
                  </a:solidFill>
                </a:rPr>
                <a:t>号</a:t>
              </a:r>
              <a:endParaRPr lang="zh-CN" altLang="en-US" strike="noStrike" noProof="1">
                <a:solidFill>
                  <a:schemeClr val="tx1"/>
                </a:solidFill>
              </a:endParaRPr>
            </a:p>
          </p:txBody>
        </p:sp>
        <p:sp>
          <p:nvSpPr>
            <p:cNvPr id="33" name="椭圆 32"/>
            <p:cNvSpPr/>
            <p:nvPr/>
          </p:nvSpPr>
          <p:spPr>
            <a:xfrm>
              <a:off x="5158" y="7768"/>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组别</a:t>
              </a:r>
              <a:endParaRPr lang="zh-CN" altLang="en-US" strike="noStrike" noProof="1">
                <a:solidFill>
                  <a:schemeClr val="tx1"/>
                </a:solidFill>
              </a:endParaRPr>
            </a:p>
          </p:txBody>
        </p:sp>
        <p:sp>
          <p:nvSpPr>
            <p:cNvPr id="34" name="椭圆 33"/>
            <p:cNvSpPr/>
            <p:nvPr/>
          </p:nvSpPr>
          <p:spPr>
            <a:xfrm>
              <a:off x="4932" y="6762"/>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权限</a:t>
              </a:r>
              <a:endParaRPr lang="zh-CN" altLang="en-US" strike="noStrike" noProof="1">
                <a:solidFill>
                  <a:schemeClr val="tx1"/>
                </a:solidFill>
              </a:endParaRPr>
            </a:p>
          </p:txBody>
        </p:sp>
        <p:sp>
          <p:nvSpPr>
            <p:cNvPr id="35" name="椭圆 34"/>
            <p:cNvSpPr/>
            <p:nvPr/>
          </p:nvSpPr>
          <p:spPr>
            <a:xfrm>
              <a:off x="5612" y="5741"/>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学校</a:t>
              </a:r>
              <a:endParaRPr lang="zh-CN" altLang="en-US" strike="noStrike" noProof="1">
                <a:solidFill>
                  <a:schemeClr val="tx1"/>
                </a:solidFill>
              </a:endParaRPr>
            </a:p>
          </p:txBody>
        </p:sp>
        <p:sp>
          <p:nvSpPr>
            <p:cNvPr id="36" name="椭圆 35"/>
            <p:cNvSpPr/>
            <p:nvPr/>
          </p:nvSpPr>
          <p:spPr>
            <a:xfrm>
              <a:off x="12870" y="8702"/>
              <a:ext cx="2626"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出生日期</a:t>
              </a:r>
              <a:endParaRPr lang="zh-CN" altLang="en-US" strike="noStrike" noProof="1">
                <a:solidFill>
                  <a:schemeClr val="tx1"/>
                </a:solidFill>
              </a:endParaRPr>
            </a:p>
          </p:txBody>
        </p:sp>
        <p:sp>
          <p:nvSpPr>
            <p:cNvPr id="37" name="椭圆 36"/>
            <p:cNvSpPr/>
            <p:nvPr/>
          </p:nvSpPr>
          <p:spPr>
            <a:xfrm>
              <a:off x="13663" y="7781"/>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民族</a:t>
              </a:r>
              <a:endParaRPr lang="zh-CN" altLang="en-US" strike="noStrike" noProof="1">
                <a:solidFill>
                  <a:schemeClr val="tx1"/>
                </a:solidFill>
              </a:endParaRPr>
            </a:p>
          </p:txBody>
        </p:sp>
        <p:sp>
          <p:nvSpPr>
            <p:cNvPr id="38" name="椭圆 37"/>
            <p:cNvSpPr/>
            <p:nvPr/>
          </p:nvSpPr>
          <p:spPr>
            <a:xfrm>
              <a:off x="13663" y="6788"/>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性别</a:t>
              </a:r>
              <a:endParaRPr lang="zh-CN" altLang="en-US" strike="noStrike" noProof="1">
                <a:solidFill>
                  <a:schemeClr val="tx1"/>
                </a:solidFill>
              </a:endParaRPr>
            </a:p>
          </p:txBody>
        </p:sp>
        <p:sp>
          <p:nvSpPr>
            <p:cNvPr id="39" name="椭圆 38"/>
            <p:cNvSpPr/>
            <p:nvPr/>
          </p:nvSpPr>
          <p:spPr>
            <a:xfrm>
              <a:off x="12695" y="5853"/>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英文名</a:t>
              </a:r>
              <a:endParaRPr lang="zh-CN" altLang="en-US" strike="noStrike" noProof="1">
                <a:solidFill>
                  <a:schemeClr val="tx1"/>
                </a:solidFill>
              </a:endParaRPr>
            </a:p>
          </p:txBody>
        </p:sp>
        <p:sp>
          <p:nvSpPr>
            <p:cNvPr id="40" name="椭圆 39"/>
            <p:cNvSpPr/>
            <p:nvPr/>
          </p:nvSpPr>
          <p:spPr>
            <a:xfrm>
              <a:off x="11295" y="4946"/>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姓名</a:t>
              </a:r>
              <a:endParaRPr lang="zh-CN" altLang="en-US" strike="noStrike" noProof="1">
                <a:solidFill>
                  <a:schemeClr val="tx1"/>
                </a:solidFill>
              </a:endParaRPr>
            </a:p>
          </p:txBody>
        </p:sp>
        <p:sp>
          <p:nvSpPr>
            <p:cNvPr id="5" name="椭圆 4"/>
            <p:cNvSpPr/>
            <p:nvPr/>
          </p:nvSpPr>
          <p:spPr>
            <a:xfrm>
              <a:off x="9427" y="4266"/>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工号</a:t>
              </a:r>
              <a:endParaRPr lang="zh-CN" altLang="en-US" strike="noStrike" noProof="1">
                <a:solidFill>
                  <a:schemeClr val="tx1"/>
                </a:solidFill>
              </a:endParaRPr>
            </a:p>
          </p:txBody>
        </p:sp>
        <p:sp>
          <p:nvSpPr>
            <p:cNvPr id="43" name="椭圆 42"/>
            <p:cNvSpPr/>
            <p:nvPr/>
          </p:nvSpPr>
          <p:spPr>
            <a:xfrm>
              <a:off x="7086" y="4720"/>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院系</a:t>
              </a:r>
              <a:endParaRPr lang="zh-CN" altLang="en-US" strike="noStrike" noProof="1">
                <a:solidFill>
                  <a:schemeClr val="tx1"/>
                </a:solidFill>
              </a:endParaRPr>
            </a:p>
          </p:txBody>
        </p:sp>
        <p:cxnSp>
          <p:nvCxnSpPr>
            <p:cNvPr id="44" name="直接连接符 43"/>
            <p:cNvCxnSpPr>
              <a:stCxn id="12" idx="0"/>
              <a:endCxn id="5" idx="4"/>
            </p:cNvCxnSpPr>
            <p:nvPr/>
          </p:nvCxnSpPr>
          <p:spPr>
            <a:xfrm flipV="1">
              <a:off x="10431" y="5059"/>
              <a:ext cx="130" cy="2382"/>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0"/>
              <a:endCxn id="40" idx="4"/>
            </p:cNvCxnSpPr>
            <p:nvPr/>
          </p:nvCxnSpPr>
          <p:spPr>
            <a:xfrm flipV="1">
              <a:off x="10431" y="5739"/>
              <a:ext cx="1998" cy="1702"/>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a:stCxn id="12" idx="0"/>
              <a:endCxn id="43" idx="4"/>
            </p:cNvCxnSpPr>
            <p:nvPr/>
          </p:nvCxnSpPr>
          <p:spPr>
            <a:xfrm flipH="1" flipV="1">
              <a:off x="8220" y="5513"/>
              <a:ext cx="2211" cy="1928"/>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a:endCxn id="35" idx="5"/>
            </p:cNvCxnSpPr>
            <p:nvPr/>
          </p:nvCxnSpPr>
          <p:spPr>
            <a:xfrm flipH="1" flipV="1">
              <a:off x="7548" y="6417"/>
              <a:ext cx="2827" cy="1024"/>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2" idx="1"/>
              <a:endCxn id="34" idx="6"/>
            </p:cNvCxnSpPr>
            <p:nvPr/>
          </p:nvCxnSpPr>
          <p:spPr>
            <a:xfrm flipH="1" flipV="1">
              <a:off x="7200" y="7158"/>
              <a:ext cx="2155" cy="737"/>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33" idx="6"/>
            </p:cNvCxnSpPr>
            <p:nvPr/>
          </p:nvCxnSpPr>
          <p:spPr>
            <a:xfrm flipH="1">
              <a:off x="7426" y="7894"/>
              <a:ext cx="1928" cy="27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12" idx="1"/>
              <a:endCxn id="32" idx="7"/>
            </p:cNvCxnSpPr>
            <p:nvPr/>
          </p:nvCxnSpPr>
          <p:spPr>
            <a:xfrm flipH="1">
              <a:off x="8187" y="7895"/>
              <a:ext cx="1168" cy="102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endCxn id="31" idx="7"/>
            </p:cNvCxnSpPr>
            <p:nvPr/>
          </p:nvCxnSpPr>
          <p:spPr>
            <a:xfrm flipH="1">
              <a:off x="8795" y="8008"/>
              <a:ext cx="559" cy="1704"/>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a:stCxn id="12" idx="2"/>
              <a:endCxn id="30" idx="0"/>
            </p:cNvCxnSpPr>
            <p:nvPr/>
          </p:nvCxnSpPr>
          <p:spPr>
            <a:xfrm flipH="1">
              <a:off x="9581" y="8349"/>
              <a:ext cx="850" cy="2068"/>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endCxn id="13" idx="0"/>
            </p:cNvCxnSpPr>
            <p:nvPr/>
          </p:nvCxnSpPr>
          <p:spPr>
            <a:xfrm>
              <a:off x="10375" y="8348"/>
              <a:ext cx="1587" cy="2041"/>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a:stCxn id="12" idx="2"/>
              <a:endCxn id="29" idx="1"/>
            </p:cNvCxnSpPr>
            <p:nvPr/>
          </p:nvCxnSpPr>
          <p:spPr>
            <a:xfrm>
              <a:off x="10431" y="8349"/>
              <a:ext cx="2204" cy="1447"/>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stCxn id="12" idx="3"/>
              <a:endCxn id="39" idx="3"/>
            </p:cNvCxnSpPr>
            <p:nvPr/>
          </p:nvCxnSpPr>
          <p:spPr>
            <a:xfrm flipV="1">
              <a:off x="11508" y="6529"/>
              <a:ext cx="1519" cy="1366"/>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endCxn id="38" idx="2"/>
            </p:cNvCxnSpPr>
            <p:nvPr/>
          </p:nvCxnSpPr>
          <p:spPr>
            <a:xfrm flipV="1">
              <a:off x="11509" y="7184"/>
              <a:ext cx="2154" cy="71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12" idx="3"/>
              <a:endCxn id="37" idx="2"/>
            </p:cNvCxnSpPr>
            <p:nvPr/>
          </p:nvCxnSpPr>
          <p:spPr>
            <a:xfrm>
              <a:off x="11508" y="7895"/>
              <a:ext cx="2155" cy="282"/>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p:cNvCxnSpPr>
              <a:stCxn id="12" idx="3"/>
              <a:endCxn id="36" idx="1"/>
            </p:cNvCxnSpPr>
            <p:nvPr/>
          </p:nvCxnSpPr>
          <p:spPr>
            <a:xfrm>
              <a:off x="11508" y="7895"/>
              <a:ext cx="1747" cy="923"/>
            </a:xfrm>
            <a:prstGeom prst="line">
              <a:avLst/>
            </a:prstGeom>
          </p:spPr>
          <p:style>
            <a:lnRef idx="1">
              <a:schemeClr val="dk1"/>
            </a:lnRef>
            <a:fillRef idx="0">
              <a:schemeClr val="dk1"/>
            </a:fillRef>
            <a:effectRef idx="0">
              <a:schemeClr val="dk1"/>
            </a:effectRef>
            <a:fontRef idx="minor">
              <a:schemeClr val="tx1"/>
            </a:fontRef>
          </p:style>
        </p:cxnSp>
      </p:grpSp>
      <p:sp>
        <p:nvSpPr>
          <p:cNvPr id="19" name="文本框 18"/>
          <p:cNvSpPr txBox="1"/>
          <p:nvPr/>
        </p:nvSpPr>
        <p:spPr>
          <a:xfrm>
            <a:off x="848995" y="953135"/>
            <a:ext cx="4498340" cy="829945"/>
          </a:xfrm>
          <a:prstGeom prst="rect">
            <a:avLst/>
          </a:prstGeom>
          <a:noFill/>
        </p:spPr>
        <p:txBody>
          <a:bodyPr wrap="square" rtlCol="0">
            <a:spAutoFit/>
          </a:bodyPr>
          <a:p>
            <a:r>
              <a:rPr lang="zh-CN" altLang="en-US" sz="4800"/>
              <a:t>成</a:t>
            </a:r>
            <a:r>
              <a:rPr lang="en-US" altLang="zh-CN" sz="4800"/>
              <a:t> </a:t>
            </a:r>
            <a:r>
              <a:rPr lang="zh-CN" altLang="en-US" sz="4800"/>
              <a:t>员</a:t>
            </a:r>
            <a:r>
              <a:rPr lang="en-US" altLang="zh-CN" sz="4800"/>
              <a:t> </a:t>
            </a:r>
            <a:r>
              <a:rPr lang="zh-CN" altLang="en-US" sz="4800"/>
              <a:t>账</a:t>
            </a:r>
            <a:r>
              <a:rPr lang="en-US" altLang="zh-CN" sz="4800"/>
              <a:t> </a:t>
            </a:r>
            <a:r>
              <a:rPr lang="zh-CN" altLang="en-US" sz="4800"/>
              <a:t>户</a:t>
            </a:r>
            <a:endParaRPr lang="zh-CN" altLang="en-US" sz="4800"/>
          </a:p>
        </p:txBody>
      </p:sp>
      <p:sp>
        <p:nvSpPr>
          <p:cNvPr id="20" name="下箭头 19"/>
          <p:cNvSpPr/>
          <p:nvPr/>
        </p:nvSpPr>
        <p:spPr>
          <a:xfrm>
            <a:off x="1821180" y="2132965"/>
            <a:ext cx="838200" cy="1311910"/>
          </a:xfrm>
          <a:prstGeom prst="downArrow">
            <a:avLst/>
          </a:prstGeom>
          <a:solidFill>
            <a:srgbClr val="E9381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7143115" y="5911215"/>
            <a:ext cx="3797935" cy="829945"/>
          </a:xfrm>
          <a:prstGeom prst="rect">
            <a:avLst/>
          </a:prstGeom>
          <a:noFill/>
        </p:spPr>
        <p:txBody>
          <a:bodyPr wrap="square" rtlCol="0">
            <a:spAutoFit/>
          </a:bodyPr>
          <a:p>
            <a:r>
              <a:rPr lang="zh-CN" altLang="en-US" sz="4800"/>
              <a:t>成</a:t>
            </a:r>
            <a:r>
              <a:rPr lang="en-US" altLang="zh-CN" sz="4800"/>
              <a:t> </a:t>
            </a:r>
            <a:r>
              <a:rPr lang="zh-CN" altLang="en-US" sz="4800"/>
              <a:t>员</a:t>
            </a:r>
            <a:r>
              <a:rPr lang="en-US" altLang="zh-CN" sz="4800"/>
              <a:t> </a:t>
            </a:r>
            <a:r>
              <a:rPr lang="zh-CN" altLang="en-US" sz="4800"/>
              <a:t>信</a:t>
            </a:r>
            <a:r>
              <a:rPr lang="en-US" altLang="zh-CN" sz="4800"/>
              <a:t> </a:t>
            </a:r>
            <a:r>
              <a:rPr lang="zh-CN" altLang="en-US" sz="4800"/>
              <a:t>息</a:t>
            </a:r>
            <a:endParaRPr lang="zh-CN" altLang="en-US" sz="4800"/>
          </a:p>
        </p:txBody>
      </p:sp>
      <p:sp>
        <p:nvSpPr>
          <p:cNvPr id="62" name="上箭头 61"/>
          <p:cNvSpPr/>
          <p:nvPr/>
        </p:nvSpPr>
        <p:spPr>
          <a:xfrm>
            <a:off x="8210550" y="4737100"/>
            <a:ext cx="817245" cy="1174115"/>
          </a:xfrm>
          <a:prstGeom prst="upArrow">
            <a:avLst/>
          </a:prstGeom>
          <a:solidFill>
            <a:srgbClr val="E9381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流程图: 决策 20"/>
          <p:cNvSpPr/>
          <p:nvPr/>
        </p:nvSpPr>
        <p:spPr>
          <a:xfrm>
            <a:off x="3586480" y="2730500"/>
            <a:ext cx="1785620" cy="1014095"/>
          </a:xfrm>
          <a:prstGeom prst="flowChartDecis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包含</a:t>
            </a:r>
            <a:endParaRPr lang="zh-CN" altLang="en-US"/>
          </a:p>
        </p:txBody>
      </p:sp>
      <p:cxnSp>
        <p:nvCxnSpPr>
          <p:cNvPr id="22" name="直接连接符 21"/>
          <p:cNvCxnSpPr>
            <a:stCxn id="21" idx="1"/>
            <a:endCxn id="45" idx="0"/>
          </p:cNvCxnSpPr>
          <p:nvPr/>
        </p:nvCxnSpPr>
        <p:spPr>
          <a:xfrm flipH="1">
            <a:off x="3268345" y="3237865"/>
            <a:ext cx="318135" cy="1158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1" idx="3"/>
            <a:endCxn id="12" idx="1"/>
          </p:cNvCxnSpPr>
          <p:nvPr/>
        </p:nvCxnSpPr>
        <p:spPr>
          <a:xfrm flipV="1">
            <a:off x="5372100" y="2489835"/>
            <a:ext cx="2287270" cy="74803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1"/>
            </p:custDataLst>
          </p:nvPr>
        </p:nvSpPr>
        <p:spPr>
          <a:xfrm>
            <a:off x="-1837" y="-25568"/>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custDataLst>
              <p:tags r:id="rId2"/>
            </p:custDataLst>
          </p:nvPr>
        </p:nvSpPr>
        <p:spPr>
          <a:xfrm>
            <a:off x="491205" y="216411"/>
            <a:ext cx="3676263" cy="801419"/>
          </a:xfrm>
          <a:prstGeom prst="rect">
            <a:avLst/>
          </a:prstGeom>
          <a:noFill/>
        </p:spPr>
        <p:txBody>
          <a:bodyPr wrap="square" rtlCol="0">
            <a:normAutofit/>
          </a:bodyPr>
          <a:p>
            <a:pPr>
              <a:lnSpc>
                <a:spcPct val="130000"/>
              </a:lnSpc>
            </a:pPr>
            <a:r>
              <a:rPr lang="en-US" altLang="zh-CN" sz="2800">
                <a:solidFill>
                  <a:schemeClr val="accent1"/>
                </a:solidFill>
                <a:latin typeface="+mj-lt"/>
                <a:ea typeface="+mj-ea"/>
                <a:cs typeface="+mj-cs"/>
              </a:rPr>
              <a:t>E-R</a:t>
            </a:r>
            <a:r>
              <a:rPr lang="zh-CN" altLang="en-US" sz="2800">
                <a:solidFill>
                  <a:schemeClr val="accent1"/>
                </a:solidFill>
                <a:latin typeface="+mj-lt"/>
                <a:ea typeface="+mj-ea"/>
                <a:cs typeface="+mj-cs"/>
              </a:rPr>
              <a:t>图</a:t>
            </a:r>
            <a:endParaRPr lang="zh-CN" altLang="en-US" sz="2800">
              <a:solidFill>
                <a:schemeClr val="accent1"/>
              </a:solidFill>
              <a:latin typeface="+mj-lt"/>
              <a:ea typeface="+mj-ea"/>
              <a:cs typeface="+mj-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down)">
                                      <p:cBhvr>
                                        <p:cTn id="1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62" grpId="0" animBg="1"/>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FOUR</a:t>
            </a:r>
            <a:endParaRPr lang="en-US" altLang="zh-CN" sz="36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lstStyle/>
          <a:p>
            <a:r>
              <a:rPr lang="en-US" altLang="zh-CN">
                <a:solidFill>
                  <a:schemeClr val="accent1"/>
                </a:solidFill>
              </a:rPr>
              <a:t>4. </a:t>
            </a:r>
            <a:r>
              <a:rPr lang="zh-CN" altLang="en-US">
                <a:solidFill>
                  <a:schemeClr val="accent1"/>
                </a:solidFill>
              </a:rPr>
              <a:t>详细设计</a:t>
            </a:r>
            <a:endParaRPr lang="zh-CN" altLang="en-US">
              <a:solidFill>
                <a:schemeClr val="accent1"/>
              </a:solidFill>
            </a:endParaRPr>
          </a:p>
        </p:txBody>
      </p:sp>
      <p:sp>
        <p:nvSpPr>
          <p:cNvPr id="3" name="文本占位符 2"/>
          <p:cNvSpPr>
            <a:spLocks noGrp="1"/>
          </p:cNvSpPr>
          <p:nvPr>
            <p:ph type="body" idx="1"/>
            <p:custDataLst>
              <p:tags r:id="rId3"/>
            </p:custDataLst>
          </p:nvPr>
        </p:nvSpPr>
        <p:spPr/>
        <p:txBody>
          <a:bodyPr lIns="90000" tIns="46800" rIns="90000" bIns="46800"/>
          <a:lstStyle/>
          <a:p>
            <a:r>
              <a:rPr lang="zh-CN" altLang="en-US"/>
              <a:t>成员</a:t>
            </a:r>
            <a:r>
              <a:rPr lang="en-US" altLang="zh-CN"/>
              <a:t>     </a:t>
            </a:r>
            <a:r>
              <a:rPr lang="zh-CN" altLang="en-US"/>
              <a:t>时间轴</a:t>
            </a:r>
            <a:r>
              <a:rPr lang="en-US" altLang="zh-CN"/>
              <a:t>      </a:t>
            </a:r>
            <a:r>
              <a:rPr lang="zh-CN" altLang="en-US"/>
              <a:t>财务</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线连接符 15"/>
          <p:cNvCxnSpPr>
            <a:stCxn id="10" idx="6"/>
            <a:endCxn id="38" idx="2"/>
          </p:cNvCxnSpPr>
          <p:nvPr>
            <p:custDataLst>
              <p:tags r:id="rId1"/>
            </p:custDataLst>
          </p:nvPr>
        </p:nvCxnSpPr>
        <p:spPr>
          <a:xfrm>
            <a:off x="2820637" y="4059109"/>
            <a:ext cx="6593329" cy="0"/>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2"/>
            </p:custDataLst>
          </p:nvPr>
        </p:nvSpPr>
        <p:spPr>
          <a:xfrm>
            <a:off x="0" y="1463041"/>
            <a:ext cx="12192000" cy="171217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custDataLst>
              <p:tags r:id="rId3"/>
            </p:custDataLst>
          </p:nvPr>
        </p:nvSpPr>
        <p:spPr>
          <a:xfrm>
            <a:off x="1275094"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登陆</a:t>
            </a:r>
            <a:r>
              <a:rPr lang="zh-CN" altLang="en-US" sz="2000" b="0"/>
              <a:t>与注册</a:t>
            </a:r>
            <a:endParaRPr lang="zh-CN" altLang="en-US" sz="2000" b="0"/>
          </a:p>
        </p:txBody>
      </p:sp>
      <p:sp>
        <p:nvSpPr>
          <p:cNvPr id="18" name="文本框 17"/>
          <p:cNvSpPr txBox="1"/>
          <p:nvPr>
            <p:custDataLst>
              <p:tags r:id="rId4"/>
            </p:custDataLst>
          </p:nvPr>
        </p:nvSpPr>
        <p:spPr>
          <a:xfrm>
            <a:off x="1260027" y="4967407"/>
            <a:ext cx="2634638" cy="1372683"/>
          </a:xfrm>
          <a:prstGeom prst="rect">
            <a:avLst/>
          </a:prstGeom>
        </p:spPr>
        <p:txBody>
          <a:bodyPr wrap="square">
            <a:noAutofit/>
          </a:bodyPr>
          <a:lstStyle>
            <a:defPPr>
              <a:defRPr lang="zh-CN"/>
            </a:defPPr>
            <a:lvl1pPr algn="ctr">
              <a:lnSpc>
                <a:spcPct val="130000"/>
              </a:lnSpc>
              <a:defRPr sz="1600">
                <a:solidFill>
                  <a:schemeClr val="tx1">
                    <a:lumMod val="50000"/>
                    <a:lumOff val="50000"/>
                  </a:schemeClr>
                </a:solidFill>
              </a:defRPr>
            </a:lvl1pPr>
          </a:lstStyle>
          <a:p>
            <a:r>
              <a:rPr lang="zh-CN" altLang="en-US" sz="1800"/>
              <a:t>成员需在管理员协助下进行用户注册，然后可使用注册的账户和密码进行登录</a:t>
            </a:r>
            <a:endParaRPr lang="zh-CN" altLang="en-US" sz="1800"/>
          </a:p>
        </p:txBody>
      </p:sp>
      <p:sp>
        <p:nvSpPr>
          <p:cNvPr id="31" name="矩形 30"/>
          <p:cNvSpPr/>
          <p:nvPr>
            <p:custDataLst>
              <p:tags r:id="rId5"/>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6"/>
            </p:custDataLst>
          </p:nvPr>
        </p:nvSpPr>
        <p:spPr>
          <a:xfrm>
            <a:off x="954120" y="268897"/>
            <a:ext cx="3676263" cy="801419"/>
          </a:xfrm>
          <a:prstGeom prst="rect">
            <a:avLst/>
          </a:prstGeom>
          <a:noFill/>
        </p:spPr>
        <p:txBody>
          <a:bodyPr wrap="square" rtlCol="0">
            <a:normAutofit/>
          </a:bodyPr>
          <a:lstStyle/>
          <a:p>
            <a:pPr>
              <a:lnSpc>
                <a:spcPct val="130000"/>
              </a:lnSpc>
            </a:pPr>
            <a:r>
              <a:rPr lang="zh-CN" altLang="en-US" sz="2800">
                <a:solidFill>
                  <a:schemeClr val="accent1"/>
                </a:solidFill>
                <a:latin typeface="+mj-lt"/>
                <a:ea typeface="+mj-ea"/>
                <a:cs typeface="+mj-cs"/>
              </a:rPr>
              <a:t>成员</a:t>
            </a:r>
            <a:endParaRPr lang="zh-CN" altLang="en-US" sz="2800">
              <a:solidFill>
                <a:schemeClr val="accent1"/>
              </a:solidFill>
              <a:latin typeface="+mj-lt"/>
              <a:ea typeface="+mj-ea"/>
              <a:cs typeface="+mj-cs"/>
            </a:endParaRPr>
          </a:p>
        </p:txBody>
      </p:sp>
      <p:sp>
        <p:nvSpPr>
          <p:cNvPr id="10" name="椭圆 9"/>
          <p:cNvSpPr/>
          <p:nvPr>
            <p:custDataLst>
              <p:tags r:id="rId7"/>
            </p:custDataLst>
          </p:nvPr>
        </p:nvSpPr>
        <p:spPr>
          <a:xfrm>
            <a:off x="2364190"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1</a:t>
            </a:r>
            <a:endParaRPr lang="zh-CN" altLang="en-US" sz="1600" dirty="0"/>
          </a:p>
        </p:txBody>
      </p:sp>
      <p:sp>
        <p:nvSpPr>
          <p:cNvPr id="33" name="文本框 32"/>
          <p:cNvSpPr txBox="1"/>
          <p:nvPr>
            <p:custDataLst>
              <p:tags r:id="rId8"/>
            </p:custDataLst>
          </p:nvPr>
        </p:nvSpPr>
        <p:spPr>
          <a:xfrm>
            <a:off x="4663898"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个人信息与</a:t>
            </a:r>
            <a:r>
              <a:rPr lang="zh-CN" altLang="en-US" sz="2000" b="0">
                <a:sym typeface="+mn-ea"/>
              </a:rPr>
              <a:t>签到</a:t>
            </a:r>
            <a:endParaRPr lang="zh-CN" altLang="en-US" sz="2000" b="0"/>
          </a:p>
        </p:txBody>
      </p:sp>
      <p:sp>
        <p:nvSpPr>
          <p:cNvPr id="34" name="文本框 33"/>
          <p:cNvSpPr txBox="1"/>
          <p:nvPr>
            <p:custDataLst>
              <p:tags r:id="rId9"/>
            </p:custDataLst>
          </p:nvPr>
        </p:nvSpPr>
        <p:spPr>
          <a:xfrm>
            <a:off x="4664005" y="4993774"/>
            <a:ext cx="2634638" cy="1372683"/>
          </a:xfrm>
          <a:prstGeom prst="rect">
            <a:avLst/>
          </a:prstGeom>
        </p:spPr>
        <p:txBody>
          <a:bodyPr wrap="square">
            <a:normAutofit/>
          </a:bodyPr>
          <a:lstStyle>
            <a:defPPr>
              <a:defRPr lang="zh-CN"/>
            </a:defPPr>
            <a:lvl1pPr algn="ctr">
              <a:lnSpc>
                <a:spcPct val="130000"/>
              </a:lnSpc>
              <a:defRPr sz="1600">
                <a:solidFill>
                  <a:schemeClr val="tx1">
                    <a:lumMod val="50000"/>
                    <a:lumOff val="50000"/>
                  </a:schemeClr>
                </a:solidFill>
              </a:defRPr>
            </a:lvl1pPr>
          </a:lstStyle>
          <a:p>
            <a:r>
              <a:rPr lang="zh-CN" altLang="en-US" sz="1800"/>
              <a:t>用户登录后，需自行完善个人详细信息，且需</a:t>
            </a:r>
            <a:r>
              <a:rPr lang="zh-CN" altLang="en-US" sz="1800"/>
              <a:t>每日签到，作为考勤</a:t>
            </a:r>
            <a:endParaRPr lang="zh-CN" altLang="en-US" sz="1800"/>
          </a:p>
        </p:txBody>
      </p:sp>
      <p:sp>
        <p:nvSpPr>
          <p:cNvPr id="35" name="椭圆 34"/>
          <p:cNvSpPr/>
          <p:nvPr>
            <p:custDataLst>
              <p:tags r:id="rId10"/>
            </p:custDataLst>
          </p:nvPr>
        </p:nvSpPr>
        <p:spPr>
          <a:xfrm>
            <a:off x="5752994"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2</a:t>
            </a:r>
            <a:endParaRPr lang="zh-CN" altLang="en-US" sz="1600" dirty="0"/>
          </a:p>
        </p:txBody>
      </p:sp>
      <p:sp>
        <p:nvSpPr>
          <p:cNvPr id="36" name="文本框 35"/>
          <p:cNvSpPr txBox="1"/>
          <p:nvPr>
            <p:custDataLst>
              <p:tags r:id="rId11"/>
            </p:custDataLst>
          </p:nvPr>
        </p:nvSpPr>
        <p:spPr>
          <a:xfrm>
            <a:off x="8324870" y="4452986"/>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成员</a:t>
            </a:r>
            <a:r>
              <a:rPr lang="zh-CN" altLang="en-US" sz="2000" b="0"/>
              <a:t>管理</a:t>
            </a:r>
            <a:endParaRPr lang="zh-CN" altLang="en-US" sz="2000" b="0"/>
          </a:p>
        </p:txBody>
      </p:sp>
      <p:sp>
        <p:nvSpPr>
          <p:cNvPr id="37" name="文本框 36"/>
          <p:cNvSpPr txBox="1"/>
          <p:nvPr>
            <p:custDataLst>
              <p:tags r:id="rId12"/>
            </p:custDataLst>
          </p:nvPr>
        </p:nvSpPr>
        <p:spPr>
          <a:xfrm>
            <a:off x="8324869" y="4992518"/>
            <a:ext cx="2634638" cy="1372683"/>
          </a:xfrm>
          <a:prstGeom prst="rect">
            <a:avLst/>
          </a:prstGeom>
        </p:spPr>
        <p:txBody>
          <a:bodyPr wrap="square">
            <a:normAutofit/>
          </a:bodyPr>
          <a:lstStyle>
            <a:defPPr>
              <a:defRPr lang="zh-CN"/>
            </a:defPPr>
            <a:lvl1pPr algn="ctr">
              <a:lnSpc>
                <a:spcPct val="130000"/>
              </a:lnSpc>
              <a:defRPr sz="1600">
                <a:solidFill>
                  <a:schemeClr val="tx1">
                    <a:lumMod val="50000"/>
                    <a:lumOff val="50000"/>
                  </a:schemeClr>
                </a:solidFill>
              </a:defRPr>
            </a:lvl1pPr>
          </a:lstStyle>
          <a:p>
            <a:r>
              <a:rPr lang="zh-CN" altLang="en-US" sz="1800"/>
              <a:t>管理员账户登录后，可查看所有成员的部分信息，包括签到状况</a:t>
            </a:r>
            <a:endParaRPr lang="zh-CN" altLang="en-US" sz="1800"/>
          </a:p>
        </p:txBody>
      </p:sp>
      <p:sp>
        <p:nvSpPr>
          <p:cNvPr id="38" name="椭圆 37"/>
          <p:cNvSpPr/>
          <p:nvPr>
            <p:custDataLst>
              <p:tags r:id="rId13"/>
            </p:custDataLst>
          </p:nvPr>
        </p:nvSpPr>
        <p:spPr>
          <a:xfrm>
            <a:off x="9413966"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3</a:t>
            </a:r>
            <a:endParaRPr lang="zh-CN" altLang="en-US" sz="1600" dirty="0"/>
          </a:p>
        </p:txBody>
      </p:sp>
      <p:cxnSp>
        <p:nvCxnSpPr>
          <p:cNvPr id="12" name="直线连接符 11"/>
          <p:cNvCxnSpPr/>
          <p:nvPr>
            <p:custDataLst>
              <p:tags r:id="rId14"/>
            </p:custDataLst>
          </p:nvPr>
        </p:nvCxnSpPr>
        <p:spPr>
          <a:xfrm>
            <a:off x="4320117" y="4059109"/>
            <a:ext cx="0" cy="2036891"/>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custDataLst>
              <p:tags r:id="rId15"/>
            </p:custDataLst>
          </p:nvPr>
        </p:nvCxnSpPr>
        <p:spPr>
          <a:xfrm>
            <a:off x="7739063" y="4059015"/>
            <a:ext cx="0" cy="2036985"/>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16"/>
            </p:custDataLst>
          </p:nvPr>
        </p:nvPicPr>
        <p:blipFill>
          <a:blip r:embed="rId17"/>
          <a:stretch>
            <a:fillRect/>
          </a:stretch>
        </p:blipFill>
        <p:spPr>
          <a:xfrm>
            <a:off x="1016032" y="1671444"/>
            <a:ext cx="3146573" cy="1768423"/>
          </a:xfrm>
          <a:prstGeom prst="rect">
            <a:avLst/>
          </a:prstGeom>
        </p:spPr>
      </p:pic>
      <p:pic>
        <p:nvPicPr>
          <p:cNvPr id="8" name="图片 7"/>
          <p:cNvPicPr>
            <a:picLocks noChangeAspect="1"/>
          </p:cNvPicPr>
          <p:nvPr>
            <p:custDataLst>
              <p:tags r:id="rId18"/>
            </p:custDataLst>
          </p:nvPr>
        </p:nvPicPr>
        <p:blipFill>
          <a:blip r:embed="rId19"/>
          <a:stretch>
            <a:fillRect/>
          </a:stretch>
        </p:blipFill>
        <p:spPr>
          <a:xfrm>
            <a:off x="4448175" y="1669483"/>
            <a:ext cx="3151405" cy="1770384"/>
          </a:xfrm>
          <a:prstGeom prst="rect">
            <a:avLst/>
          </a:prstGeom>
        </p:spPr>
      </p:pic>
      <p:pic>
        <p:nvPicPr>
          <p:cNvPr id="14" name="图片 13"/>
          <p:cNvPicPr>
            <a:picLocks noChangeAspect="1"/>
          </p:cNvPicPr>
          <p:nvPr>
            <p:custDataLst>
              <p:tags r:id="rId20"/>
            </p:custDataLst>
          </p:nvPr>
        </p:nvPicPr>
        <p:blipFill>
          <a:blip r:embed="rId21"/>
          <a:stretch>
            <a:fillRect/>
          </a:stretch>
        </p:blipFill>
        <p:spPr>
          <a:xfrm>
            <a:off x="7885150" y="1669482"/>
            <a:ext cx="3128071" cy="1758779"/>
          </a:xfrm>
          <a:prstGeom prst="rect">
            <a:avLst/>
          </a:prstGeom>
        </p:spPr>
      </p:pic>
    </p:spTree>
    <p:custDataLst>
      <p:tags r:id="rId2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inVertical)">
                                      <p:cBhvr>
                                        <p:cTn id="15" dur="500"/>
                                        <p:tgtEl>
                                          <p:spTgt spid="3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arn(inVertical)">
                                      <p:cBhvr>
                                        <p:cTn id="23" dur="500"/>
                                        <p:tgtEl>
                                          <p:spTgt spid="3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inVertical)">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33" grpId="0"/>
      <p:bldP spid="34"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custDataLst>
              <p:tags r:id="rId1"/>
            </p:custDataLst>
          </p:nvPr>
        </p:nvSpPr>
        <p:spPr>
          <a:xfrm>
            <a:off x="954120" y="239906"/>
            <a:ext cx="3676263" cy="801419"/>
          </a:xfrm>
          <a:prstGeom prst="rect">
            <a:avLst/>
          </a:prstGeom>
          <a:noFill/>
        </p:spPr>
        <p:txBody>
          <a:bodyPr wrap="square" rtlCol="0">
            <a:normAutofit/>
          </a:bodyPr>
          <a:lstStyle/>
          <a:p>
            <a:pPr>
              <a:lnSpc>
                <a:spcPct val="130000"/>
              </a:lnSpc>
            </a:pPr>
            <a:r>
              <a:rPr lang="en-US" altLang="zh-CN" sz="2800">
                <a:solidFill>
                  <a:schemeClr val="accent1"/>
                </a:solidFill>
                <a:latin typeface="+mj-lt"/>
                <a:ea typeface="+mj-ea"/>
                <a:cs typeface="+mj-cs"/>
              </a:rPr>
              <a:t>2.1 研究思路</a:t>
            </a:r>
            <a:endParaRPr lang="en-US" altLang="zh-CN" sz="2800">
              <a:solidFill>
                <a:schemeClr val="accent1"/>
              </a:solidFill>
              <a:latin typeface="+mj-lt"/>
              <a:ea typeface="+mj-ea"/>
              <a:cs typeface="+mj-cs"/>
            </a:endParaRPr>
          </a:p>
        </p:txBody>
      </p:sp>
      <p:sp>
        <p:nvSpPr>
          <p:cNvPr id="41" name="矩形 40"/>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3-2-1"/>
          <p:cNvPicPr/>
          <p:nvPr>
            <p:custDataLst>
              <p:tags r:id="rId3"/>
            </p:custDataLst>
          </p:nvPr>
        </p:nvPicPr>
        <p:blipFill>
          <a:blip r:embed="rId4"/>
          <a:stretch>
            <a:fillRect/>
          </a:stretch>
        </p:blipFill>
        <p:spPr>
          <a:xfrm>
            <a:off x="2822575" y="1140460"/>
            <a:ext cx="7920000" cy="5041265"/>
          </a:xfrm>
          <a:prstGeom prst="rect">
            <a:avLst/>
          </a:prstGeom>
        </p:spPr>
      </p:pic>
      <p:pic>
        <p:nvPicPr>
          <p:cNvPr id="3" name="图片 2" descr="3-2-2"/>
          <p:cNvPicPr/>
          <p:nvPr>
            <p:custDataLst>
              <p:tags r:id="rId5"/>
            </p:custDataLst>
          </p:nvPr>
        </p:nvPicPr>
        <p:blipFill>
          <a:blip r:embed="rId6"/>
          <a:stretch>
            <a:fillRect/>
          </a:stretch>
        </p:blipFill>
        <p:spPr>
          <a:xfrm>
            <a:off x="2822575" y="1141730"/>
            <a:ext cx="7920000" cy="5040000"/>
          </a:xfrm>
          <a:prstGeom prst="rect">
            <a:avLst/>
          </a:prstGeom>
        </p:spPr>
      </p:pic>
      <p:sp>
        <p:nvSpPr>
          <p:cNvPr id="4" name="文本框 3"/>
          <p:cNvSpPr txBox="1"/>
          <p:nvPr/>
        </p:nvSpPr>
        <p:spPr>
          <a:xfrm>
            <a:off x="370840" y="3075940"/>
            <a:ext cx="2451735" cy="706755"/>
          </a:xfrm>
          <a:prstGeom prst="rect">
            <a:avLst/>
          </a:prstGeom>
          <a:noFill/>
        </p:spPr>
        <p:txBody>
          <a:bodyPr wrap="square" rtlCol="0">
            <a:spAutoFit/>
          </a:bodyPr>
          <a:p>
            <a:r>
              <a:rPr lang="zh-CN" altLang="en-US" sz="4000"/>
              <a:t>登</a:t>
            </a:r>
            <a:r>
              <a:rPr lang="en-US" altLang="zh-CN" sz="4000"/>
              <a:t>	</a:t>
            </a:r>
            <a:r>
              <a:rPr lang="zh-CN" altLang="en-US" sz="4000"/>
              <a:t>录</a:t>
            </a:r>
            <a:endParaRPr lang="zh-CN" altLang="en-US" sz="4000"/>
          </a:p>
        </p:txBody>
      </p:sp>
      <p:sp>
        <p:nvSpPr>
          <p:cNvPr id="5" name="文本框 4"/>
          <p:cNvSpPr txBox="1"/>
          <p:nvPr/>
        </p:nvSpPr>
        <p:spPr>
          <a:xfrm>
            <a:off x="248920" y="3075305"/>
            <a:ext cx="2451735" cy="706755"/>
          </a:xfrm>
          <a:prstGeom prst="rect">
            <a:avLst/>
          </a:prstGeom>
          <a:noFill/>
        </p:spPr>
        <p:txBody>
          <a:bodyPr wrap="square" rtlCol="0">
            <a:spAutoFit/>
          </a:bodyPr>
          <a:p>
            <a:r>
              <a:rPr lang="zh-CN" altLang="en-US" sz="4000"/>
              <a:t>注</a:t>
            </a:r>
            <a:r>
              <a:rPr lang="en-US" altLang="zh-CN" sz="4000"/>
              <a:t>   </a:t>
            </a:r>
            <a:r>
              <a:rPr lang="zh-CN" altLang="en-US" sz="4000"/>
              <a:t>册</a:t>
            </a:r>
            <a:endParaRPr lang="zh-CN" altLang="en-US" sz="4000"/>
          </a:p>
        </p:txBody>
      </p:sp>
      <p:pic>
        <p:nvPicPr>
          <p:cNvPr id="6" name="图片 5" descr="3-3-3"/>
          <p:cNvPicPr/>
          <p:nvPr/>
        </p:nvPicPr>
        <p:blipFill>
          <a:blip r:embed="rId7"/>
          <a:stretch>
            <a:fillRect/>
          </a:stretch>
        </p:blipFill>
        <p:spPr>
          <a:xfrm>
            <a:off x="2822575" y="1140460"/>
            <a:ext cx="7920000" cy="5040000"/>
          </a:xfrm>
          <a:prstGeom prst="rect">
            <a:avLst/>
          </a:prstGeom>
        </p:spPr>
      </p:pic>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0-ppt_w/2"/>
                                          </p:val>
                                        </p:tav>
                                      </p:tavLst>
                                    </p:anim>
                                    <p:anim calcmode="lin" valueType="num">
                                      <p:cBhvr additive="base">
                                        <p:cTn id="27" dur="500"/>
                                        <p:tgtEl>
                                          <p:spTgt spid="4"/>
                                        </p:tgtEl>
                                        <p:attrNameLst>
                                          <p:attrName>ppt_y</p:attrName>
                                        </p:attrNameLst>
                                      </p:cBhvr>
                                      <p:tavLst>
                                        <p:tav tm="0">
                                          <p:val>
                                            <p:strVal val="ppt_y"/>
                                          </p:val>
                                        </p:tav>
                                        <p:tav tm="100000">
                                          <p:val>
                                            <p:strVal val="ppt_y"/>
                                          </p:val>
                                        </p:tav>
                                      </p:tavLst>
                                    </p:anim>
                                    <p:set>
                                      <p:cBhvr>
                                        <p:cTn id="28" dur="1" fill="hold">
                                          <p:stCondLst>
                                            <p:cond delay="499"/>
                                          </p:stCondLst>
                                        </p:cTn>
                                        <p:tgtEl>
                                          <p:spTgt spid="4"/>
                                        </p:tgtEl>
                                        <p:attrNameLst>
                                          <p:attrName>style.visibility</p:attrName>
                                        </p:attrNameLst>
                                      </p:cBhvr>
                                      <p:to>
                                        <p:strVal val="hidden"/>
                                      </p:to>
                                    </p:set>
                                  </p:childTnLst>
                                </p:cTn>
                              </p:par>
                              <p:par>
                                <p:cTn id="29" presetID="2" presetClass="exit" presetSubtype="2" fill="hold" nodeType="with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1+ppt_w/2"/>
                                          </p:val>
                                        </p:tav>
                                      </p:tavLst>
                                    </p:anim>
                                    <p:anim calcmode="lin" valueType="num">
                                      <p:cBhvr additive="base">
                                        <p:cTn id="31" dur="500"/>
                                        <p:tgtEl>
                                          <p:spTgt spid="3"/>
                                        </p:tgtEl>
                                        <p:attrNameLst>
                                          <p:attrName>ppt_y</p:attrName>
                                        </p:attrNameLst>
                                      </p:cBhvr>
                                      <p:tavLst>
                                        <p:tav tm="0">
                                          <p:val>
                                            <p:strVal val="ppt_y"/>
                                          </p:val>
                                        </p:tav>
                                        <p:tav tm="100000">
                                          <p:val>
                                            <p:strVal val="ppt_y"/>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1"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线连接符 15"/>
          <p:cNvCxnSpPr>
            <a:stCxn id="10" idx="6"/>
            <a:endCxn id="38" idx="2"/>
          </p:cNvCxnSpPr>
          <p:nvPr>
            <p:custDataLst>
              <p:tags r:id="rId1"/>
            </p:custDataLst>
          </p:nvPr>
        </p:nvCxnSpPr>
        <p:spPr>
          <a:xfrm>
            <a:off x="2820637" y="4059109"/>
            <a:ext cx="6593329" cy="0"/>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2"/>
            </p:custDataLst>
          </p:nvPr>
        </p:nvSpPr>
        <p:spPr>
          <a:xfrm>
            <a:off x="0" y="1463041"/>
            <a:ext cx="12192000" cy="171217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custDataLst>
              <p:tags r:id="rId3"/>
            </p:custDataLst>
          </p:nvPr>
        </p:nvSpPr>
        <p:spPr>
          <a:xfrm>
            <a:off x="1275094"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显示</a:t>
            </a:r>
            <a:endParaRPr lang="zh-CN" altLang="en-US" sz="2000" b="0"/>
          </a:p>
        </p:txBody>
      </p:sp>
      <p:sp>
        <p:nvSpPr>
          <p:cNvPr id="18" name="文本框 17"/>
          <p:cNvSpPr txBox="1"/>
          <p:nvPr>
            <p:custDataLst>
              <p:tags r:id="rId4"/>
            </p:custDataLst>
          </p:nvPr>
        </p:nvSpPr>
        <p:spPr>
          <a:xfrm>
            <a:off x="1260027" y="4967407"/>
            <a:ext cx="2634638" cy="1372683"/>
          </a:xfrm>
          <a:prstGeom prst="rect">
            <a:avLst/>
          </a:prstGeom>
        </p:spPr>
        <p:txBody>
          <a:bodyPr wrap="square">
            <a:noAutofit/>
          </a:bodyPr>
          <a:lstStyle>
            <a:defPPr>
              <a:defRPr lang="zh-CN"/>
            </a:defPPr>
            <a:lvl1pPr algn="ctr">
              <a:lnSpc>
                <a:spcPct val="130000"/>
              </a:lnSpc>
              <a:defRPr sz="1600">
                <a:solidFill>
                  <a:schemeClr val="tx1">
                    <a:lumMod val="50000"/>
                    <a:lumOff val="50000"/>
                  </a:schemeClr>
                </a:solidFill>
              </a:defRPr>
            </a:lvl1pPr>
          </a:lstStyle>
          <a:p>
            <a:r>
              <a:rPr lang="zh-CN" altLang="en-US" sz="1800"/>
              <a:t>服务器在数据库中查找时间轴节点信息并响应到客户端，客户端将数据展示在</a:t>
            </a:r>
            <a:r>
              <a:rPr lang="zh-CN" altLang="en-US" sz="1800"/>
              <a:t>表格中</a:t>
            </a:r>
            <a:endParaRPr lang="zh-CN" altLang="en-US" sz="1800"/>
          </a:p>
        </p:txBody>
      </p:sp>
      <p:sp>
        <p:nvSpPr>
          <p:cNvPr id="31" name="矩形 30"/>
          <p:cNvSpPr/>
          <p:nvPr>
            <p:custDataLst>
              <p:tags r:id="rId5"/>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6"/>
            </p:custDataLst>
          </p:nvPr>
        </p:nvSpPr>
        <p:spPr>
          <a:xfrm>
            <a:off x="922370" y="251117"/>
            <a:ext cx="3676263" cy="801419"/>
          </a:xfrm>
          <a:prstGeom prst="rect">
            <a:avLst/>
          </a:prstGeom>
          <a:noFill/>
        </p:spPr>
        <p:txBody>
          <a:bodyPr wrap="square" rtlCol="0">
            <a:normAutofit/>
          </a:bodyPr>
          <a:lstStyle/>
          <a:p>
            <a:pPr>
              <a:lnSpc>
                <a:spcPct val="130000"/>
              </a:lnSpc>
            </a:pPr>
            <a:r>
              <a:rPr lang="zh-CN" altLang="en-US" sz="2800">
                <a:solidFill>
                  <a:schemeClr val="accent1"/>
                </a:solidFill>
                <a:latin typeface="+mj-lt"/>
                <a:ea typeface="+mj-ea"/>
                <a:cs typeface="+mj-cs"/>
              </a:rPr>
              <a:t>时间轴</a:t>
            </a:r>
            <a:endParaRPr lang="zh-CN" altLang="en-US" sz="2800">
              <a:solidFill>
                <a:schemeClr val="accent1"/>
              </a:solidFill>
              <a:latin typeface="+mj-lt"/>
              <a:ea typeface="+mj-ea"/>
              <a:cs typeface="+mj-cs"/>
            </a:endParaRPr>
          </a:p>
        </p:txBody>
      </p:sp>
      <p:sp>
        <p:nvSpPr>
          <p:cNvPr id="10" name="椭圆 9"/>
          <p:cNvSpPr/>
          <p:nvPr>
            <p:custDataLst>
              <p:tags r:id="rId7"/>
            </p:custDataLst>
          </p:nvPr>
        </p:nvSpPr>
        <p:spPr>
          <a:xfrm>
            <a:off x="2364190"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1</a:t>
            </a:r>
            <a:endParaRPr lang="zh-CN" altLang="en-US" sz="1600" dirty="0"/>
          </a:p>
        </p:txBody>
      </p:sp>
      <p:sp>
        <p:nvSpPr>
          <p:cNvPr id="33" name="文本框 32"/>
          <p:cNvSpPr txBox="1"/>
          <p:nvPr>
            <p:custDataLst>
              <p:tags r:id="rId8"/>
            </p:custDataLst>
          </p:nvPr>
        </p:nvSpPr>
        <p:spPr>
          <a:xfrm>
            <a:off x="4663898"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增删改</a:t>
            </a:r>
            <a:r>
              <a:rPr lang="zh-CN" altLang="en-US" sz="2000" b="0"/>
              <a:t>查</a:t>
            </a:r>
            <a:endParaRPr lang="zh-CN" altLang="en-US" sz="2000" b="0"/>
          </a:p>
        </p:txBody>
      </p:sp>
      <p:sp>
        <p:nvSpPr>
          <p:cNvPr id="34" name="文本框 33"/>
          <p:cNvSpPr txBox="1"/>
          <p:nvPr>
            <p:custDataLst>
              <p:tags r:id="rId9"/>
            </p:custDataLst>
          </p:nvPr>
        </p:nvSpPr>
        <p:spPr>
          <a:xfrm>
            <a:off x="4664005" y="4993774"/>
            <a:ext cx="2634638" cy="1372683"/>
          </a:xfrm>
          <a:prstGeom prst="rect">
            <a:avLst/>
          </a:prstGeom>
        </p:spPr>
        <p:txBody>
          <a:bodyPr wrap="square">
            <a:normAutofit lnSpcReduction="20000"/>
          </a:bodyPr>
          <a:lstStyle>
            <a:defPPr>
              <a:defRPr lang="zh-CN"/>
            </a:defPPr>
            <a:lvl1pPr algn="ctr">
              <a:lnSpc>
                <a:spcPct val="130000"/>
              </a:lnSpc>
              <a:defRPr sz="1600">
                <a:solidFill>
                  <a:schemeClr val="tx1">
                    <a:lumMod val="50000"/>
                    <a:lumOff val="50000"/>
                  </a:schemeClr>
                </a:solidFill>
              </a:defRPr>
            </a:lvl1pPr>
          </a:lstStyle>
          <a:p>
            <a:r>
              <a:rPr lang="zh-CN" altLang="en-US" sz="1800"/>
              <a:t>普通管理和超级管理均可对节点信息进行增删改查操作，及时更新。</a:t>
            </a:r>
            <a:endParaRPr lang="zh-CN" altLang="en-US" sz="1800"/>
          </a:p>
        </p:txBody>
      </p:sp>
      <p:sp>
        <p:nvSpPr>
          <p:cNvPr id="35" name="椭圆 34"/>
          <p:cNvSpPr/>
          <p:nvPr>
            <p:custDataLst>
              <p:tags r:id="rId10"/>
            </p:custDataLst>
          </p:nvPr>
        </p:nvSpPr>
        <p:spPr>
          <a:xfrm>
            <a:off x="5752994"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2</a:t>
            </a:r>
            <a:endParaRPr lang="zh-CN" altLang="en-US" sz="1600" dirty="0"/>
          </a:p>
        </p:txBody>
      </p:sp>
      <p:sp>
        <p:nvSpPr>
          <p:cNvPr id="36" name="文本框 35"/>
          <p:cNvSpPr txBox="1"/>
          <p:nvPr>
            <p:custDataLst>
              <p:tags r:id="rId11"/>
            </p:custDataLst>
          </p:nvPr>
        </p:nvSpPr>
        <p:spPr>
          <a:xfrm>
            <a:off x="8324870" y="4452986"/>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功能</a:t>
            </a:r>
            <a:endParaRPr lang="zh-CN" altLang="en-US" sz="2000" b="0"/>
          </a:p>
        </p:txBody>
      </p:sp>
      <p:sp>
        <p:nvSpPr>
          <p:cNvPr id="37" name="文本框 36"/>
          <p:cNvSpPr txBox="1"/>
          <p:nvPr>
            <p:custDataLst>
              <p:tags r:id="rId12"/>
            </p:custDataLst>
          </p:nvPr>
        </p:nvSpPr>
        <p:spPr>
          <a:xfrm>
            <a:off x="8324869" y="4992518"/>
            <a:ext cx="2634638" cy="1372683"/>
          </a:xfrm>
          <a:prstGeom prst="rect">
            <a:avLst/>
          </a:prstGeom>
        </p:spPr>
        <p:txBody>
          <a:bodyPr wrap="square">
            <a:normAutofit/>
          </a:bodyPr>
          <a:lstStyle>
            <a:defPPr>
              <a:defRPr lang="zh-CN"/>
            </a:defPPr>
            <a:lvl1pPr algn="ctr">
              <a:lnSpc>
                <a:spcPct val="130000"/>
              </a:lnSpc>
              <a:defRPr sz="1600">
                <a:solidFill>
                  <a:schemeClr val="tx1">
                    <a:lumMod val="50000"/>
                    <a:lumOff val="50000"/>
                  </a:schemeClr>
                </a:solidFill>
              </a:defRPr>
            </a:lvl1pPr>
          </a:lstStyle>
          <a:p>
            <a:r>
              <a:rPr lang="zh-CN" altLang="en-US" sz="1800"/>
              <a:t>时间轴页面的主要功能是统一战队进度，对成员起督促</a:t>
            </a:r>
            <a:r>
              <a:rPr lang="zh-CN" altLang="en-US" sz="1800"/>
              <a:t>作用</a:t>
            </a:r>
            <a:endParaRPr lang="zh-CN" altLang="en-US" sz="1800"/>
          </a:p>
        </p:txBody>
      </p:sp>
      <p:sp>
        <p:nvSpPr>
          <p:cNvPr id="38" name="椭圆 37"/>
          <p:cNvSpPr/>
          <p:nvPr>
            <p:custDataLst>
              <p:tags r:id="rId13"/>
            </p:custDataLst>
          </p:nvPr>
        </p:nvSpPr>
        <p:spPr>
          <a:xfrm>
            <a:off x="9413966"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3</a:t>
            </a:r>
            <a:endParaRPr lang="zh-CN" altLang="en-US" sz="1600" dirty="0"/>
          </a:p>
        </p:txBody>
      </p:sp>
      <p:cxnSp>
        <p:nvCxnSpPr>
          <p:cNvPr id="12" name="直线连接符 11"/>
          <p:cNvCxnSpPr/>
          <p:nvPr>
            <p:custDataLst>
              <p:tags r:id="rId14"/>
            </p:custDataLst>
          </p:nvPr>
        </p:nvCxnSpPr>
        <p:spPr>
          <a:xfrm>
            <a:off x="4320117" y="4059109"/>
            <a:ext cx="0" cy="2036891"/>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custDataLst>
              <p:tags r:id="rId15"/>
            </p:custDataLst>
          </p:nvPr>
        </p:nvCxnSpPr>
        <p:spPr>
          <a:xfrm>
            <a:off x="7739063" y="4059015"/>
            <a:ext cx="0" cy="2036985"/>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16"/>
            </p:custDataLst>
          </p:nvPr>
        </p:nvPicPr>
        <p:blipFill>
          <a:blip r:embed="rId17"/>
          <a:stretch>
            <a:fillRect/>
          </a:stretch>
        </p:blipFill>
        <p:spPr>
          <a:xfrm>
            <a:off x="1016032" y="1671444"/>
            <a:ext cx="3146573" cy="1768423"/>
          </a:xfrm>
          <a:prstGeom prst="rect">
            <a:avLst/>
          </a:prstGeom>
        </p:spPr>
      </p:pic>
      <p:pic>
        <p:nvPicPr>
          <p:cNvPr id="8" name="图片 7"/>
          <p:cNvPicPr>
            <a:picLocks noChangeAspect="1"/>
          </p:cNvPicPr>
          <p:nvPr>
            <p:custDataLst>
              <p:tags r:id="rId18"/>
            </p:custDataLst>
          </p:nvPr>
        </p:nvPicPr>
        <p:blipFill>
          <a:blip r:embed="rId19"/>
          <a:stretch>
            <a:fillRect/>
          </a:stretch>
        </p:blipFill>
        <p:spPr>
          <a:xfrm>
            <a:off x="4448175" y="1669483"/>
            <a:ext cx="3151405" cy="1770384"/>
          </a:xfrm>
          <a:prstGeom prst="rect">
            <a:avLst/>
          </a:prstGeom>
        </p:spPr>
      </p:pic>
      <p:pic>
        <p:nvPicPr>
          <p:cNvPr id="14" name="图片 13"/>
          <p:cNvPicPr>
            <a:picLocks noChangeAspect="1"/>
          </p:cNvPicPr>
          <p:nvPr>
            <p:custDataLst>
              <p:tags r:id="rId20"/>
            </p:custDataLst>
          </p:nvPr>
        </p:nvPicPr>
        <p:blipFill>
          <a:blip r:embed="rId21"/>
          <a:stretch>
            <a:fillRect/>
          </a:stretch>
        </p:blipFill>
        <p:spPr>
          <a:xfrm>
            <a:off x="7885150" y="1669482"/>
            <a:ext cx="3128071" cy="1758779"/>
          </a:xfrm>
          <a:prstGeom prst="rect">
            <a:avLst/>
          </a:prstGeom>
        </p:spPr>
      </p:pic>
    </p:spTree>
    <p:custDataLst>
      <p:tags r:id="rId22"/>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inVertical)">
                                      <p:cBhvr>
                                        <p:cTn id="15" dur="500"/>
                                        <p:tgtEl>
                                          <p:spTgt spid="3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arn(inVertical)">
                                      <p:cBhvr>
                                        <p:cTn id="23" dur="500"/>
                                        <p:tgtEl>
                                          <p:spTgt spid="3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inVertical)">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33" grpId="0"/>
      <p:bldP spid="34" grpId="0"/>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custDataLst>
              <p:tags r:id="rId1"/>
            </p:custDataLst>
          </p:nvPr>
        </p:nvSpPr>
        <p:spPr>
          <a:xfrm>
            <a:off x="954120" y="239906"/>
            <a:ext cx="3676263" cy="801419"/>
          </a:xfrm>
          <a:prstGeom prst="rect">
            <a:avLst/>
          </a:prstGeom>
          <a:noFill/>
        </p:spPr>
        <p:txBody>
          <a:bodyPr wrap="square" rtlCol="0">
            <a:normAutofit/>
          </a:bodyPr>
          <a:lstStyle/>
          <a:p>
            <a:pPr>
              <a:lnSpc>
                <a:spcPct val="130000"/>
              </a:lnSpc>
            </a:pPr>
            <a:r>
              <a:rPr lang="en-US" altLang="zh-CN" sz="2800">
                <a:solidFill>
                  <a:schemeClr val="accent1"/>
                </a:solidFill>
                <a:latin typeface="+mj-lt"/>
                <a:ea typeface="+mj-ea"/>
                <a:cs typeface="+mj-cs"/>
              </a:rPr>
              <a:t>2.1 研究思路</a:t>
            </a:r>
            <a:endParaRPr lang="en-US" altLang="zh-CN" sz="2800">
              <a:solidFill>
                <a:schemeClr val="accent1"/>
              </a:solidFill>
              <a:latin typeface="+mj-lt"/>
              <a:ea typeface="+mj-ea"/>
              <a:cs typeface="+mj-cs"/>
            </a:endParaRPr>
          </a:p>
        </p:txBody>
      </p:sp>
      <p:sp>
        <p:nvSpPr>
          <p:cNvPr id="41" name="矩形 40"/>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70840" y="3075940"/>
            <a:ext cx="2451735" cy="706755"/>
          </a:xfrm>
          <a:prstGeom prst="rect">
            <a:avLst/>
          </a:prstGeom>
          <a:noFill/>
        </p:spPr>
        <p:txBody>
          <a:bodyPr wrap="square" rtlCol="0">
            <a:spAutoFit/>
          </a:bodyPr>
          <a:p>
            <a:r>
              <a:rPr lang="zh-CN" altLang="en-US" sz="4000"/>
              <a:t>时</a:t>
            </a:r>
            <a:r>
              <a:rPr lang="en-US" altLang="zh-CN" sz="4000"/>
              <a:t>  </a:t>
            </a:r>
            <a:r>
              <a:rPr lang="zh-CN" altLang="en-US" sz="4000"/>
              <a:t>间</a:t>
            </a:r>
            <a:r>
              <a:rPr lang="en-US" altLang="zh-CN" sz="4000"/>
              <a:t>  </a:t>
            </a:r>
            <a:r>
              <a:rPr lang="zh-CN" altLang="en-US" sz="4000"/>
              <a:t>轴</a:t>
            </a:r>
            <a:endParaRPr lang="zh-CN" altLang="en-US" sz="4000"/>
          </a:p>
        </p:txBody>
      </p:sp>
      <p:pic>
        <p:nvPicPr>
          <p:cNvPr id="7" name="图片 6" descr="3-5-1"/>
          <p:cNvPicPr/>
          <p:nvPr/>
        </p:nvPicPr>
        <p:blipFill>
          <a:blip r:embed="rId3"/>
          <a:stretch>
            <a:fillRect/>
          </a:stretch>
        </p:blipFill>
        <p:spPr>
          <a:xfrm>
            <a:off x="3459480" y="655955"/>
            <a:ext cx="7920000" cy="5040000"/>
          </a:xfrm>
          <a:prstGeom prst="rect">
            <a:avLst/>
          </a:prstGeom>
        </p:spPr>
      </p:pic>
      <p:pic>
        <p:nvPicPr>
          <p:cNvPr id="8" name="图片 7" descr="3-5-2"/>
          <p:cNvPicPr/>
          <p:nvPr/>
        </p:nvPicPr>
        <p:blipFill>
          <a:blip r:embed="rId4"/>
          <a:stretch>
            <a:fillRect/>
          </a:stretch>
        </p:blipFill>
        <p:spPr>
          <a:xfrm>
            <a:off x="3368040" y="655955"/>
            <a:ext cx="7920000" cy="5040000"/>
          </a:xfrm>
          <a:prstGeom prst="rect">
            <a:avLst/>
          </a:prstGeom>
        </p:spPr>
      </p:pic>
      <p:pic>
        <p:nvPicPr>
          <p:cNvPr id="9" name="图片 8" descr="3-5-3"/>
          <p:cNvPicPr/>
          <p:nvPr/>
        </p:nvPicPr>
        <p:blipFill>
          <a:blip r:embed="rId5"/>
          <a:stretch>
            <a:fillRect/>
          </a:stretch>
        </p:blipFill>
        <p:spPr>
          <a:xfrm>
            <a:off x="3368040" y="655955"/>
            <a:ext cx="7920000" cy="504000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线连接符 15"/>
          <p:cNvCxnSpPr>
            <a:stCxn id="10" idx="6"/>
            <a:endCxn id="38" idx="2"/>
          </p:cNvCxnSpPr>
          <p:nvPr>
            <p:custDataLst>
              <p:tags r:id="rId1"/>
            </p:custDataLst>
          </p:nvPr>
        </p:nvCxnSpPr>
        <p:spPr>
          <a:xfrm>
            <a:off x="2820637" y="4059109"/>
            <a:ext cx="6593329" cy="0"/>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2"/>
            </p:custDataLst>
          </p:nvPr>
        </p:nvSpPr>
        <p:spPr>
          <a:xfrm>
            <a:off x="0" y="1463041"/>
            <a:ext cx="12192000" cy="171217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custDataLst>
              <p:tags r:id="rId3"/>
            </p:custDataLst>
          </p:nvPr>
        </p:nvSpPr>
        <p:spPr>
          <a:xfrm>
            <a:off x="1275094"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多条件查询</a:t>
            </a:r>
            <a:endParaRPr lang="zh-CN" altLang="en-US" sz="2000" b="0"/>
          </a:p>
        </p:txBody>
      </p:sp>
      <p:sp>
        <p:nvSpPr>
          <p:cNvPr id="18" name="文本框 17"/>
          <p:cNvSpPr txBox="1"/>
          <p:nvPr>
            <p:custDataLst>
              <p:tags r:id="rId4"/>
            </p:custDataLst>
          </p:nvPr>
        </p:nvSpPr>
        <p:spPr>
          <a:xfrm>
            <a:off x="1260027" y="4967407"/>
            <a:ext cx="2634638" cy="1372683"/>
          </a:xfrm>
          <a:prstGeom prst="rect">
            <a:avLst/>
          </a:prstGeom>
        </p:spPr>
        <p:txBody>
          <a:bodyPr wrap="square">
            <a:noAutofit/>
          </a:bodyPr>
          <a:lstStyle>
            <a:defPPr>
              <a:defRPr lang="zh-CN"/>
            </a:defPPr>
            <a:lvl1pPr algn="ctr">
              <a:lnSpc>
                <a:spcPct val="130000"/>
              </a:lnSpc>
              <a:defRPr sz="1600">
                <a:solidFill>
                  <a:schemeClr val="tx1">
                    <a:lumMod val="50000"/>
                    <a:lumOff val="50000"/>
                  </a:schemeClr>
                </a:solidFill>
              </a:defRPr>
            </a:lvl1pPr>
          </a:lstStyle>
          <a:p>
            <a:r>
              <a:rPr lang="zh-CN" altLang="en-US" sz="1800"/>
              <a:t>成员可查看战队支出与库存情况，可根据起止时间，商品类型，起止金额进行</a:t>
            </a:r>
            <a:r>
              <a:rPr lang="zh-CN" altLang="en-US" sz="1800"/>
              <a:t>多条件查询</a:t>
            </a:r>
            <a:endParaRPr lang="zh-CN" altLang="en-US" sz="1800"/>
          </a:p>
        </p:txBody>
      </p:sp>
      <p:sp>
        <p:nvSpPr>
          <p:cNvPr id="31" name="矩形 30"/>
          <p:cNvSpPr/>
          <p:nvPr>
            <p:custDataLst>
              <p:tags r:id="rId5"/>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6"/>
            </p:custDataLst>
          </p:nvPr>
        </p:nvSpPr>
        <p:spPr>
          <a:xfrm>
            <a:off x="954120" y="268897"/>
            <a:ext cx="3676263" cy="801419"/>
          </a:xfrm>
          <a:prstGeom prst="rect">
            <a:avLst/>
          </a:prstGeom>
          <a:noFill/>
        </p:spPr>
        <p:txBody>
          <a:bodyPr wrap="square" rtlCol="0">
            <a:normAutofit/>
          </a:bodyPr>
          <a:lstStyle/>
          <a:p>
            <a:pPr>
              <a:lnSpc>
                <a:spcPct val="130000"/>
              </a:lnSpc>
            </a:pPr>
            <a:r>
              <a:rPr lang="zh-CN" altLang="en-US" sz="2800">
                <a:solidFill>
                  <a:schemeClr val="accent1"/>
                </a:solidFill>
                <a:latin typeface="+mj-lt"/>
                <a:ea typeface="+mj-ea"/>
                <a:cs typeface="+mj-cs"/>
              </a:rPr>
              <a:t>财务</a:t>
            </a:r>
            <a:endParaRPr lang="zh-CN" altLang="en-US" sz="2800">
              <a:solidFill>
                <a:schemeClr val="accent1"/>
              </a:solidFill>
              <a:latin typeface="+mj-lt"/>
              <a:ea typeface="+mj-ea"/>
              <a:cs typeface="+mj-cs"/>
            </a:endParaRPr>
          </a:p>
        </p:txBody>
      </p:sp>
      <p:sp>
        <p:nvSpPr>
          <p:cNvPr id="10" name="椭圆 9"/>
          <p:cNvSpPr/>
          <p:nvPr>
            <p:custDataLst>
              <p:tags r:id="rId7"/>
            </p:custDataLst>
          </p:nvPr>
        </p:nvSpPr>
        <p:spPr>
          <a:xfrm>
            <a:off x="2364190"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1</a:t>
            </a:r>
            <a:endParaRPr lang="zh-CN" altLang="en-US" sz="1600" dirty="0"/>
          </a:p>
        </p:txBody>
      </p:sp>
      <p:sp>
        <p:nvSpPr>
          <p:cNvPr id="33" name="文本框 32"/>
          <p:cNvSpPr txBox="1"/>
          <p:nvPr>
            <p:custDataLst>
              <p:tags r:id="rId8"/>
            </p:custDataLst>
          </p:nvPr>
        </p:nvSpPr>
        <p:spPr>
          <a:xfrm>
            <a:off x="4663898"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增删改查</a:t>
            </a:r>
            <a:endParaRPr lang="zh-CN" altLang="en-US" sz="2000" b="0"/>
          </a:p>
        </p:txBody>
      </p:sp>
      <p:sp>
        <p:nvSpPr>
          <p:cNvPr id="34" name="文本框 33"/>
          <p:cNvSpPr txBox="1"/>
          <p:nvPr>
            <p:custDataLst>
              <p:tags r:id="rId9"/>
            </p:custDataLst>
          </p:nvPr>
        </p:nvSpPr>
        <p:spPr>
          <a:xfrm>
            <a:off x="4664005" y="4993774"/>
            <a:ext cx="2634638" cy="1372683"/>
          </a:xfrm>
          <a:prstGeom prst="rect">
            <a:avLst/>
          </a:prstGeom>
        </p:spPr>
        <p:txBody>
          <a:bodyPr wrap="square">
            <a:normAutofit/>
          </a:bodyPr>
          <a:lstStyle>
            <a:defPPr>
              <a:defRPr lang="zh-CN"/>
            </a:defPPr>
            <a:lvl1pPr algn="ctr">
              <a:lnSpc>
                <a:spcPct val="130000"/>
              </a:lnSpc>
              <a:defRPr sz="1600">
                <a:solidFill>
                  <a:schemeClr val="tx1">
                    <a:lumMod val="50000"/>
                    <a:lumOff val="50000"/>
                  </a:schemeClr>
                </a:solidFill>
              </a:defRPr>
            </a:lvl1pPr>
          </a:lstStyle>
          <a:p>
            <a:r>
              <a:rPr lang="zh-CN" altLang="en-US" sz="1800"/>
              <a:t>只有超级用户具有增删改查</a:t>
            </a:r>
            <a:r>
              <a:rPr lang="zh-CN" altLang="en-US" sz="1800"/>
              <a:t>权限</a:t>
            </a:r>
            <a:endParaRPr lang="zh-CN" altLang="en-US" sz="1800"/>
          </a:p>
        </p:txBody>
      </p:sp>
      <p:sp>
        <p:nvSpPr>
          <p:cNvPr id="35" name="椭圆 34"/>
          <p:cNvSpPr/>
          <p:nvPr>
            <p:custDataLst>
              <p:tags r:id="rId10"/>
            </p:custDataLst>
          </p:nvPr>
        </p:nvSpPr>
        <p:spPr>
          <a:xfrm>
            <a:off x="5752994"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2</a:t>
            </a:r>
            <a:endParaRPr lang="zh-CN" altLang="en-US" sz="1600" dirty="0"/>
          </a:p>
        </p:txBody>
      </p:sp>
      <p:sp>
        <p:nvSpPr>
          <p:cNvPr id="36" name="文本框 35"/>
          <p:cNvSpPr txBox="1"/>
          <p:nvPr>
            <p:custDataLst>
              <p:tags r:id="rId11"/>
            </p:custDataLst>
          </p:nvPr>
        </p:nvSpPr>
        <p:spPr>
          <a:xfrm>
            <a:off x="8324870" y="4452986"/>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功能</a:t>
            </a:r>
            <a:endParaRPr lang="zh-CN" altLang="en-US" sz="2000" b="0"/>
          </a:p>
        </p:txBody>
      </p:sp>
      <p:sp>
        <p:nvSpPr>
          <p:cNvPr id="37" name="文本框 36"/>
          <p:cNvSpPr txBox="1"/>
          <p:nvPr>
            <p:custDataLst>
              <p:tags r:id="rId12"/>
            </p:custDataLst>
          </p:nvPr>
        </p:nvSpPr>
        <p:spPr>
          <a:xfrm>
            <a:off x="8324869" y="4992518"/>
            <a:ext cx="2634638" cy="1372683"/>
          </a:xfrm>
          <a:prstGeom prst="rect">
            <a:avLst/>
          </a:prstGeom>
        </p:spPr>
        <p:txBody>
          <a:bodyPr wrap="square">
            <a:normAutofit/>
          </a:bodyPr>
          <a:lstStyle>
            <a:defPPr>
              <a:defRPr lang="zh-CN"/>
            </a:defPPr>
            <a:lvl1pPr algn="ctr">
              <a:lnSpc>
                <a:spcPct val="130000"/>
              </a:lnSpc>
              <a:defRPr sz="1600">
                <a:solidFill>
                  <a:schemeClr val="tx1">
                    <a:lumMod val="50000"/>
                    <a:lumOff val="50000"/>
                  </a:schemeClr>
                </a:solidFill>
              </a:defRPr>
            </a:lvl1pPr>
          </a:lstStyle>
          <a:p>
            <a:r>
              <a:rPr lang="zh-CN" altLang="en-US" sz="1800"/>
              <a:t>保证财务支出的全透明操作，所有人都可监督其</a:t>
            </a:r>
            <a:r>
              <a:rPr lang="zh-CN" altLang="en-US" sz="1800"/>
              <a:t>准确性</a:t>
            </a:r>
            <a:endParaRPr lang="zh-CN" altLang="en-US" sz="1800"/>
          </a:p>
        </p:txBody>
      </p:sp>
      <p:sp>
        <p:nvSpPr>
          <p:cNvPr id="38" name="椭圆 37"/>
          <p:cNvSpPr/>
          <p:nvPr>
            <p:custDataLst>
              <p:tags r:id="rId13"/>
            </p:custDataLst>
          </p:nvPr>
        </p:nvSpPr>
        <p:spPr>
          <a:xfrm>
            <a:off x="9413966"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3</a:t>
            </a:r>
            <a:endParaRPr lang="zh-CN" altLang="en-US" sz="1600" dirty="0"/>
          </a:p>
        </p:txBody>
      </p:sp>
      <p:cxnSp>
        <p:nvCxnSpPr>
          <p:cNvPr id="12" name="直线连接符 11"/>
          <p:cNvCxnSpPr/>
          <p:nvPr>
            <p:custDataLst>
              <p:tags r:id="rId14"/>
            </p:custDataLst>
          </p:nvPr>
        </p:nvCxnSpPr>
        <p:spPr>
          <a:xfrm>
            <a:off x="4320117" y="4059109"/>
            <a:ext cx="0" cy="2036891"/>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custDataLst>
              <p:tags r:id="rId15"/>
            </p:custDataLst>
          </p:nvPr>
        </p:nvCxnSpPr>
        <p:spPr>
          <a:xfrm>
            <a:off x="7739063" y="4059015"/>
            <a:ext cx="0" cy="2036985"/>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16"/>
            </p:custDataLst>
          </p:nvPr>
        </p:nvPicPr>
        <p:blipFill>
          <a:blip r:embed="rId17"/>
          <a:stretch>
            <a:fillRect/>
          </a:stretch>
        </p:blipFill>
        <p:spPr>
          <a:xfrm>
            <a:off x="1016032" y="1671444"/>
            <a:ext cx="3146573" cy="1768423"/>
          </a:xfrm>
          <a:prstGeom prst="rect">
            <a:avLst/>
          </a:prstGeom>
        </p:spPr>
      </p:pic>
      <p:pic>
        <p:nvPicPr>
          <p:cNvPr id="8" name="图片 7"/>
          <p:cNvPicPr>
            <a:picLocks noChangeAspect="1"/>
          </p:cNvPicPr>
          <p:nvPr>
            <p:custDataLst>
              <p:tags r:id="rId18"/>
            </p:custDataLst>
          </p:nvPr>
        </p:nvPicPr>
        <p:blipFill>
          <a:blip r:embed="rId19"/>
          <a:stretch>
            <a:fillRect/>
          </a:stretch>
        </p:blipFill>
        <p:spPr>
          <a:xfrm>
            <a:off x="4448175" y="1669483"/>
            <a:ext cx="3151405" cy="1770384"/>
          </a:xfrm>
          <a:prstGeom prst="rect">
            <a:avLst/>
          </a:prstGeom>
        </p:spPr>
      </p:pic>
      <p:pic>
        <p:nvPicPr>
          <p:cNvPr id="14" name="图片 13"/>
          <p:cNvPicPr>
            <a:picLocks noChangeAspect="1"/>
          </p:cNvPicPr>
          <p:nvPr>
            <p:custDataLst>
              <p:tags r:id="rId20"/>
            </p:custDataLst>
          </p:nvPr>
        </p:nvPicPr>
        <p:blipFill>
          <a:blip r:embed="rId21"/>
          <a:stretch>
            <a:fillRect/>
          </a:stretch>
        </p:blipFill>
        <p:spPr>
          <a:xfrm>
            <a:off x="7885150" y="1669482"/>
            <a:ext cx="3128071" cy="1758779"/>
          </a:xfrm>
          <a:prstGeom prst="rect">
            <a:avLst/>
          </a:prstGeom>
        </p:spPr>
      </p:pic>
    </p:spTree>
    <p:custDataLst>
      <p:tags r:id="rId22"/>
    </p:custDataLst>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inVertical)">
                                      <p:cBhvr>
                                        <p:cTn id="15" dur="500"/>
                                        <p:tgtEl>
                                          <p:spTgt spid="3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arn(inVertical)">
                                      <p:cBhvr>
                                        <p:cTn id="23" dur="500"/>
                                        <p:tgtEl>
                                          <p:spTgt spid="3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inVertical)">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33" grpId="0"/>
      <p:bldP spid="34"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custDataLst>
              <p:tags r:id="rId1"/>
            </p:custDataLst>
          </p:nvPr>
        </p:nvSpPr>
        <p:spPr>
          <a:xfrm>
            <a:off x="954120" y="239906"/>
            <a:ext cx="3676263" cy="801419"/>
          </a:xfrm>
          <a:prstGeom prst="rect">
            <a:avLst/>
          </a:prstGeom>
          <a:noFill/>
        </p:spPr>
        <p:txBody>
          <a:bodyPr wrap="square" rtlCol="0">
            <a:normAutofit/>
          </a:bodyPr>
          <a:lstStyle/>
          <a:p>
            <a:pPr>
              <a:lnSpc>
                <a:spcPct val="130000"/>
              </a:lnSpc>
            </a:pPr>
            <a:r>
              <a:rPr lang="en-US" altLang="zh-CN" sz="2800">
                <a:solidFill>
                  <a:schemeClr val="accent1"/>
                </a:solidFill>
                <a:latin typeface="+mj-lt"/>
                <a:ea typeface="+mj-ea"/>
                <a:cs typeface="+mj-cs"/>
              </a:rPr>
              <a:t>2.1 研究思路</a:t>
            </a:r>
            <a:endParaRPr lang="en-US" altLang="zh-CN" sz="2800">
              <a:solidFill>
                <a:schemeClr val="accent1"/>
              </a:solidFill>
              <a:latin typeface="+mj-lt"/>
              <a:ea typeface="+mj-ea"/>
              <a:cs typeface="+mj-cs"/>
            </a:endParaRPr>
          </a:p>
        </p:txBody>
      </p:sp>
      <p:sp>
        <p:nvSpPr>
          <p:cNvPr id="41" name="矩形 40"/>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70840" y="3075940"/>
            <a:ext cx="2451735" cy="706755"/>
          </a:xfrm>
          <a:prstGeom prst="rect">
            <a:avLst/>
          </a:prstGeom>
          <a:noFill/>
        </p:spPr>
        <p:txBody>
          <a:bodyPr wrap="square" rtlCol="0">
            <a:spAutoFit/>
          </a:bodyPr>
          <a:p>
            <a:r>
              <a:rPr lang="zh-CN" altLang="en-US" sz="4000"/>
              <a:t>财</a:t>
            </a:r>
            <a:r>
              <a:rPr lang="en-US" altLang="zh-CN" sz="4000"/>
              <a:t>    </a:t>
            </a:r>
            <a:r>
              <a:rPr lang="zh-CN" altLang="en-US" sz="4000"/>
              <a:t>务</a:t>
            </a:r>
            <a:endParaRPr lang="zh-CN" altLang="en-US" sz="4000"/>
          </a:p>
        </p:txBody>
      </p:sp>
      <p:pic>
        <p:nvPicPr>
          <p:cNvPr id="2" name="图片 1" descr="3-4-1"/>
          <p:cNvPicPr/>
          <p:nvPr/>
        </p:nvPicPr>
        <p:blipFill>
          <a:blip r:embed="rId3"/>
          <a:stretch>
            <a:fillRect/>
          </a:stretch>
        </p:blipFill>
        <p:spPr>
          <a:xfrm>
            <a:off x="3184525" y="1041400"/>
            <a:ext cx="7920000" cy="5040000"/>
          </a:xfrm>
          <a:prstGeom prst="rect">
            <a:avLst/>
          </a:prstGeom>
        </p:spPr>
      </p:pic>
      <p:pic>
        <p:nvPicPr>
          <p:cNvPr id="3" name="图片 2" descr="3-4-2"/>
          <p:cNvPicPr/>
          <p:nvPr/>
        </p:nvPicPr>
        <p:blipFill>
          <a:blip r:embed="rId4"/>
          <a:stretch>
            <a:fillRect/>
          </a:stretch>
        </p:blipFill>
        <p:spPr>
          <a:xfrm>
            <a:off x="3184525" y="1041400"/>
            <a:ext cx="7920000" cy="5040000"/>
          </a:xfrm>
          <a:prstGeom prst="rect">
            <a:avLst/>
          </a:prstGeom>
        </p:spPr>
      </p:pic>
      <p:pic>
        <p:nvPicPr>
          <p:cNvPr id="5" name="图片 4" descr="3-4-3"/>
          <p:cNvPicPr/>
          <p:nvPr/>
        </p:nvPicPr>
        <p:blipFill>
          <a:blip r:embed="rId5"/>
          <a:stretch>
            <a:fillRect/>
          </a:stretch>
        </p:blipFill>
        <p:spPr>
          <a:xfrm>
            <a:off x="3184525" y="1041400"/>
            <a:ext cx="7920000" cy="5040000"/>
          </a:xfrm>
          <a:prstGeom prst="rect">
            <a:avLst/>
          </a:prstGeom>
        </p:spPr>
      </p:pic>
      <p:pic>
        <p:nvPicPr>
          <p:cNvPr id="6" name="图片 5" descr="3-4-4"/>
          <p:cNvPicPr/>
          <p:nvPr/>
        </p:nvPicPr>
        <p:blipFill>
          <a:blip r:embed="rId6"/>
          <a:stretch>
            <a:fillRect/>
          </a:stretch>
        </p:blipFill>
        <p:spPr>
          <a:xfrm>
            <a:off x="3184525" y="1041400"/>
            <a:ext cx="7920000" cy="5040000"/>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FIVE</a:t>
            </a:r>
            <a:endParaRPr lang="en-US" altLang="zh-CN" sz="3600" b="1">
              <a:solidFill>
                <a:schemeClr val="bg1"/>
              </a:solidFill>
            </a:endParaRPr>
          </a:p>
        </p:txBody>
      </p:sp>
      <p:sp>
        <p:nvSpPr>
          <p:cNvPr id="3" name="标题 2"/>
          <p:cNvSpPr>
            <a:spLocks noGrp="1"/>
          </p:cNvSpPr>
          <p:nvPr>
            <p:ph type="title"/>
            <p:custDataLst>
              <p:tags r:id="rId2"/>
            </p:custDataLst>
          </p:nvPr>
        </p:nvSpPr>
        <p:spPr>
          <a:xfrm>
            <a:off x="5804534" y="2339096"/>
            <a:ext cx="5029088" cy="1020987"/>
          </a:xfrm>
        </p:spPr>
        <p:txBody>
          <a:bodyPr/>
          <a:lstStyle/>
          <a:p>
            <a:r>
              <a:rPr lang="en-US" altLang="zh-CN">
                <a:solidFill>
                  <a:schemeClr val="accent1"/>
                </a:solidFill>
              </a:rPr>
              <a:t>5. </a:t>
            </a:r>
            <a:r>
              <a:rPr lang="zh-CN" altLang="en-US">
                <a:solidFill>
                  <a:schemeClr val="accent1"/>
                </a:solidFill>
              </a:rPr>
              <a:t>总结与</a:t>
            </a:r>
            <a:r>
              <a:rPr lang="zh-CN" altLang="en-US">
                <a:solidFill>
                  <a:schemeClr val="accent1"/>
                </a:solidFill>
              </a:rPr>
              <a:t>致谢</a:t>
            </a:r>
            <a:endParaRPr lang="zh-CN" altLang="en-US">
              <a:solidFill>
                <a:schemeClr val="accent1"/>
              </a:solidFill>
            </a:endParaRPr>
          </a:p>
        </p:txBody>
      </p:sp>
      <p:sp>
        <p:nvSpPr>
          <p:cNvPr id="4" name="文本占位符 3"/>
          <p:cNvSpPr>
            <a:spLocks noGrp="1"/>
          </p:cNvSpPr>
          <p:nvPr>
            <p:ph type="body" idx="1"/>
            <p:custDataLst>
              <p:tags r:id="rId3"/>
            </p:custDataLst>
          </p:nvPr>
        </p:nvSpPr>
        <p:spPr/>
        <p:txBody>
          <a:bodyPr/>
          <a:lstStyle/>
          <a:p>
            <a:r>
              <a:rPr lang="en-US" altLang="zh-CN"/>
              <a:t> </a:t>
            </a:r>
            <a:endParaRPr lang="en-US" altLang="zh-CN"/>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custDataLst>
              <p:tags r:id="rId1"/>
            </p:custDataLst>
          </p:nvPr>
        </p:nvSpPr>
        <p:spPr>
          <a:xfrm>
            <a:off x="1584918" y="1878347"/>
            <a:ext cx="9350982" cy="3101745"/>
          </a:xfrm>
          <a:prstGeom prst="rect">
            <a:avLst/>
          </a:prstGeom>
          <a:solidFill>
            <a:schemeClr val="bg1"/>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6" name="矩形 25"/>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3"/>
            </p:custDataLst>
          </p:nvPr>
        </p:nvSpPr>
        <p:spPr>
          <a:xfrm>
            <a:off x="2607920" y="2328983"/>
            <a:ext cx="7165500" cy="525016"/>
          </a:xfrm>
          <a:prstGeom prst="rect">
            <a:avLst/>
          </a:prstGeom>
        </p:spPr>
        <p:txBody>
          <a:bodyPr wrap="square">
            <a:normAutofit lnSpcReduction="20000"/>
          </a:bodyPr>
          <a:lstStyle>
            <a:defPPr>
              <a:defRPr lang="zh-CN"/>
            </a:defPPr>
            <a:lvl1pPr algn="ctr">
              <a:lnSpc>
                <a:spcPct val="130000"/>
              </a:lnSpc>
              <a:defRPr sz="2400">
                <a:solidFill>
                  <a:schemeClr val="tx2"/>
                </a:solidFill>
              </a:defRPr>
            </a:lvl1pPr>
          </a:lstStyle>
          <a:p>
            <a:endParaRPr lang="zh-CN" altLang="en-US">
              <a:solidFill>
                <a:schemeClr val="accent1"/>
              </a:solidFill>
              <a:latin typeface="+mj-lt"/>
              <a:ea typeface="+mj-ea"/>
              <a:cs typeface="+mj-cs"/>
            </a:endParaRPr>
          </a:p>
          <a:p>
            <a:endParaRPr lang="zh-CN" altLang="en-US">
              <a:solidFill>
                <a:schemeClr val="accent1"/>
              </a:solidFill>
              <a:latin typeface="+mj-lt"/>
              <a:ea typeface="+mj-ea"/>
              <a:cs typeface="+mj-cs"/>
            </a:endParaRPr>
          </a:p>
        </p:txBody>
      </p:sp>
      <p:sp>
        <p:nvSpPr>
          <p:cNvPr id="3" name="文本框 2"/>
          <p:cNvSpPr txBox="1"/>
          <p:nvPr>
            <p:custDataLst>
              <p:tags r:id="rId4"/>
            </p:custDataLst>
          </p:nvPr>
        </p:nvSpPr>
        <p:spPr>
          <a:xfrm>
            <a:off x="2513305" y="3728852"/>
            <a:ext cx="7165500" cy="954107"/>
          </a:xfrm>
          <a:prstGeom prst="rect">
            <a:avLst/>
          </a:prstGeom>
        </p:spPr>
        <p:txBody>
          <a:bodyPr wrap="square">
            <a:noAutofit/>
          </a:bodyPr>
          <a:lstStyle>
            <a:defPPr>
              <a:defRPr lang="zh-CN"/>
            </a:defPPr>
            <a:lvl1pPr algn="ctr">
              <a:defRPr sz="1400">
                <a:solidFill>
                  <a:schemeClr val="bg1">
                    <a:lumMod val="50000"/>
                  </a:schemeClr>
                </a:solidFill>
              </a:defRPr>
            </a:lvl1pPr>
          </a:lstStyle>
          <a:p>
            <a:pPr algn="l"/>
            <a:r>
              <a:rPr lang="zh-CN" altLang="en-US" sz="2000"/>
              <a:t>通过本次课设，使我熟练掌握了如何运用</a:t>
            </a:r>
            <a:r>
              <a:rPr lang="en-US" altLang="zh-CN" sz="2000"/>
              <a:t>servlet</a:t>
            </a:r>
            <a:r>
              <a:rPr lang="zh-CN" altLang="en-US" sz="2000"/>
              <a:t>、</a:t>
            </a:r>
            <a:r>
              <a:rPr lang="en-US" altLang="zh-CN" sz="2000"/>
              <a:t>listener</a:t>
            </a:r>
            <a:r>
              <a:rPr lang="zh-CN" altLang="en-US" sz="2000"/>
              <a:t>以及</a:t>
            </a:r>
            <a:r>
              <a:rPr lang="en-US" altLang="zh-CN" sz="2000"/>
              <a:t>filter</a:t>
            </a:r>
            <a:r>
              <a:rPr lang="zh-CN" altLang="en-US" sz="2000"/>
              <a:t>，掌握了</a:t>
            </a:r>
            <a:r>
              <a:rPr lang="en-US" altLang="zh-CN" sz="2000"/>
              <a:t>web</a:t>
            </a:r>
            <a:r>
              <a:rPr lang="zh-CN" altLang="en-US" sz="2000"/>
              <a:t>开发的一些基本方法，提高了我的逻辑思考、实践操作的能力，受益匪浅</a:t>
            </a:r>
            <a:endParaRPr lang="zh-CN" altLang="en-US" sz="2000"/>
          </a:p>
        </p:txBody>
      </p:sp>
      <p:sp>
        <p:nvSpPr>
          <p:cNvPr id="5" name="文本框 4"/>
          <p:cNvSpPr txBox="1"/>
          <p:nvPr>
            <p:custDataLst>
              <p:tags r:id="rId5"/>
            </p:custDataLst>
          </p:nvPr>
        </p:nvSpPr>
        <p:spPr>
          <a:xfrm>
            <a:off x="922743" y="338904"/>
            <a:ext cx="3676263" cy="801419"/>
          </a:xfrm>
          <a:prstGeom prst="rect">
            <a:avLst/>
          </a:prstGeom>
          <a:noFill/>
        </p:spPr>
        <p:txBody>
          <a:bodyPr wrap="square" rtlCol="0">
            <a:normAutofit/>
          </a:bodyPr>
          <a:lstStyle>
            <a:defPPr>
              <a:defRPr lang="zh-CN"/>
            </a:defPPr>
            <a:lvl1pPr>
              <a:lnSpc>
                <a:spcPct val="130000"/>
              </a:lnSpc>
              <a:defRPr sz="2800">
                <a:solidFill>
                  <a:schemeClr val="tx2"/>
                </a:solidFill>
                <a:latin typeface="+mj-lt"/>
                <a:ea typeface="+mj-ea"/>
                <a:cs typeface="+mj-cs"/>
              </a:defRPr>
            </a:lvl1pPr>
          </a:lstStyle>
          <a:p>
            <a:r>
              <a:rPr lang="zh-CN" altLang="en-US">
                <a:solidFill>
                  <a:schemeClr val="accent1"/>
                </a:solidFill>
              </a:rPr>
              <a:t>总结</a:t>
            </a:r>
            <a:endParaRPr lang="zh-CN" altLang="en-US">
              <a:solidFill>
                <a:schemeClr val="accent1"/>
              </a:solidFill>
            </a:endParaRPr>
          </a:p>
        </p:txBody>
      </p:sp>
      <p:sp>
        <p:nvSpPr>
          <p:cNvPr id="8" name="文本框 7"/>
          <p:cNvSpPr txBox="1"/>
          <p:nvPr>
            <p:custDataLst>
              <p:tags r:id="rId6"/>
            </p:custDataLst>
          </p:nvPr>
        </p:nvSpPr>
        <p:spPr>
          <a:xfrm>
            <a:off x="2607945" y="2222500"/>
            <a:ext cx="7165340" cy="1380490"/>
          </a:xfrm>
          <a:prstGeom prst="rect">
            <a:avLst/>
          </a:prstGeom>
        </p:spPr>
        <p:txBody>
          <a:bodyPr wrap="square">
            <a:noAutofit/>
          </a:bodyPr>
          <a:lstStyle>
            <a:defPPr>
              <a:defRPr lang="zh-CN"/>
            </a:defPPr>
            <a:lvl1pPr algn="ctr">
              <a:defRPr sz="1400">
                <a:solidFill>
                  <a:schemeClr val="bg1">
                    <a:lumMod val="50000"/>
                  </a:schemeClr>
                </a:solidFill>
              </a:defRPr>
            </a:lvl1pPr>
          </a:lstStyle>
          <a:p>
            <a:pPr algn="l"/>
            <a:r>
              <a:rPr lang="zh-CN" altLang="en-US" sz="2000"/>
              <a:t>本次课设中，我前期做了详细的需求分析，包括页面布局，功能设计，实现方法等，这使我在之后的编写过程中，减少了很多麻烦。我深刻的意识到清晰的设计思路，是快速完成任务的</a:t>
            </a:r>
            <a:r>
              <a:rPr lang="zh-CN" altLang="en-US" sz="2000"/>
              <a:t>捷径</a:t>
            </a:r>
            <a:endParaRPr lang="zh-CN" altLang="en-US" sz="2000"/>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custDataLst>
              <p:tags r:id="rId1"/>
            </p:custDataLst>
          </p:nvPr>
        </p:nvSpPr>
        <p:spPr>
          <a:xfrm>
            <a:off x="1073150" y="2708707"/>
            <a:ext cx="1380650" cy="1678508"/>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 name="文本框 1"/>
          <p:cNvSpPr txBox="1"/>
          <p:nvPr>
            <p:custDataLst>
              <p:tags r:id="rId2"/>
            </p:custDataLst>
          </p:nvPr>
        </p:nvSpPr>
        <p:spPr>
          <a:xfrm>
            <a:off x="4236217" y="943577"/>
            <a:ext cx="1512702" cy="811442"/>
          </a:xfrm>
          <a:prstGeom prst="rect">
            <a:avLst/>
          </a:prstGeom>
          <a:noFill/>
        </p:spPr>
        <p:txBody>
          <a:bodyPr wrap="square" lIns="90000" tIns="46800" rIns="90000" bIns="46800" rtlCol="0" anchor="ctr" anchorCtr="0">
            <a:normAutofit/>
          </a:bodyPr>
          <a:lstStyle/>
          <a:p>
            <a:pPr algn="ctr">
              <a:lnSpc>
                <a:spcPct val="130000"/>
              </a:lnSpc>
            </a:pPr>
            <a:r>
              <a:rPr lang="zh-CN" altLang="en-US" sz="3600">
                <a:solidFill>
                  <a:schemeClr val="tx1">
                    <a:lumMod val="75000"/>
                    <a:lumOff val="25000"/>
                  </a:schemeClr>
                </a:solidFill>
              </a:rPr>
              <a:t>目 录</a:t>
            </a:r>
            <a:endParaRPr lang="zh-CN" altLang="en-US" sz="3600">
              <a:solidFill>
                <a:schemeClr val="tx1">
                  <a:lumMod val="75000"/>
                  <a:lumOff val="25000"/>
                </a:schemeClr>
              </a:solidFill>
            </a:endParaRPr>
          </a:p>
        </p:txBody>
      </p:sp>
      <p:cxnSp>
        <p:nvCxnSpPr>
          <p:cNvPr id="3" name="直接连接符 2"/>
          <p:cNvCxnSpPr/>
          <p:nvPr>
            <p:custDataLst>
              <p:tags r:id="rId3"/>
            </p:custDataLst>
          </p:nvPr>
        </p:nvCxnSpPr>
        <p:spPr>
          <a:xfrm>
            <a:off x="1239744" y="1818847"/>
            <a:ext cx="13156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4"/>
            </p:custDataLst>
          </p:nvPr>
        </p:nvSpPr>
        <p:spPr>
          <a:xfrm>
            <a:off x="1098290" y="943577"/>
            <a:ext cx="3032690" cy="811442"/>
          </a:xfrm>
          <a:prstGeom prst="rect">
            <a:avLst/>
          </a:prstGeom>
          <a:noFill/>
        </p:spPr>
        <p:txBody>
          <a:bodyPr wrap="square" lIns="90000" tIns="46800" rIns="90000" bIns="46800" rtlCol="0" anchor="ctr" anchorCtr="0">
            <a:normAutofit lnSpcReduction="20000"/>
          </a:bodyPr>
          <a:lstStyle/>
          <a:p>
            <a:pPr algn="ctr">
              <a:lnSpc>
                <a:spcPct val="130000"/>
              </a:lnSpc>
            </a:pPr>
            <a:r>
              <a:rPr lang="en-US" altLang="zh-CN" sz="4000" b="1" dirty="0">
                <a:solidFill>
                  <a:schemeClr val="accent1"/>
                </a:solidFill>
                <a:latin typeface="+mj-lt"/>
                <a:ea typeface="+mj-ea"/>
                <a:cs typeface="+mj-cs"/>
              </a:rPr>
              <a:t>CONTENTS</a:t>
            </a:r>
            <a:endParaRPr lang="en-US" altLang="zh-CN" sz="4000" b="1" dirty="0">
              <a:solidFill>
                <a:schemeClr val="accent1"/>
              </a:solidFill>
              <a:latin typeface="+mj-lt"/>
              <a:ea typeface="+mj-ea"/>
              <a:cs typeface="+mj-cs"/>
            </a:endParaRPr>
          </a:p>
        </p:txBody>
      </p:sp>
      <p:sp>
        <p:nvSpPr>
          <p:cNvPr id="7" name="文本框 5"/>
          <p:cNvSpPr txBox="1"/>
          <p:nvPr>
            <p:custDataLst>
              <p:tags r:id="rId5"/>
            </p:custDataLst>
          </p:nvPr>
        </p:nvSpPr>
        <p:spPr>
          <a:xfrm>
            <a:off x="1154927" y="2952246"/>
            <a:ext cx="1202174" cy="1260075"/>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800">
                <a:solidFill>
                  <a:schemeClr val="accent1"/>
                </a:solidFill>
                <a:sym typeface="+mn-lt"/>
              </a:rPr>
              <a:t>研究</a:t>
            </a:r>
            <a:endParaRPr kumimoji="1" lang="zh-CN" altLang="en-US" sz="2800">
              <a:solidFill>
                <a:schemeClr val="accent1"/>
              </a:solidFill>
              <a:sym typeface="+mn-lt"/>
            </a:endParaRPr>
          </a:p>
          <a:p>
            <a:pPr lvl="0" algn="ctr">
              <a:lnSpc>
                <a:spcPct val="90000"/>
              </a:lnSpc>
              <a:spcBef>
                <a:spcPts val="1000"/>
              </a:spcBef>
            </a:pPr>
            <a:r>
              <a:rPr kumimoji="1" lang="zh-CN" altLang="en-US" sz="2800">
                <a:solidFill>
                  <a:schemeClr val="accent1"/>
                </a:solidFill>
                <a:sym typeface="+mn-lt"/>
              </a:rPr>
              <a:t>背景</a:t>
            </a:r>
            <a:endParaRPr kumimoji="1" lang="zh-CN" altLang="en-US" sz="2800">
              <a:solidFill>
                <a:schemeClr val="accent1"/>
              </a:solidFill>
              <a:sym typeface="+mn-lt"/>
            </a:endParaRPr>
          </a:p>
        </p:txBody>
      </p:sp>
      <p:sp>
        <p:nvSpPr>
          <p:cNvPr id="19" name="矩形 18"/>
          <p:cNvSpPr/>
          <p:nvPr>
            <p:custDataLst>
              <p:tags r:id="rId6"/>
            </p:custDataLst>
          </p:nvPr>
        </p:nvSpPr>
        <p:spPr>
          <a:xfrm>
            <a:off x="3071004" y="2708707"/>
            <a:ext cx="1380650" cy="1678508"/>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0" name="矩形 19"/>
          <p:cNvSpPr/>
          <p:nvPr>
            <p:custDataLst>
              <p:tags r:id="rId7"/>
            </p:custDataLst>
          </p:nvPr>
        </p:nvSpPr>
        <p:spPr>
          <a:xfrm>
            <a:off x="5068858" y="2708707"/>
            <a:ext cx="1380650" cy="1678508"/>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4" name="矩形 23"/>
          <p:cNvSpPr/>
          <p:nvPr>
            <p:custDataLst>
              <p:tags r:id="rId8"/>
            </p:custDataLst>
          </p:nvPr>
        </p:nvSpPr>
        <p:spPr>
          <a:xfrm>
            <a:off x="7066114" y="2708707"/>
            <a:ext cx="1380650" cy="1678508"/>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30" name="矩形 29"/>
          <p:cNvSpPr/>
          <p:nvPr>
            <p:custDataLst>
              <p:tags r:id="rId9"/>
            </p:custDataLst>
          </p:nvPr>
        </p:nvSpPr>
        <p:spPr>
          <a:xfrm>
            <a:off x="9063968" y="2708707"/>
            <a:ext cx="1380650" cy="1678508"/>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10" name="文本框 5"/>
          <p:cNvSpPr txBox="1"/>
          <p:nvPr>
            <p:custDataLst>
              <p:tags r:id="rId10"/>
            </p:custDataLst>
          </p:nvPr>
        </p:nvSpPr>
        <p:spPr>
          <a:xfrm>
            <a:off x="3192126" y="2952246"/>
            <a:ext cx="1202055" cy="1260075"/>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800">
                <a:solidFill>
                  <a:schemeClr val="accent1"/>
                </a:solidFill>
                <a:sym typeface="+mn-lt"/>
              </a:rPr>
              <a:t>需求</a:t>
            </a:r>
            <a:endParaRPr kumimoji="1" lang="zh-CN" altLang="en-US" sz="2800">
              <a:solidFill>
                <a:schemeClr val="accent1"/>
              </a:solidFill>
              <a:sym typeface="+mn-lt"/>
            </a:endParaRPr>
          </a:p>
          <a:p>
            <a:pPr algn="ctr">
              <a:lnSpc>
                <a:spcPct val="90000"/>
              </a:lnSpc>
              <a:spcBef>
                <a:spcPts val="1000"/>
              </a:spcBef>
            </a:pPr>
            <a:r>
              <a:rPr kumimoji="1" lang="zh-CN" altLang="en-US" sz="2800">
                <a:solidFill>
                  <a:schemeClr val="accent1"/>
                </a:solidFill>
                <a:sym typeface="+mn-lt"/>
              </a:rPr>
              <a:t>分析</a:t>
            </a:r>
            <a:endParaRPr kumimoji="1" lang="zh-CN" altLang="en-US" sz="2800">
              <a:solidFill>
                <a:schemeClr val="accent1"/>
              </a:solidFill>
              <a:sym typeface="+mn-lt"/>
            </a:endParaRPr>
          </a:p>
        </p:txBody>
      </p:sp>
      <p:sp>
        <p:nvSpPr>
          <p:cNvPr id="13" name="文本框 5"/>
          <p:cNvSpPr txBox="1"/>
          <p:nvPr>
            <p:custDataLst>
              <p:tags r:id="rId11"/>
            </p:custDataLst>
          </p:nvPr>
        </p:nvSpPr>
        <p:spPr>
          <a:xfrm>
            <a:off x="7266286" y="2952246"/>
            <a:ext cx="1202055" cy="1260075"/>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800">
                <a:solidFill>
                  <a:schemeClr val="accent1"/>
                </a:solidFill>
                <a:sym typeface="+mn-lt"/>
              </a:rPr>
              <a:t>详细</a:t>
            </a:r>
            <a:endParaRPr kumimoji="1" lang="zh-CN" altLang="en-US" sz="2800">
              <a:solidFill>
                <a:schemeClr val="accent1"/>
              </a:solidFill>
              <a:sym typeface="+mn-lt"/>
            </a:endParaRPr>
          </a:p>
          <a:p>
            <a:pPr algn="ctr">
              <a:lnSpc>
                <a:spcPct val="90000"/>
              </a:lnSpc>
              <a:spcBef>
                <a:spcPts val="1000"/>
              </a:spcBef>
            </a:pPr>
            <a:r>
              <a:rPr kumimoji="1" lang="zh-CN" altLang="en-US" sz="2800">
                <a:solidFill>
                  <a:schemeClr val="accent1"/>
                </a:solidFill>
                <a:sym typeface="+mn-lt"/>
              </a:rPr>
              <a:t>设计</a:t>
            </a:r>
            <a:endParaRPr kumimoji="1" lang="zh-CN" altLang="en-US" sz="2800">
              <a:solidFill>
                <a:schemeClr val="accent1"/>
              </a:solidFill>
              <a:sym typeface="+mn-lt"/>
            </a:endParaRPr>
          </a:p>
        </p:txBody>
      </p:sp>
      <p:sp>
        <p:nvSpPr>
          <p:cNvPr id="16" name="文本框 5"/>
          <p:cNvSpPr txBox="1"/>
          <p:nvPr>
            <p:custDataLst>
              <p:tags r:id="rId12"/>
            </p:custDataLst>
          </p:nvPr>
        </p:nvSpPr>
        <p:spPr>
          <a:xfrm>
            <a:off x="9303366" y="2952246"/>
            <a:ext cx="1202055" cy="1260075"/>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800">
                <a:solidFill>
                  <a:schemeClr val="accent1"/>
                </a:solidFill>
                <a:sym typeface="+mn-lt"/>
              </a:rPr>
              <a:t>总结</a:t>
            </a:r>
            <a:endParaRPr kumimoji="1" lang="zh-CN" altLang="en-US" sz="2800">
              <a:solidFill>
                <a:schemeClr val="accent1"/>
              </a:solidFill>
              <a:sym typeface="+mn-lt"/>
            </a:endParaRPr>
          </a:p>
          <a:p>
            <a:pPr lvl="0" algn="ctr">
              <a:lnSpc>
                <a:spcPct val="90000"/>
              </a:lnSpc>
              <a:spcBef>
                <a:spcPts val="1000"/>
              </a:spcBef>
            </a:pPr>
            <a:r>
              <a:rPr kumimoji="1" lang="zh-CN" altLang="en-US" sz="2800">
                <a:solidFill>
                  <a:schemeClr val="accent1"/>
                </a:solidFill>
                <a:sym typeface="+mn-lt"/>
              </a:rPr>
              <a:t>致谢</a:t>
            </a:r>
            <a:endParaRPr kumimoji="1" lang="zh-CN" altLang="en-US" sz="2800">
              <a:solidFill>
                <a:schemeClr val="accent1"/>
              </a:solidFill>
              <a:sym typeface="+mn-lt"/>
            </a:endParaRPr>
          </a:p>
        </p:txBody>
      </p:sp>
      <p:sp>
        <p:nvSpPr>
          <p:cNvPr id="23" name="文本框 5"/>
          <p:cNvSpPr txBox="1"/>
          <p:nvPr>
            <p:custDataLst>
              <p:tags r:id="rId13"/>
            </p:custDataLst>
          </p:nvPr>
        </p:nvSpPr>
        <p:spPr>
          <a:xfrm>
            <a:off x="5229206" y="2952246"/>
            <a:ext cx="1202055" cy="1260075"/>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800">
                <a:solidFill>
                  <a:schemeClr val="accent1"/>
                </a:solidFill>
                <a:sym typeface="+mn-lt"/>
              </a:rPr>
              <a:t>系统</a:t>
            </a:r>
            <a:endParaRPr kumimoji="1" lang="zh-CN" altLang="en-US" sz="2800">
              <a:solidFill>
                <a:schemeClr val="accent1"/>
              </a:solidFill>
              <a:sym typeface="+mn-lt"/>
            </a:endParaRPr>
          </a:p>
          <a:p>
            <a:pPr lvl="0" algn="ctr">
              <a:lnSpc>
                <a:spcPct val="90000"/>
              </a:lnSpc>
              <a:spcBef>
                <a:spcPts val="1000"/>
              </a:spcBef>
            </a:pPr>
            <a:r>
              <a:rPr kumimoji="1" lang="zh-CN" altLang="en-US" sz="2800">
                <a:solidFill>
                  <a:schemeClr val="accent1"/>
                </a:solidFill>
                <a:sym typeface="+mn-lt"/>
              </a:rPr>
              <a:t>设计</a:t>
            </a:r>
            <a:endParaRPr kumimoji="1" lang="zh-CN" altLang="en-US" sz="2800">
              <a:solidFill>
                <a:schemeClr val="accent1"/>
              </a:solidFill>
              <a:sym typeface="+mn-lt"/>
            </a:endParaRPr>
          </a:p>
        </p:txBody>
      </p:sp>
      <p:sp>
        <p:nvSpPr>
          <p:cNvPr id="17" name="直角三角形 16"/>
          <p:cNvSpPr/>
          <p:nvPr>
            <p:custDataLst>
              <p:tags r:id="rId14"/>
            </p:custDataLst>
          </p:nvPr>
        </p:nvSpPr>
        <p:spPr>
          <a:xfrm flipV="1">
            <a:off x="1073150" y="2693188"/>
            <a:ext cx="408883" cy="4088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18" name="文本框 17"/>
          <p:cNvSpPr txBox="1"/>
          <p:nvPr>
            <p:custDataLst>
              <p:tags r:id="rId15"/>
            </p:custDataLst>
          </p:nvPr>
        </p:nvSpPr>
        <p:spPr>
          <a:xfrm>
            <a:off x="1077925" y="2671102"/>
            <a:ext cx="231601" cy="281144"/>
          </a:xfrm>
          <a:prstGeom prst="rect">
            <a:avLst/>
          </a:prstGeom>
        </p:spPr>
        <p:txBody>
          <a:bodyPr wrap="none" lIns="90000" tIns="46800" rIns="90000" bIns="46800">
            <a:normAutofit fontScale="60000"/>
          </a:bodyPr>
          <a:lstStyle>
            <a:defPPr>
              <a:defRPr lang="zh-CN"/>
            </a:defPPr>
            <a:lvl1pPr>
              <a:lnSpc>
                <a:spcPct val="130000"/>
              </a:lnSpc>
              <a:defRPr sz="2800">
                <a:solidFill>
                  <a:schemeClr val="bg1"/>
                </a:solidFill>
              </a:defRPr>
            </a:lvl1pPr>
          </a:lstStyle>
          <a:p>
            <a:r>
              <a:rPr lang="en-US" altLang="zh-CN" sz="1400" dirty="0"/>
              <a:t>1</a:t>
            </a:r>
            <a:endParaRPr lang="zh-CN" altLang="en-US" sz="1400" dirty="0"/>
          </a:p>
        </p:txBody>
      </p:sp>
      <p:sp>
        <p:nvSpPr>
          <p:cNvPr id="21" name="直角三角形 20"/>
          <p:cNvSpPr/>
          <p:nvPr>
            <p:custDataLst>
              <p:tags r:id="rId16"/>
            </p:custDataLst>
          </p:nvPr>
        </p:nvSpPr>
        <p:spPr>
          <a:xfrm flipV="1">
            <a:off x="3068616" y="2698560"/>
            <a:ext cx="408883" cy="4088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5" name="文本框 24"/>
          <p:cNvSpPr txBox="1"/>
          <p:nvPr>
            <p:custDataLst>
              <p:tags r:id="rId17"/>
            </p:custDataLst>
          </p:nvPr>
        </p:nvSpPr>
        <p:spPr>
          <a:xfrm>
            <a:off x="3073391" y="2665730"/>
            <a:ext cx="231601" cy="281144"/>
          </a:xfrm>
          <a:prstGeom prst="rect">
            <a:avLst/>
          </a:prstGeom>
        </p:spPr>
        <p:txBody>
          <a:bodyPr wrap="none" lIns="90000" tIns="46800" rIns="90000" bIns="46800">
            <a:normAutofit fontScale="60000"/>
          </a:bodyPr>
          <a:lstStyle>
            <a:defPPr>
              <a:defRPr lang="zh-CN"/>
            </a:defPPr>
            <a:lvl1pPr>
              <a:lnSpc>
                <a:spcPct val="130000"/>
              </a:lnSpc>
              <a:defRPr sz="2800">
                <a:solidFill>
                  <a:schemeClr val="bg1"/>
                </a:solidFill>
              </a:defRPr>
            </a:lvl1pPr>
          </a:lstStyle>
          <a:p>
            <a:r>
              <a:rPr lang="en-US" altLang="zh-CN" sz="1400" dirty="0"/>
              <a:t>2</a:t>
            </a:r>
            <a:endParaRPr lang="zh-CN" altLang="en-US" sz="1400" dirty="0"/>
          </a:p>
        </p:txBody>
      </p:sp>
      <p:sp>
        <p:nvSpPr>
          <p:cNvPr id="34" name="直角三角形 33"/>
          <p:cNvSpPr/>
          <p:nvPr>
            <p:custDataLst>
              <p:tags r:id="rId18"/>
            </p:custDataLst>
          </p:nvPr>
        </p:nvSpPr>
        <p:spPr>
          <a:xfrm flipV="1">
            <a:off x="5073633" y="2693188"/>
            <a:ext cx="408883" cy="4088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5" name="文本框 34"/>
          <p:cNvSpPr txBox="1"/>
          <p:nvPr>
            <p:custDataLst>
              <p:tags r:id="rId19"/>
            </p:custDataLst>
          </p:nvPr>
        </p:nvSpPr>
        <p:spPr>
          <a:xfrm>
            <a:off x="5078408" y="2671102"/>
            <a:ext cx="231601" cy="281144"/>
          </a:xfrm>
          <a:prstGeom prst="rect">
            <a:avLst/>
          </a:prstGeom>
        </p:spPr>
        <p:txBody>
          <a:bodyPr wrap="none" lIns="90000" tIns="46800" rIns="90000" bIns="46800">
            <a:normAutofit fontScale="60000"/>
          </a:bodyPr>
          <a:lstStyle>
            <a:defPPr>
              <a:defRPr lang="zh-CN"/>
            </a:defPPr>
            <a:lvl1pPr>
              <a:lnSpc>
                <a:spcPct val="130000"/>
              </a:lnSpc>
              <a:defRPr sz="2800">
                <a:solidFill>
                  <a:schemeClr val="bg1"/>
                </a:solidFill>
              </a:defRPr>
            </a:lvl1pPr>
          </a:lstStyle>
          <a:p>
            <a:r>
              <a:rPr lang="en-US" altLang="zh-CN" sz="1400" dirty="0"/>
              <a:t>3</a:t>
            </a:r>
            <a:endParaRPr lang="zh-CN" altLang="en-US" sz="1400" dirty="0"/>
          </a:p>
        </p:txBody>
      </p:sp>
      <p:sp>
        <p:nvSpPr>
          <p:cNvPr id="37" name="直角三角形 36"/>
          <p:cNvSpPr/>
          <p:nvPr>
            <p:custDataLst>
              <p:tags r:id="rId20"/>
            </p:custDataLst>
          </p:nvPr>
        </p:nvSpPr>
        <p:spPr>
          <a:xfrm flipV="1">
            <a:off x="7069099" y="2698560"/>
            <a:ext cx="408883" cy="4088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8" name="文本框 37"/>
          <p:cNvSpPr txBox="1"/>
          <p:nvPr>
            <p:custDataLst>
              <p:tags r:id="rId21"/>
            </p:custDataLst>
          </p:nvPr>
        </p:nvSpPr>
        <p:spPr>
          <a:xfrm>
            <a:off x="7073874" y="2665730"/>
            <a:ext cx="231601" cy="281144"/>
          </a:xfrm>
          <a:prstGeom prst="rect">
            <a:avLst/>
          </a:prstGeom>
        </p:spPr>
        <p:txBody>
          <a:bodyPr wrap="none" lIns="90000" tIns="46800" rIns="90000" bIns="46800">
            <a:normAutofit fontScale="60000"/>
          </a:bodyPr>
          <a:lstStyle>
            <a:defPPr>
              <a:defRPr lang="zh-CN"/>
            </a:defPPr>
            <a:lvl1pPr>
              <a:lnSpc>
                <a:spcPct val="130000"/>
              </a:lnSpc>
              <a:defRPr sz="2800">
                <a:solidFill>
                  <a:schemeClr val="bg1"/>
                </a:solidFill>
              </a:defRPr>
            </a:lvl1pPr>
          </a:lstStyle>
          <a:p>
            <a:r>
              <a:rPr lang="en-US" altLang="zh-CN" sz="1400" dirty="0"/>
              <a:t>4</a:t>
            </a:r>
            <a:endParaRPr lang="zh-CN" altLang="en-US" sz="1400" dirty="0"/>
          </a:p>
        </p:txBody>
      </p:sp>
      <p:sp>
        <p:nvSpPr>
          <p:cNvPr id="40" name="直角三角形 39"/>
          <p:cNvSpPr/>
          <p:nvPr>
            <p:custDataLst>
              <p:tags r:id="rId22"/>
            </p:custDataLst>
          </p:nvPr>
        </p:nvSpPr>
        <p:spPr>
          <a:xfrm flipV="1">
            <a:off x="9060984" y="2698560"/>
            <a:ext cx="408883" cy="4088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41" name="文本框 40"/>
          <p:cNvSpPr txBox="1"/>
          <p:nvPr>
            <p:custDataLst>
              <p:tags r:id="rId23"/>
            </p:custDataLst>
          </p:nvPr>
        </p:nvSpPr>
        <p:spPr>
          <a:xfrm>
            <a:off x="9065759" y="2665730"/>
            <a:ext cx="231601" cy="281144"/>
          </a:xfrm>
          <a:prstGeom prst="rect">
            <a:avLst/>
          </a:prstGeom>
        </p:spPr>
        <p:txBody>
          <a:bodyPr wrap="none" lIns="90000" tIns="46800" rIns="90000" bIns="46800">
            <a:normAutofit fontScale="60000"/>
          </a:bodyPr>
          <a:lstStyle>
            <a:defPPr>
              <a:defRPr lang="zh-CN"/>
            </a:defPPr>
            <a:lvl1pPr>
              <a:lnSpc>
                <a:spcPct val="130000"/>
              </a:lnSpc>
              <a:defRPr sz="2800">
                <a:solidFill>
                  <a:schemeClr val="bg1"/>
                </a:solidFill>
              </a:defRPr>
            </a:lvl1pPr>
          </a:lstStyle>
          <a:p>
            <a:r>
              <a:rPr lang="en-US" altLang="zh-CN" sz="1400" dirty="0"/>
              <a:t>5</a:t>
            </a:r>
            <a:endParaRPr lang="zh-CN" altLang="en-US" sz="1400" dirty="0"/>
          </a:p>
        </p:txBody>
      </p:sp>
    </p:spTree>
    <p:custDataLst>
      <p:tags r:id="rId2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500"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500"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500"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500"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500"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500"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500"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500"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500"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500"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500"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500"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500"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500"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500" fill="hold">
                                          <p:stCondLst>
                                            <p:cond delay="0"/>
                                          </p:stCondLst>
                                        </p:cTn>
                                        <p:tgtEl>
                                          <p:spTgt spid="38"/>
                                        </p:tgtEl>
                                        <p:attrNameLst>
                                          <p:attrName>style.visibility</p:attrName>
                                        </p:attrNameLst>
                                      </p:cBhvr>
                                      <p:to>
                                        <p:strVal val="visible"/>
                                      </p:to>
                                    </p:set>
                                    <p:anim calcmode="lin" valueType="num">
                                      <p:cBhvr additive="base">
                                        <p:cTn id="73" dur="500" fill="hold"/>
                                        <p:tgtEl>
                                          <p:spTgt spid="38"/>
                                        </p:tgtEl>
                                        <p:attrNameLst>
                                          <p:attrName>ppt_x</p:attrName>
                                        </p:attrNameLst>
                                      </p:cBhvr>
                                      <p:tavLst>
                                        <p:tav tm="0">
                                          <p:val>
                                            <p:strVal val="#ppt_x"/>
                                          </p:val>
                                        </p:tav>
                                        <p:tav tm="100000">
                                          <p:val>
                                            <p:strVal val="#ppt_x"/>
                                          </p:val>
                                        </p:tav>
                                      </p:tavLst>
                                    </p:anim>
                                    <p:anim calcmode="lin" valueType="num">
                                      <p:cBhvr additive="base">
                                        <p:cTn id="7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500"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500"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500"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500"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p:bldP spid="17" grpId="0" animBg="1"/>
      <p:bldP spid="18" grpId="0"/>
      <p:bldP spid="22" grpId="1" animBg="1"/>
      <p:bldP spid="7" grpId="1"/>
      <p:bldP spid="17" grpId="1" animBg="1"/>
      <p:bldP spid="18" grpId="1"/>
      <p:bldP spid="19" grpId="0" animBg="1"/>
      <p:bldP spid="10" grpId="0"/>
      <p:bldP spid="21" grpId="0" animBg="1"/>
      <p:bldP spid="25" grpId="0"/>
      <p:bldP spid="20" grpId="0" animBg="1"/>
      <p:bldP spid="23" grpId="0"/>
      <p:bldP spid="34" grpId="0" animBg="1"/>
      <p:bldP spid="35" grpId="0"/>
      <p:bldP spid="24" grpId="0" animBg="1"/>
      <p:bldP spid="13" grpId="0"/>
      <p:bldP spid="37" grpId="0" animBg="1"/>
      <p:bldP spid="38" grpId="0"/>
      <p:bldP spid="30" grpId="0" animBg="1"/>
      <p:bldP spid="16" grpId="0"/>
      <p:bldP spid="40" grpId="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solidFill>
                  <a:schemeClr val="accent1"/>
                </a:solidFill>
              </a:rPr>
              <a:t>感谢聆听</a:t>
            </a:r>
            <a:r>
              <a:rPr lang="zh-CN" altLang="en-US">
                <a:solidFill>
                  <a:schemeClr val="accent1"/>
                </a:solidFill>
              </a:rPr>
              <a:t>及指导！</a:t>
            </a:r>
            <a:endParaRPr lang="zh-CN" altLang="en-US">
              <a:solidFill>
                <a:schemeClr val="accent1"/>
              </a:solidFill>
            </a:endParaRPr>
          </a:p>
        </p:txBody>
      </p:sp>
      <p:sp>
        <p:nvSpPr>
          <p:cNvPr id="3" name="内容占位符 2"/>
          <p:cNvSpPr>
            <a:spLocks noGrp="1"/>
          </p:cNvSpPr>
          <p:nvPr>
            <p:ph sz="quarter" idx="13"/>
            <p:custDataLst>
              <p:tags r:id="rId2"/>
            </p:custDataLst>
          </p:nvPr>
        </p:nvSpPr>
        <p:spPr/>
        <p:txBody>
          <a:bodyPr>
            <a:normAutofit/>
          </a:bodyPr>
          <a:lstStyle/>
          <a:p>
            <a:r>
              <a:rPr lang="zh-CN" altLang="en-US" sz="4800">
                <a:solidFill>
                  <a:schemeClr val="accent1"/>
                </a:solidFill>
              </a:rPr>
              <a:t>谢</a:t>
            </a:r>
            <a:r>
              <a:rPr lang="en-US" altLang="zh-CN" sz="4800">
                <a:solidFill>
                  <a:schemeClr val="accent1"/>
                </a:solidFill>
              </a:rPr>
              <a:t> </a:t>
            </a:r>
            <a:r>
              <a:rPr lang="zh-CN" altLang="en-US" sz="4800">
                <a:solidFill>
                  <a:schemeClr val="accent1"/>
                </a:solidFill>
              </a:rPr>
              <a:t>谢</a:t>
            </a:r>
            <a:endParaRPr lang="zh-CN" altLang="en-US" sz="4800">
              <a:solidFill>
                <a:schemeClr val="accent1"/>
              </a:solidFill>
            </a:endParaRPr>
          </a:p>
        </p:txBody>
      </p:sp>
      <p:sp>
        <p:nvSpPr>
          <p:cNvPr id="249" name="文本框 248"/>
          <p:cNvSpPr txBox="1"/>
          <p:nvPr/>
        </p:nvSpPr>
        <p:spPr>
          <a:xfrm>
            <a:off x="3428434" y="4866190"/>
            <a:ext cx="4772510" cy="306705"/>
          </a:xfrm>
          <a:prstGeom prst="rect">
            <a:avLst/>
          </a:prstGeom>
          <a:noFill/>
        </p:spPr>
        <p:txBody>
          <a:bodyPr wrap="square" rtlCol="0">
            <a:spAutoFit/>
          </a:bodyPr>
          <a:p>
            <a:r>
              <a:rPr lang="zh-CN" altLang="en-US" sz="1400" dirty="0">
                <a:solidFill>
                  <a:schemeClr val="bg1">
                    <a:lumMod val="50000"/>
                  </a:schemeClr>
                </a:solidFill>
                <a:latin typeface="微软雅黑" panose="020B0503020204020204" charset="-122"/>
                <a:ea typeface="微软雅黑" panose="020B0503020204020204" charset="-122"/>
              </a:rPr>
              <a:t>河南科技大学软件学院</a:t>
            </a:r>
            <a:r>
              <a:rPr lang="en-US" altLang="zh-CN" sz="1400" dirty="0">
                <a:solidFill>
                  <a:schemeClr val="bg1">
                    <a:lumMod val="50000"/>
                  </a:schemeClr>
                </a:solidFill>
                <a:latin typeface="微软雅黑" panose="020B0503020204020204" charset="-122"/>
                <a:ea typeface="微软雅黑" panose="020B0503020204020204" charset="-122"/>
              </a:rPr>
              <a:t>20</a:t>
            </a:r>
            <a:r>
              <a:rPr lang="zh-CN" altLang="en-US" sz="1400" dirty="0">
                <a:solidFill>
                  <a:schemeClr val="bg1">
                    <a:lumMod val="50000"/>
                  </a:schemeClr>
                </a:solidFill>
                <a:latin typeface="微软雅黑" panose="020B0503020204020204" charset="-122"/>
                <a:ea typeface="微软雅黑" panose="020B0503020204020204" charset="-122"/>
              </a:rPr>
              <a:t>级 软件工程专业</a:t>
            </a:r>
            <a:r>
              <a:rPr lang="en-US" altLang="zh-CN" sz="1400" dirty="0">
                <a:solidFill>
                  <a:schemeClr val="bg1">
                    <a:lumMod val="50000"/>
                  </a:schemeClr>
                </a:solidFill>
                <a:latin typeface="微软雅黑" panose="020B0503020204020204" charset="-122"/>
                <a:ea typeface="微软雅黑" panose="020B0503020204020204" charset="-122"/>
              </a:rPr>
              <a:t>2010</a:t>
            </a:r>
            <a:r>
              <a:rPr lang="zh-CN" altLang="en-US" sz="1400" dirty="0">
                <a:solidFill>
                  <a:schemeClr val="bg1">
                    <a:lumMod val="50000"/>
                  </a:schemeClr>
                </a:solidFill>
                <a:latin typeface="微软雅黑" panose="020B0503020204020204" charset="-122"/>
                <a:ea typeface="微软雅黑" panose="020B0503020204020204" charset="-122"/>
              </a:rPr>
              <a:t>班</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250" name="文本框 249"/>
          <p:cNvSpPr txBox="1"/>
          <p:nvPr/>
        </p:nvSpPr>
        <p:spPr>
          <a:xfrm>
            <a:off x="3416935" y="5240020"/>
            <a:ext cx="4139565" cy="306705"/>
          </a:xfrm>
          <a:prstGeom prst="rect">
            <a:avLst/>
          </a:prstGeom>
          <a:noFill/>
        </p:spPr>
        <p:txBody>
          <a:bodyPr wrap="square" rtlCol="0">
            <a:spAutoFit/>
          </a:bodyPr>
          <a:p>
            <a:r>
              <a:rPr lang="zh-CN" altLang="en-US" sz="1400" dirty="0">
                <a:solidFill>
                  <a:schemeClr val="bg1">
                    <a:lumMod val="50000"/>
                  </a:schemeClr>
                </a:solidFill>
                <a:latin typeface="微软雅黑" panose="020B0503020204020204" charset="-122"/>
                <a:ea typeface="微软雅黑" panose="020B0503020204020204" charset="-122"/>
              </a:rPr>
              <a:t>答辩人：</a:t>
            </a:r>
            <a:r>
              <a:rPr lang="zh-CN" altLang="en-US" sz="1400" dirty="0">
                <a:solidFill>
                  <a:schemeClr val="bg1">
                    <a:lumMod val="50000"/>
                  </a:schemeClr>
                </a:solidFill>
                <a:latin typeface="微软雅黑" panose="020B0503020204020204" charset="-122"/>
                <a:ea typeface="微软雅黑" panose="020B0503020204020204" charset="-122"/>
              </a:rPr>
              <a:t>朱雨航  </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249"/>
                                        </p:tgtEl>
                                        <p:attrNameLst>
                                          <p:attrName>style.visibility</p:attrName>
                                        </p:attrNameLst>
                                      </p:cBhvr>
                                      <p:to>
                                        <p:strVal val="visible"/>
                                      </p:to>
                                    </p:set>
                                    <p:animEffect transition="in" filter="wipe(left)">
                                      <p:cBhvr>
                                        <p:cTn id="7" dur="500"/>
                                        <p:tgtEl>
                                          <p:spTgt spid="249"/>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250"/>
                                        </p:tgtEl>
                                        <p:attrNameLst>
                                          <p:attrName>style.visibility</p:attrName>
                                        </p:attrNameLst>
                                      </p:cBhvr>
                                      <p:to>
                                        <p:strVal val="visible"/>
                                      </p:to>
                                    </p:set>
                                    <p:animEffect transition="in" filter="wipe(left)">
                                      <p:cBhvr>
                                        <p:cTn id="10"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5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lIns="90000" tIns="46800" rIns="90000" bIns="46800">
            <a:normAutofit/>
          </a:bodyPr>
          <a:lstStyle/>
          <a:p>
            <a:r>
              <a:rPr lang="en-US" altLang="zh-CN">
                <a:solidFill>
                  <a:schemeClr val="accent1"/>
                </a:solidFill>
              </a:rPr>
              <a:t>1. </a:t>
            </a:r>
            <a:r>
              <a:rPr lang="zh-CN" altLang="en-US">
                <a:solidFill>
                  <a:schemeClr val="accent1"/>
                </a:solidFill>
              </a:rPr>
              <a:t>研究</a:t>
            </a:r>
            <a:r>
              <a:rPr lang="zh-CN" altLang="en-US">
                <a:solidFill>
                  <a:schemeClr val="accent1"/>
                </a:solidFill>
              </a:rPr>
              <a:t>背景</a:t>
            </a:r>
            <a:endParaRPr lang="zh-CN" altLang="en-US">
              <a:solidFill>
                <a:schemeClr val="accent1"/>
              </a:solidFill>
            </a:endParaRPr>
          </a:p>
        </p:txBody>
      </p:sp>
      <p:sp>
        <p:nvSpPr>
          <p:cNvPr id="9" name="文本占位符 8"/>
          <p:cNvSpPr>
            <a:spLocks noGrp="1"/>
          </p:cNvSpPr>
          <p:nvPr>
            <p:ph type="body" idx="1"/>
            <p:custDataLst>
              <p:tags r:id="rId2"/>
            </p:custDataLst>
          </p:nvPr>
        </p:nvSpPr>
        <p:spPr>
          <a:xfrm>
            <a:off x="5743575" y="3575050"/>
            <a:ext cx="5029200" cy="2079625"/>
          </a:xfrm>
        </p:spPr>
        <p:txBody>
          <a:bodyPr lIns="90000" tIns="46800" rIns="90000" bIns="46800">
            <a:normAutofit/>
          </a:bodyPr>
          <a:lstStyle/>
          <a:p>
            <a:pPr algn="l">
              <a:lnSpc>
                <a:spcPct val="150000"/>
              </a:lnSpc>
            </a:pPr>
            <a:r>
              <a:rPr lang="zh-CN" altLang="en-US" sz="2000"/>
              <a:t>管</a:t>
            </a:r>
            <a:r>
              <a:rPr lang="en-US" altLang="zh-CN" sz="2000"/>
              <a:t>    </a:t>
            </a:r>
            <a:r>
              <a:rPr lang="zh-CN" altLang="en-US" sz="2000"/>
              <a:t>理</a:t>
            </a:r>
            <a:r>
              <a:rPr lang="en-US" altLang="zh-CN" sz="2000"/>
              <a:t>   </a:t>
            </a:r>
            <a:r>
              <a:rPr lang="zh-CN" altLang="en-US" sz="2000"/>
              <a:t>与</a:t>
            </a:r>
            <a:r>
              <a:rPr lang="en-US" altLang="zh-CN" sz="2000"/>
              <a:t>   </a:t>
            </a:r>
            <a:r>
              <a:rPr lang="zh-CN" altLang="en-US" sz="2000"/>
              <a:t>宣</a:t>
            </a:r>
            <a:r>
              <a:rPr lang="en-US" altLang="zh-CN" sz="2000"/>
              <a:t>   </a:t>
            </a:r>
            <a:r>
              <a:rPr lang="zh-CN" altLang="en-US" sz="2000"/>
              <a:t>传</a:t>
            </a:r>
            <a:endParaRPr lang="zh-CN" altLang="en-US" sz="2000"/>
          </a:p>
        </p:txBody>
      </p:sp>
      <p:sp>
        <p:nvSpPr>
          <p:cNvPr id="10" name="文本框 9"/>
          <p:cNvSpPr txBox="1"/>
          <p:nvPr>
            <p:custDataLst>
              <p:tags r:id="rId3"/>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dirty="0">
                <a:solidFill>
                  <a:schemeClr val="bg1"/>
                </a:solidFill>
              </a:rPr>
              <a:t>PART</a:t>
            </a:r>
            <a:endParaRPr lang="en-US" altLang="zh-CN" sz="4800" b="1" dirty="0">
              <a:solidFill>
                <a:schemeClr val="bg1"/>
              </a:solidFill>
            </a:endParaRPr>
          </a:p>
          <a:p>
            <a:pPr algn="ctr"/>
            <a:r>
              <a:rPr lang="en-US" altLang="zh-CN" sz="4800" b="1" dirty="0">
                <a:solidFill>
                  <a:schemeClr val="bg1"/>
                </a:solidFill>
              </a:rPr>
              <a:t>ONE</a:t>
            </a:r>
            <a:endParaRPr lang="en-US" altLang="zh-CN" sz="4800" b="1" dirty="0">
              <a:solidFill>
                <a:schemeClr val="bg1"/>
              </a:solidFill>
            </a:endParaRPr>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custDataLst>
              <p:tags r:id="rId1"/>
            </p:custDataLst>
          </p:nvPr>
        </p:nvSpPr>
        <p:spPr>
          <a:xfrm>
            <a:off x="6122355" y="2799351"/>
            <a:ext cx="5511097" cy="2171700"/>
          </a:xfrm>
          <a:prstGeom prst="rect">
            <a:avLst/>
          </a:prstGeom>
          <a:solidFill>
            <a:schemeClr val="bg1"/>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1" name="矩形 10"/>
          <p:cNvSpPr/>
          <p:nvPr>
            <p:custDataLst>
              <p:tags r:id="rId2"/>
            </p:custDataLst>
          </p:nvPr>
        </p:nvSpPr>
        <p:spPr>
          <a:xfrm>
            <a:off x="425518" y="2801938"/>
            <a:ext cx="5511097" cy="2171700"/>
          </a:xfrm>
          <a:prstGeom prst="rect">
            <a:avLst/>
          </a:prstGeom>
          <a:solidFill>
            <a:schemeClr val="bg1"/>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38" name="Shape 2950"/>
          <p:cNvSpPr/>
          <p:nvPr>
            <p:custDataLst>
              <p:tags r:id="rId3"/>
            </p:custDataLst>
          </p:nvPr>
        </p:nvSpPr>
        <p:spPr>
          <a:xfrm>
            <a:off x="731313" y="3019512"/>
            <a:ext cx="322529" cy="394201"/>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28" name="矩形 27"/>
          <p:cNvSpPr/>
          <p:nvPr>
            <p:custDataLst>
              <p:tags r:id="rId4"/>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Shape 2950"/>
          <p:cNvSpPr/>
          <p:nvPr>
            <p:custDataLst>
              <p:tags r:id="rId5"/>
            </p:custDataLst>
          </p:nvPr>
        </p:nvSpPr>
        <p:spPr>
          <a:xfrm>
            <a:off x="6522985" y="3019512"/>
            <a:ext cx="322529" cy="394201"/>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1"/>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3" name="文本框 2"/>
          <p:cNvSpPr txBox="1"/>
          <p:nvPr>
            <p:custDataLst>
              <p:tags r:id="rId6"/>
            </p:custDataLst>
          </p:nvPr>
        </p:nvSpPr>
        <p:spPr>
          <a:xfrm>
            <a:off x="6958778" y="2976884"/>
            <a:ext cx="4377013" cy="49244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normAutofit/>
          </a:bodyPr>
          <a:lstStyle>
            <a:defPPr>
              <a:defRPr lang="zh-CN"/>
            </a:defPPr>
            <a:lvl1pPr>
              <a:defRPr>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a:latin typeface="+mj-lt"/>
                <a:ea typeface="+mj-ea"/>
                <a:cs typeface="+mj-cs"/>
              </a:rPr>
              <a:t>宣传</a:t>
            </a:r>
            <a:endParaRPr lang="zh-CN" altLang="en-US">
              <a:latin typeface="+mj-lt"/>
              <a:ea typeface="+mj-ea"/>
              <a:cs typeface="+mj-cs"/>
            </a:endParaRPr>
          </a:p>
        </p:txBody>
      </p:sp>
      <p:sp>
        <p:nvSpPr>
          <p:cNvPr id="4" name="文本框 3"/>
          <p:cNvSpPr txBox="1"/>
          <p:nvPr>
            <p:custDataLst>
              <p:tags r:id="rId7"/>
            </p:custDataLst>
          </p:nvPr>
        </p:nvSpPr>
        <p:spPr>
          <a:xfrm>
            <a:off x="6411978" y="3610669"/>
            <a:ext cx="4923813" cy="1146069"/>
          </a:xfrm>
          <a:prstGeom prst="rect">
            <a:avLst/>
          </a:prstGeom>
          <a:noFill/>
        </p:spPr>
        <p:txBody>
          <a:bodyPr wrap="square" lIns="90000" tIns="46800" rIns="90000" bIns="46800" rtlCol="0" anchor="t">
            <a:normAutofit/>
          </a:bodyPr>
          <a:lstStyle>
            <a:defPPr>
              <a:defRPr lang="zh-CN"/>
            </a:defPPr>
            <a:lvl1pPr>
              <a:lnSpc>
                <a:spcPct val="130000"/>
              </a:lnSpc>
              <a:defRPr sz="1600">
                <a:solidFill>
                  <a:schemeClr val="bg1">
                    <a:lumMod val="65000"/>
                  </a:schemeClr>
                </a:solidFill>
              </a:defRPr>
            </a:lvl1pPr>
          </a:lstStyle>
          <a:p>
            <a:r>
              <a:rPr lang="zh-CN" altLang="en-US">
                <a:sym typeface="+mn-ea"/>
              </a:rPr>
              <a:t>战队需要拉取赞助，扩大对</a:t>
            </a:r>
            <a:r>
              <a:rPr lang="en-US" altLang="zh-CN">
                <a:sym typeface="+mn-ea"/>
              </a:rPr>
              <a:t>RM</a:t>
            </a:r>
            <a:r>
              <a:rPr lang="zh-CN" altLang="en-US">
                <a:sym typeface="+mn-ea"/>
              </a:rPr>
              <a:t>战队的宣传，所以需要创建一个属于自己的战队网站，让所有人都能</a:t>
            </a:r>
            <a:r>
              <a:rPr lang="zh-CN" altLang="en-US">
                <a:sym typeface="+mn-ea"/>
              </a:rPr>
              <a:t>看到。</a:t>
            </a:r>
            <a:endParaRPr lang="zh-CN" altLang="en-US"/>
          </a:p>
          <a:p>
            <a:endParaRPr lang="zh-CN" altLang="en-US"/>
          </a:p>
        </p:txBody>
      </p:sp>
      <p:sp>
        <p:nvSpPr>
          <p:cNvPr id="5" name="文本框 4"/>
          <p:cNvSpPr txBox="1"/>
          <p:nvPr>
            <p:custDataLst>
              <p:tags r:id="rId8"/>
            </p:custDataLst>
          </p:nvPr>
        </p:nvSpPr>
        <p:spPr>
          <a:xfrm>
            <a:off x="1160369" y="2961553"/>
            <a:ext cx="4440901" cy="492443"/>
          </a:xfrm>
          <a:prstGeom prst="rect">
            <a:avLst/>
          </a:prstGeom>
          <a:noFill/>
        </p:spPr>
        <p:txBody>
          <a:bodyPr wrap="square" lIns="90000" tIns="46800" rIns="90000" bIns="46800" rtlCol="0" anchor="b" anchorCtr="0">
            <a:normAutofit/>
          </a:bodyPr>
          <a:lstStyle>
            <a:defPPr>
              <a:defRPr lang="zh-CN"/>
            </a:defPPr>
            <a:lvl1pPr fontAlgn="auto">
              <a:lnSpc>
                <a:spcPct val="130000"/>
              </a:lnSpc>
              <a:defRPr b="0">
                <a:solidFill>
                  <a:schemeClr val="tx1">
                    <a:lumMod val="75000"/>
                    <a:lumOff val="25000"/>
                  </a:schemeClr>
                </a:solidFill>
                <a:latin typeface="+mj-lt"/>
                <a:ea typeface="+mj-ea"/>
                <a:cs typeface="+mj-cs"/>
              </a:defRPr>
            </a:lvl1pPr>
          </a:lstStyle>
          <a:p>
            <a:r>
              <a:rPr lang="zh-CN" altLang="en-US"/>
              <a:t>管理</a:t>
            </a:r>
            <a:endParaRPr lang="zh-CN" altLang="en-US"/>
          </a:p>
        </p:txBody>
      </p:sp>
      <p:sp>
        <p:nvSpPr>
          <p:cNvPr id="7" name="文本框 6"/>
          <p:cNvSpPr txBox="1"/>
          <p:nvPr>
            <p:custDataLst>
              <p:tags r:id="rId9"/>
            </p:custDataLst>
          </p:nvPr>
        </p:nvSpPr>
        <p:spPr>
          <a:xfrm>
            <a:off x="611258" y="3610669"/>
            <a:ext cx="4990013" cy="1146069"/>
          </a:xfrm>
          <a:prstGeom prst="rect">
            <a:avLst/>
          </a:prstGeom>
          <a:noFill/>
        </p:spPr>
        <p:txBody>
          <a:bodyPr wrap="square" lIns="90000" tIns="46800" rIns="90000" bIns="46800" rtlCol="0" anchor="t">
            <a:normAutofit/>
          </a:bodyPr>
          <a:lstStyle>
            <a:defPPr>
              <a:defRPr lang="zh-CN"/>
            </a:defPPr>
            <a:lvl1pPr>
              <a:lnSpc>
                <a:spcPct val="130000"/>
              </a:lnSpc>
              <a:defRPr sz="1600">
                <a:solidFill>
                  <a:schemeClr val="bg1">
                    <a:lumMod val="65000"/>
                  </a:schemeClr>
                </a:solidFill>
              </a:defRPr>
            </a:lvl1pPr>
          </a:lstStyle>
          <a:p>
            <a:r>
              <a:rPr lang="zh-CN" altLang="en-US">
                <a:sym typeface="+mn-ea"/>
              </a:rPr>
              <a:t>随着</a:t>
            </a:r>
            <a:r>
              <a:rPr lang="en-US" altLang="zh-CN">
                <a:sym typeface="+mn-ea"/>
              </a:rPr>
              <a:t>RM</a:t>
            </a:r>
            <a:r>
              <a:rPr lang="zh-CN" altLang="en-US">
                <a:sym typeface="+mn-ea"/>
              </a:rPr>
              <a:t>战队的不断扩大，从初始的几人小队，到现在的十几号人，为了方便管理，需要一个规范的系统</a:t>
            </a:r>
            <a:r>
              <a:rPr lang="zh-CN" altLang="en-US">
                <a:sym typeface="+mn-ea"/>
              </a:rPr>
              <a:t>来进行</a:t>
            </a:r>
            <a:r>
              <a:rPr lang="zh-CN" altLang="en-US">
                <a:sym typeface="+mn-ea"/>
              </a:rPr>
              <a:t>约束</a:t>
            </a:r>
            <a:endParaRPr lang="zh-CN" altLang="en-US">
              <a:sym typeface="+mn-ea"/>
            </a:endParaRPr>
          </a:p>
        </p:txBody>
      </p:sp>
      <p:sp>
        <p:nvSpPr>
          <p:cNvPr id="8" name="文本框 7"/>
          <p:cNvSpPr txBox="1"/>
          <p:nvPr>
            <p:custDataLst>
              <p:tags r:id="rId10"/>
            </p:custDataLst>
          </p:nvPr>
        </p:nvSpPr>
        <p:spPr>
          <a:xfrm>
            <a:off x="3425825" y="1485265"/>
            <a:ext cx="5339715" cy="525145"/>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pPr algn="dist"/>
            <a:r>
              <a:rPr lang="zh-CN" altLang="en-US" sz="3200">
                <a:solidFill>
                  <a:schemeClr val="accent1"/>
                </a:solidFill>
                <a:latin typeface="+mj-lt"/>
                <a:ea typeface="+mj-ea"/>
                <a:cs typeface="+mj-cs"/>
              </a:rPr>
              <a:t>管理与宣传</a:t>
            </a:r>
            <a:endParaRPr lang="zh-CN" altLang="en-US" sz="3200">
              <a:solidFill>
                <a:schemeClr val="accent1"/>
              </a:solidFill>
              <a:latin typeface="+mj-lt"/>
              <a:ea typeface="+mj-ea"/>
              <a:cs typeface="+mj-cs"/>
            </a:endParaRPr>
          </a:p>
        </p:txBody>
      </p:sp>
      <p:sp>
        <p:nvSpPr>
          <p:cNvPr id="12" name="文本框 11"/>
          <p:cNvSpPr txBox="1"/>
          <p:nvPr>
            <p:custDataLst>
              <p:tags r:id="rId11"/>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1.1 选题背景</a:t>
            </a:r>
            <a:endParaRPr lang="en-US" altLang="zh-CN">
              <a:solidFill>
                <a:schemeClr val="accent1"/>
              </a:solidFill>
            </a:endParaRPr>
          </a:p>
        </p:txBody>
      </p:sp>
    </p:spTree>
    <p:custDataLst>
      <p:tags r:id="rId1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20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ox(in)">
                                      <p:cBhvr>
                                        <p:cTn id="10" dur="2000"/>
                                        <p:tgtEl>
                                          <p:spTgt spid="3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ox(in)">
                                      <p:cBhvr>
                                        <p:cTn id="21" dur="2000"/>
                                        <p:tgtEl>
                                          <p:spTgt spid="3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ox(in)">
                                      <p:cBhvr>
                                        <p:cTn id="24" dur="2000"/>
                                        <p:tgtEl>
                                          <p:spTgt spid="37"/>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2000"/>
                                        <p:tgtEl>
                                          <p:spTgt spid="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8" grpId="0" animBg="1"/>
      <p:bldP spid="5" grpId="0"/>
      <p:bldP spid="7" grpId="0"/>
      <p:bldP spid="39" grpId="0" animBg="1"/>
      <p:bldP spid="37" grpId="0" animBg="1"/>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a:solidFill>
                  <a:schemeClr val="bg1"/>
                </a:solidFill>
              </a:rPr>
              <a:t>PART</a:t>
            </a:r>
            <a:endParaRPr lang="en-US" altLang="zh-CN" sz="4800" b="1">
              <a:solidFill>
                <a:schemeClr val="bg1"/>
              </a:solidFill>
            </a:endParaRPr>
          </a:p>
          <a:p>
            <a:pPr algn="ctr"/>
            <a:r>
              <a:rPr lang="en-US" altLang="zh-CN" sz="4800" b="1">
                <a:solidFill>
                  <a:schemeClr val="bg1"/>
                </a:solidFill>
              </a:rPr>
              <a:t>TWO</a:t>
            </a:r>
            <a:endParaRPr lang="en-US" altLang="zh-CN" sz="48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lstStyle/>
          <a:p>
            <a:r>
              <a:rPr lang="en-US" altLang="zh-CN">
                <a:solidFill>
                  <a:schemeClr val="accent1"/>
                </a:solidFill>
              </a:rPr>
              <a:t>2. </a:t>
            </a:r>
            <a:r>
              <a:rPr lang="zh-CN" altLang="en-US">
                <a:solidFill>
                  <a:schemeClr val="accent1"/>
                </a:solidFill>
              </a:rPr>
              <a:t>需求</a:t>
            </a:r>
            <a:r>
              <a:rPr lang="zh-CN" altLang="en-US">
                <a:solidFill>
                  <a:schemeClr val="accent1"/>
                </a:solidFill>
              </a:rPr>
              <a:t>分析</a:t>
            </a:r>
            <a:endParaRPr lang="zh-CN" altLang="en-US">
              <a:solidFill>
                <a:schemeClr val="accent1"/>
              </a:solidFill>
            </a:endParaRPr>
          </a:p>
        </p:txBody>
      </p:sp>
      <p:sp>
        <p:nvSpPr>
          <p:cNvPr id="3" name="文本占位符 2"/>
          <p:cNvSpPr>
            <a:spLocks noGrp="1"/>
          </p:cNvSpPr>
          <p:nvPr>
            <p:ph type="body" idx="1"/>
            <p:custDataLst>
              <p:tags r:id="rId3"/>
            </p:custDataLst>
          </p:nvPr>
        </p:nvSpPr>
        <p:spPr>
          <a:xfrm>
            <a:off x="5743575" y="3575050"/>
            <a:ext cx="5029200" cy="2426335"/>
          </a:xfrm>
        </p:spPr>
        <p:txBody>
          <a:bodyPr lIns="90000" tIns="46800" rIns="90000" bIns="46800">
            <a:normAutofit/>
          </a:bodyPr>
          <a:lstStyle/>
          <a:p>
            <a:pPr>
              <a:lnSpc>
                <a:spcPct val="150000"/>
              </a:lnSpc>
            </a:pPr>
            <a:r>
              <a:rPr lang="en-US" altLang="zh-CN"/>
              <a:t>1. </a:t>
            </a:r>
            <a:r>
              <a:rPr lang="zh-CN" altLang="en-US"/>
              <a:t>成员</a:t>
            </a:r>
            <a:r>
              <a:rPr lang="zh-CN" altLang="en-US"/>
              <a:t>管理</a:t>
            </a:r>
            <a:endParaRPr lang="zh-CN" altLang="en-US"/>
          </a:p>
          <a:p>
            <a:pPr>
              <a:lnSpc>
                <a:spcPct val="150000"/>
              </a:lnSpc>
            </a:pPr>
            <a:r>
              <a:rPr lang="en-US" altLang="zh-CN"/>
              <a:t>2. </a:t>
            </a:r>
            <a:r>
              <a:rPr lang="zh-CN" altLang="en-US"/>
              <a:t>时间轴</a:t>
            </a:r>
            <a:r>
              <a:rPr lang="zh-CN" altLang="en-US"/>
              <a:t>管理</a:t>
            </a:r>
            <a:endParaRPr lang="zh-CN" altLang="en-US"/>
          </a:p>
          <a:p>
            <a:pPr>
              <a:lnSpc>
                <a:spcPct val="150000"/>
              </a:lnSpc>
            </a:pPr>
            <a:r>
              <a:rPr lang="en-US" altLang="zh-CN"/>
              <a:t>3. </a:t>
            </a:r>
            <a:r>
              <a:rPr lang="zh-CN" altLang="en-US"/>
              <a:t>财务管理</a:t>
            </a:r>
            <a:endParaRPr lang="zh-CN" altLang="en-US"/>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51773" y="3173033"/>
            <a:ext cx="2094706" cy="501313"/>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权限</a:t>
            </a:r>
            <a:r>
              <a:rPr lang="zh-CN" altLang="en-US" sz="1800" b="0"/>
              <a:t>划分</a:t>
            </a:r>
            <a:endParaRPr lang="zh-CN" altLang="en-US" sz="1800" b="0"/>
          </a:p>
        </p:txBody>
      </p:sp>
      <p:sp>
        <p:nvSpPr>
          <p:cNvPr id="38" name="文本框 37"/>
          <p:cNvSpPr txBox="1"/>
          <p:nvPr>
            <p:custDataLst>
              <p:tags r:id="rId2"/>
            </p:custDataLst>
          </p:nvPr>
        </p:nvSpPr>
        <p:spPr>
          <a:xfrm>
            <a:off x="435501" y="3727815"/>
            <a:ext cx="2110978" cy="1884903"/>
          </a:xfrm>
          <a:prstGeom prst="rect">
            <a:avLst/>
          </a:prstGeom>
        </p:spPr>
        <p:txBody>
          <a:bodyPr wrap="square">
            <a:normAutofit/>
          </a:bodyPr>
          <a:lstStyle>
            <a:defPPr>
              <a:defRPr lang="zh-CN"/>
            </a:defPPr>
            <a:lvl1pPr>
              <a:lnSpc>
                <a:spcPct val="130000"/>
              </a:lnSpc>
              <a:defRPr>
                <a:solidFill>
                  <a:schemeClr val="tx1">
                    <a:lumMod val="50000"/>
                    <a:lumOff val="50000"/>
                  </a:schemeClr>
                </a:solidFill>
              </a:defRPr>
            </a:lvl1pPr>
          </a:lstStyle>
          <a:p>
            <a:pPr algn="ctr">
              <a:lnSpc>
                <a:spcPct val="150000"/>
              </a:lnSpc>
            </a:pPr>
            <a:r>
              <a:rPr lang="zh-CN" altLang="en-US">
                <a:solidFill>
                  <a:schemeClr val="bg1">
                    <a:lumMod val="65000"/>
                  </a:schemeClr>
                </a:solidFill>
              </a:rPr>
              <a:t>系统要区分管理员、普通成员以及游客的不同权限</a:t>
            </a:r>
            <a:endParaRPr lang="zh-CN" altLang="en-US">
              <a:solidFill>
                <a:schemeClr val="bg1">
                  <a:lumMod val="65000"/>
                </a:schemeClr>
              </a:solidFill>
            </a:endParaRPr>
          </a:p>
        </p:txBody>
      </p:sp>
      <p:sp>
        <p:nvSpPr>
          <p:cNvPr id="40" name="文本框 39"/>
          <p:cNvSpPr txBox="1"/>
          <p:nvPr>
            <p:custDataLst>
              <p:tags r:id="rId3"/>
            </p:custDataLst>
          </p:nvPr>
        </p:nvSpPr>
        <p:spPr>
          <a:xfrm>
            <a:off x="954120" y="239906"/>
            <a:ext cx="3676263" cy="801419"/>
          </a:xfrm>
          <a:prstGeom prst="rect">
            <a:avLst/>
          </a:prstGeom>
          <a:noFill/>
        </p:spPr>
        <p:txBody>
          <a:bodyPr wrap="square" rtlCol="0">
            <a:normAutofit/>
          </a:bodyPr>
          <a:lstStyle/>
          <a:p>
            <a:pPr>
              <a:lnSpc>
                <a:spcPct val="130000"/>
              </a:lnSpc>
            </a:pPr>
            <a:r>
              <a:rPr lang="zh-CN" altLang="en-US" sz="2800">
                <a:solidFill>
                  <a:schemeClr val="accent1"/>
                </a:solidFill>
                <a:latin typeface="+mj-lt"/>
                <a:ea typeface="+mj-ea"/>
                <a:cs typeface="+mj-cs"/>
              </a:rPr>
              <a:t>需求分析</a:t>
            </a:r>
            <a:endParaRPr lang="zh-CN" altLang="en-US" sz="2800">
              <a:solidFill>
                <a:schemeClr val="accent1"/>
              </a:solidFill>
              <a:latin typeface="+mj-lt"/>
              <a:ea typeface="+mj-ea"/>
              <a:cs typeface="+mj-cs"/>
            </a:endParaRPr>
          </a:p>
        </p:txBody>
      </p:sp>
      <p:sp>
        <p:nvSpPr>
          <p:cNvPr id="41" name="矩形 40"/>
          <p:cNvSpPr/>
          <p:nvPr>
            <p:custDataLst>
              <p:tags r:id="rId4"/>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线箭头连接符 4"/>
          <p:cNvCxnSpPr/>
          <p:nvPr>
            <p:custDataLst>
              <p:tags r:id="rId5"/>
            </p:custDataLst>
          </p:nvPr>
        </p:nvCxnSpPr>
        <p:spPr>
          <a:xfrm>
            <a:off x="1498937" y="2713457"/>
            <a:ext cx="9996269" cy="0"/>
          </a:xfrm>
          <a:prstGeom prst="straightConnector1">
            <a:avLst/>
          </a:prstGeom>
          <a:ln>
            <a:solidFill>
              <a:schemeClr val="accent2">
                <a:lumMod val="20000"/>
                <a:lumOff val="80000"/>
              </a:schemeClr>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custDataLst>
              <p:tags r:id="rId6"/>
            </p:custDataLst>
          </p:nvPr>
        </p:nvSpPr>
        <p:spPr>
          <a:xfrm>
            <a:off x="1268537" y="2508395"/>
            <a:ext cx="444907" cy="444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42" name="文本框 41"/>
          <p:cNvSpPr txBox="1"/>
          <p:nvPr>
            <p:custDataLst>
              <p:tags r:id="rId7"/>
            </p:custDataLst>
          </p:nvPr>
        </p:nvSpPr>
        <p:spPr>
          <a:xfrm>
            <a:off x="1119524" y="1960309"/>
            <a:ext cx="752143" cy="501313"/>
          </a:xfrm>
          <a:prstGeom prst="rect">
            <a:avLst/>
          </a:prstGeom>
          <a:noFill/>
        </p:spPr>
        <p:txBody>
          <a:bodyPr wrap="square" rtlCol="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en-US" altLang="zh-CN" b="0" dirty="0">
                <a:solidFill>
                  <a:schemeClr val="bg1">
                    <a:lumMod val="75000"/>
                  </a:schemeClr>
                </a:solidFill>
                <a:latin typeface="+mn-lt"/>
                <a:ea typeface="+mn-ea"/>
                <a:cs typeface="+mn-cs"/>
              </a:rPr>
              <a:t>start</a:t>
            </a:r>
            <a:endParaRPr lang="zh-CN" altLang="en-US" b="0" dirty="0">
              <a:solidFill>
                <a:schemeClr val="bg1">
                  <a:lumMod val="75000"/>
                </a:schemeClr>
              </a:solidFill>
              <a:latin typeface="+mn-lt"/>
              <a:ea typeface="+mn-ea"/>
              <a:cs typeface="+mn-cs"/>
            </a:endParaRPr>
          </a:p>
        </p:txBody>
      </p:sp>
      <p:sp>
        <p:nvSpPr>
          <p:cNvPr id="44" name="椭圆 43"/>
          <p:cNvSpPr/>
          <p:nvPr>
            <p:custDataLst>
              <p:tags r:id="rId8"/>
            </p:custDataLst>
          </p:nvPr>
        </p:nvSpPr>
        <p:spPr>
          <a:xfrm>
            <a:off x="3631590" y="2561888"/>
            <a:ext cx="337920" cy="3379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2</a:t>
            </a:r>
            <a:endParaRPr kumimoji="1" lang="zh-CN" altLang="en-US" dirty="0"/>
          </a:p>
        </p:txBody>
      </p:sp>
      <p:sp>
        <p:nvSpPr>
          <p:cNvPr id="45" name="椭圆 44"/>
          <p:cNvSpPr/>
          <p:nvPr>
            <p:custDataLst>
              <p:tags r:id="rId9"/>
            </p:custDataLst>
          </p:nvPr>
        </p:nvSpPr>
        <p:spPr>
          <a:xfrm>
            <a:off x="5879709" y="2561888"/>
            <a:ext cx="337920" cy="3379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46" name="椭圆 45"/>
          <p:cNvSpPr/>
          <p:nvPr>
            <p:custDataLst>
              <p:tags r:id="rId10"/>
            </p:custDataLst>
          </p:nvPr>
        </p:nvSpPr>
        <p:spPr>
          <a:xfrm>
            <a:off x="8119881" y="2561888"/>
            <a:ext cx="337920" cy="3379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47" name="椭圆 46"/>
          <p:cNvSpPr/>
          <p:nvPr>
            <p:custDataLst>
              <p:tags r:id="rId11"/>
            </p:custDataLst>
          </p:nvPr>
        </p:nvSpPr>
        <p:spPr>
          <a:xfrm>
            <a:off x="10368002" y="2508395"/>
            <a:ext cx="444907" cy="444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endParaRPr kumimoji="1" lang="zh-CN" altLang="en-US" dirty="0"/>
          </a:p>
        </p:txBody>
      </p:sp>
      <p:sp>
        <p:nvSpPr>
          <p:cNvPr id="48" name="文本框 47"/>
          <p:cNvSpPr txBox="1"/>
          <p:nvPr>
            <p:custDataLst>
              <p:tags r:id="rId12"/>
            </p:custDataLst>
          </p:nvPr>
        </p:nvSpPr>
        <p:spPr>
          <a:xfrm>
            <a:off x="10218989" y="1960309"/>
            <a:ext cx="752143" cy="501313"/>
          </a:xfrm>
          <a:prstGeom prst="rect">
            <a:avLst/>
          </a:prstGeom>
          <a:noFill/>
        </p:spPr>
        <p:txBody>
          <a:bodyPr wrap="square" rtlCol="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en-US" altLang="zh-CN" b="0" dirty="0">
                <a:solidFill>
                  <a:schemeClr val="bg1">
                    <a:lumMod val="75000"/>
                  </a:schemeClr>
                </a:solidFill>
                <a:latin typeface="+mn-lt"/>
                <a:ea typeface="+mn-ea"/>
                <a:cs typeface="+mn-cs"/>
              </a:rPr>
              <a:t>end</a:t>
            </a:r>
            <a:endParaRPr lang="zh-CN" altLang="en-US" b="0" dirty="0">
              <a:solidFill>
                <a:schemeClr val="bg1">
                  <a:lumMod val="75000"/>
                </a:schemeClr>
              </a:solidFill>
              <a:latin typeface="+mn-lt"/>
              <a:ea typeface="+mn-ea"/>
              <a:cs typeface="+mn-cs"/>
            </a:endParaRPr>
          </a:p>
        </p:txBody>
      </p:sp>
      <p:sp>
        <p:nvSpPr>
          <p:cNvPr id="51" name="文本框 50"/>
          <p:cNvSpPr txBox="1"/>
          <p:nvPr>
            <p:custDataLst>
              <p:tags r:id="rId13"/>
            </p:custDataLst>
          </p:nvPr>
        </p:nvSpPr>
        <p:spPr>
          <a:xfrm>
            <a:off x="2732602" y="3173033"/>
            <a:ext cx="2094706" cy="501313"/>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成员</a:t>
            </a:r>
            <a:r>
              <a:rPr lang="zh-CN" altLang="en-US" sz="1800" b="0"/>
              <a:t>功能</a:t>
            </a:r>
            <a:endParaRPr lang="zh-CN" altLang="en-US" sz="1800" b="0"/>
          </a:p>
        </p:txBody>
      </p:sp>
      <p:sp>
        <p:nvSpPr>
          <p:cNvPr id="52" name="文本框 51"/>
          <p:cNvSpPr txBox="1"/>
          <p:nvPr>
            <p:custDataLst>
              <p:tags r:id="rId14"/>
            </p:custDataLst>
          </p:nvPr>
        </p:nvSpPr>
        <p:spPr>
          <a:xfrm>
            <a:off x="2716330" y="3727815"/>
            <a:ext cx="2110978" cy="1884903"/>
          </a:xfrm>
          <a:prstGeom prst="rect">
            <a:avLst/>
          </a:prstGeom>
        </p:spPr>
        <p:txBody>
          <a:bodyPr wrap="square">
            <a:normAutofit lnSpcReduction="20000"/>
          </a:bodyPr>
          <a:lstStyle>
            <a:defPPr>
              <a:defRPr lang="zh-CN"/>
            </a:defPPr>
            <a:lvl1pPr>
              <a:lnSpc>
                <a:spcPct val="130000"/>
              </a:lnSpc>
              <a:defRPr>
                <a:solidFill>
                  <a:schemeClr val="tx1">
                    <a:lumMod val="50000"/>
                    <a:lumOff val="50000"/>
                  </a:schemeClr>
                </a:solidFill>
              </a:defRPr>
            </a:lvl1pPr>
          </a:lstStyle>
          <a:p>
            <a:pPr algn="ctr">
              <a:lnSpc>
                <a:spcPct val="150000"/>
              </a:lnSpc>
            </a:pPr>
            <a:r>
              <a:rPr lang="zh-CN" altLang="en-US">
                <a:solidFill>
                  <a:schemeClr val="bg1">
                    <a:lumMod val="65000"/>
                  </a:schemeClr>
                </a:solidFill>
              </a:rPr>
              <a:t>成员具有查看时间轴信息、查看财务信息、编辑个人详细信息、签到等功能</a:t>
            </a:r>
            <a:endParaRPr lang="zh-CN" altLang="en-US">
              <a:solidFill>
                <a:schemeClr val="bg1">
                  <a:lumMod val="65000"/>
                </a:schemeClr>
              </a:solidFill>
            </a:endParaRPr>
          </a:p>
        </p:txBody>
      </p:sp>
      <p:sp>
        <p:nvSpPr>
          <p:cNvPr id="53" name="文本框 52"/>
          <p:cNvSpPr txBox="1"/>
          <p:nvPr>
            <p:custDataLst>
              <p:tags r:id="rId15"/>
            </p:custDataLst>
          </p:nvPr>
        </p:nvSpPr>
        <p:spPr>
          <a:xfrm>
            <a:off x="5013431" y="3173033"/>
            <a:ext cx="2094706" cy="501313"/>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管理员</a:t>
            </a:r>
            <a:r>
              <a:rPr lang="zh-CN" altLang="en-US" sz="1800" b="0"/>
              <a:t>职责</a:t>
            </a:r>
            <a:endParaRPr lang="zh-CN" altLang="en-US" sz="1800" b="0"/>
          </a:p>
        </p:txBody>
      </p:sp>
      <p:sp>
        <p:nvSpPr>
          <p:cNvPr id="54" name="文本框 53"/>
          <p:cNvSpPr txBox="1"/>
          <p:nvPr>
            <p:custDataLst>
              <p:tags r:id="rId16"/>
            </p:custDataLst>
          </p:nvPr>
        </p:nvSpPr>
        <p:spPr>
          <a:xfrm>
            <a:off x="4997159" y="3727815"/>
            <a:ext cx="2110978" cy="1884903"/>
          </a:xfrm>
          <a:prstGeom prst="rect">
            <a:avLst/>
          </a:prstGeom>
        </p:spPr>
        <p:txBody>
          <a:bodyPr wrap="square">
            <a:normAutofit/>
          </a:bodyPr>
          <a:lstStyle>
            <a:defPPr>
              <a:defRPr lang="zh-CN"/>
            </a:defPPr>
            <a:lvl1pPr>
              <a:lnSpc>
                <a:spcPct val="130000"/>
              </a:lnSpc>
              <a:defRPr>
                <a:solidFill>
                  <a:schemeClr val="tx1">
                    <a:lumMod val="50000"/>
                    <a:lumOff val="50000"/>
                  </a:schemeClr>
                </a:solidFill>
              </a:defRPr>
            </a:lvl1pPr>
          </a:lstStyle>
          <a:p>
            <a:pPr algn="ctr">
              <a:lnSpc>
                <a:spcPct val="150000"/>
              </a:lnSpc>
            </a:pPr>
            <a:r>
              <a:rPr lang="zh-CN" altLang="en-US">
                <a:solidFill>
                  <a:schemeClr val="bg1">
                    <a:lumMod val="65000"/>
                  </a:schemeClr>
                </a:solidFill>
              </a:rPr>
              <a:t>管理员具有成员的所有功能，除此之外还有对各项功能增删改的</a:t>
            </a:r>
            <a:r>
              <a:rPr lang="zh-CN" altLang="en-US">
                <a:solidFill>
                  <a:schemeClr val="bg1">
                    <a:lumMod val="65000"/>
                  </a:schemeClr>
                </a:solidFill>
              </a:rPr>
              <a:t>职责</a:t>
            </a:r>
            <a:endParaRPr lang="zh-CN" altLang="en-US">
              <a:solidFill>
                <a:schemeClr val="bg1">
                  <a:lumMod val="65000"/>
                </a:schemeClr>
              </a:solidFill>
            </a:endParaRPr>
          </a:p>
        </p:txBody>
      </p:sp>
      <p:sp>
        <p:nvSpPr>
          <p:cNvPr id="59" name="文本框 58"/>
          <p:cNvSpPr txBox="1"/>
          <p:nvPr>
            <p:custDataLst>
              <p:tags r:id="rId17"/>
            </p:custDataLst>
          </p:nvPr>
        </p:nvSpPr>
        <p:spPr>
          <a:xfrm>
            <a:off x="7294260" y="3173033"/>
            <a:ext cx="2094706" cy="501313"/>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时间轴</a:t>
            </a:r>
            <a:r>
              <a:rPr lang="zh-CN" altLang="en-US" sz="1800" b="0"/>
              <a:t>更新</a:t>
            </a:r>
            <a:endParaRPr lang="zh-CN" altLang="en-US" sz="1800" b="0"/>
          </a:p>
        </p:txBody>
      </p:sp>
      <p:sp>
        <p:nvSpPr>
          <p:cNvPr id="60" name="文本框 59"/>
          <p:cNvSpPr txBox="1"/>
          <p:nvPr>
            <p:custDataLst>
              <p:tags r:id="rId18"/>
            </p:custDataLst>
          </p:nvPr>
        </p:nvSpPr>
        <p:spPr>
          <a:xfrm>
            <a:off x="7277988" y="3727815"/>
            <a:ext cx="2110978" cy="1884903"/>
          </a:xfrm>
          <a:prstGeom prst="rect">
            <a:avLst/>
          </a:prstGeom>
        </p:spPr>
        <p:txBody>
          <a:bodyPr wrap="square">
            <a:normAutofit/>
          </a:bodyPr>
          <a:lstStyle>
            <a:defPPr>
              <a:defRPr lang="zh-CN"/>
            </a:defPPr>
            <a:lvl1pPr>
              <a:lnSpc>
                <a:spcPct val="130000"/>
              </a:lnSpc>
              <a:defRPr>
                <a:solidFill>
                  <a:schemeClr val="tx1">
                    <a:lumMod val="50000"/>
                    <a:lumOff val="50000"/>
                  </a:schemeClr>
                </a:solidFill>
              </a:defRPr>
            </a:lvl1pPr>
          </a:lstStyle>
          <a:p>
            <a:pPr algn="ctr">
              <a:lnSpc>
                <a:spcPct val="150000"/>
              </a:lnSpc>
            </a:pPr>
            <a:r>
              <a:rPr lang="zh-CN" altLang="en-US">
                <a:solidFill>
                  <a:schemeClr val="bg1">
                    <a:lumMod val="65000"/>
                  </a:schemeClr>
                </a:solidFill>
              </a:rPr>
              <a:t>增删改查时间节点信息，动态推进战队进度</a:t>
            </a:r>
            <a:endParaRPr lang="zh-CN" altLang="en-US">
              <a:solidFill>
                <a:schemeClr val="bg1">
                  <a:lumMod val="65000"/>
                </a:schemeClr>
              </a:solidFill>
            </a:endParaRPr>
          </a:p>
        </p:txBody>
      </p:sp>
      <p:sp>
        <p:nvSpPr>
          <p:cNvPr id="62" name="文本框 61"/>
          <p:cNvSpPr txBox="1"/>
          <p:nvPr>
            <p:custDataLst>
              <p:tags r:id="rId19"/>
            </p:custDataLst>
          </p:nvPr>
        </p:nvSpPr>
        <p:spPr>
          <a:xfrm>
            <a:off x="9575088" y="3173033"/>
            <a:ext cx="2094706" cy="501313"/>
          </a:xfrm>
          <a:prstGeom prst="rect">
            <a:avLst/>
          </a:prstGeom>
          <a:noFill/>
        </p:spPr>
        <p:txBody>
          <a:bodyPr wrap="square" rtlCol="0" anchor="b" anchorCtr="0">
            <a:normAutofit/>
          </a:bodyPr>
          <a:lstStyle>
            <a:defPPr>
              <a:defRPr lang="zh-CN"/>
            </a:defPPr>
            <a:lvl1pPr fontAlgn="auto">
              <a:lnSpc>
                <a:spcPct val="130000"/>
              </a:lnSpc>
              <a:defRPr sz="2000" b="1">
                <a:solidFill>
                  <a:schemeClr val="tx1">
                    <a:lumMod val="75000"/>
                    <a:lumOff val="25000"/>
                  </a:schemeClr>
                </a:solidFill>
                <a:latin typeface="+mj-lt"/>
                <a:ea typeface="+mj-ea"/>
                <a:cs typeface="+mj-cs"/>
              </a:defRPr>
            </a:lvl1pPr>
          </a:lstStyle>
          <a:p>
            <a:pPr algn="ctr"/>
            <a:r>
              <a:rPr lang="zh-CN" altLang="en-US" sz="1800" b="0"/>
              <a:t>财务</a:t>
            </a:r>
            <a:r>
              <a:rPr lang="zh-CN" altLang="en-US" sz="1800" b="0"/>
              <a:t>统计</a:t>
            </a:r>
            <a:endParaRPr lang="zh-CN" altLang="en-US" sz="1800" b="0"/>
          </a:p>
        </p:txBody>
      </p:sp>
      <p:sp>
        <p:nvSpPr>
          <p:cNvPr id="63" name="文本框 62"/>
          <p:cNvSpPr txBox="1"/>
          <p:nvPr>
            <p:custDataLst>
              <p:tags r:id="rId20"/>
            </p:custDataLst>
          </p:nvPr>
        </p:nvSpPr>
        <p:spPr>
          <a:xfrm>
            <a:off x="9558816" y="3727815"/>
            <a:ext cx="2110978" cy="1884903"/>
          </a:xfrm>
          <a:prstGeom prst="rect">
            <a:avLst/>
          </a:prstGeom>
        </p:spPr>
        <p:txBody>
          <a:bodyPr wrap="square">
            <a:normAutofit/>
          </a:bodyPr>
          <a:lstStyle>
            <a:defPPr>
              <a:defRPr lang="zh-CN"/>
            </a:defPPr>
            <a:lvl1pPr>
              <a:lnSpc>
                <a:spcPct val="130000"/>
              </a:lnSpc>
              <a:defRPr>
                <a:solidFill>
                  <a:schemeClr val="tx1">
                    <a:lumMod val="50000"/>
                    <a:lumOff val="50000"/>
                  </a:schemeClr>
                </a:solidFill>
              </a:defRPr>
            </a:lvl1pPr>
          </a:lstStyle>
          <a:p>
            <a:pPr algn="ctr">
              <a:lnSpc>
                <a:spcPct val="150000"/>
              </a:lnSpc>
            </a:pPr>
            <a:r>
              <a:rPr lang="zh-CN" altLang="en-US">
                <a:solidFill>
                  <a:schemeClr val="bg1">
                    <a:lumMod val="65000"/>
                  </a:schemeClr>
                </a:solidFill>
              </a:rPr>
              <a:t>动态增删改查商品记录，实现商品信息更新</a:t>
            </a:r>
            <a:endParaRPr lang="zh-CN" altLang="en-US">
              <a:solidFill>
                <a:schemeClr val="bg1">
                  <a:lumMod val="65000"/>
                </a:schemeClr>
              </a:solidFill>
            </a:endParaRPr>
          </a:p>
        </p:txBody>
      </p:sp>
    </p:spTree>
    <p:custDataLst>
      <p:tags r:id="rId2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ppt_x"/>
                                          </p:val>
                                        </p:tav>
                                        <p:tav tm="100000">
                                          <p:val>
                                            <p:strVal val="#ppt_x"/>
                                          </p:val>
                                        </p:tav>
                                      </p:tavLst>
                                    </p:anim>
                                    <p:anim calcmode="lin" valueType="num">
                                      <p:cBhvr additive="base">
                                        <p:cTn id="28" dur="500" fill="hold"/>
                                        <p:tgtEl>
                                          <p:spTgt spid="5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500" fill="hold"/>
                                        <p:tgtEl>
                                          <p:spTgt spid="59"/>
                                        </p:tgtEl>
                                        <p:attrNameLst>
                                          <p:attrName>ppt_x</p:attrName>
                                        </p:attrNameLst>
                                      </p:cBhvr>
                                      <p:tavLst>
                                        <p:tav tm="0">
                                          <p:val>
                                            <p:strVal val="#ppt_x"/>
                                          </p:val>
                                        </p:tav>
                                        <p:tav tm="100000">
                                          <p:val>
                                            <p:strVal val="#ppt_x"/>
                                          </p:val>
                                        </p:tav>
                                      </p:tavLst>
                                    </p:anim>
                                    <p:anim calcmode="lin" valueType="num">
                                      <p:cBhvr additive="base">
                                        <p:cTn id="38" dur="500" fill="hold"/>
                                        <p:tgtEl>
                                          <p:spTgt spid="5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additive="base">
                                        <p:cTn id="41" dur="500" fill="hold"/>
                                        <p:tgtEl>
                                          <p:spTgt spid="60"/>
                                        </p:tgtEl>
                                        <p:attrNameLst>
                                          <p:attrName>ppt_x</p:attrName>
                                        </p:attrNameLst>
                                      </p:cBhvr>
                                      <p:tavLst>
                                        <p:tav tm="0">
                                          <p:val>
                                            <p:strVal val="#ppt_x"/>
                                          </p:val>
                                        </p:tav>
                                        <p:tav tm="100000">
                                          <p:val>
                                            <p:strVal val="#ppt_x"/>
                                          </p:val>
                                        </p:tav>
                                      </p:tavLst>
                                    </p:anim>
                                    <p:anim calcmode="lin" valueType="num">
                                      <p:cBhvr additive="base">
                                        <p:cTn id="4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additive="base">
                                        <p:cTn id="47" dur="500" fill="hold"/>
                                        <p:tgtEl>
                                          <p:spTgt spid="62"/>
                                        </p:tgtEl>
                                        <p:attrNameLst>
                                          <p:attrName>ppt_x</p:attrName>
                                        </p:attrNameLst>
                                      </p:cBhvr>
                                      <p:tavLst>
                                        <p:tav tm="0">
                                          <p:val>
                                            <p:strVal val="#ppt_x"/>
                                          </p:val>
                                        </p:tav>
                                        <p:tav tm="100000">
                                          <p:val>
                                            <p:strVal val="#ppt_x"/>
                                          </p:val>
                                        </p:tav>
                                      </p:tavLst>
                                    </p:anim>
                                    <p:anim calcmode="lin" valueType="num">
                                      <p:cBhvr additive="base">
                                        <p:cTn id="48" dur="500" fill="hold"/>
                                        <p:tgtEl>
                                          <p:spTgt spid="6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500" fill="hold"/>
                                        <p:tgtEl>
                                          <p:spTgt spid="63"/>
                                        </p:tgtEl>
                                        <p:attrNameLst>
                                          <p:attrName>ppt_x</p:attrName>
                                        </p:attrNameLst>
                                      </p:cBhvr>
                                      <p:tavLst>
                                        <p:tav tm="0">
                                          <p:val>
                                            <p:strVal val="#ppt_x"/>
                                          </p:val>
                                        </p:tav>
                                        <p:tav tm="100000">
                                          <p:val>
                                            <p:strVal val="#ppt_x"/>
                                          </p:val>
                                        </p:tav>
                                      </p:tavLst>
                                    </p:anim>
                                    <p:anim calcmode="lin" valueType="num">
                                      <p:cBhvr additive="base">
                                        <p:cTn id="5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P spid="51" grpId="0"/>
      <p:bldP spid="52" grpId="0"/>
      <p:bldP spid="53" grpId="0"/>
      <p:bldP spid="54" grpId="0"/>
      <p:bldP spid="59" grpId="0"/>
      <p:bldP spid="60" grpId="0"/>
      <p:bldP spid="62"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THREE</a:t>
            </a:r>
            <a:endParaRPr lang="en-US" altLang="zh-CN" sz="3600" b="1">
              <a:solidFill>
                <a:schemeClr val="bg1"/>
              </a:solidFill>
            </a:endParaRPr>
          </a:p>
        </p:txBody>
      </p:sp>
      <p:sp>
        <p:nvSpPr>
          <p:cNvPr id="3" name="标题 2"/>
          <p:cNvSpPr>
            <a:spLocks noGrp="1"/>
          </p:cNvSpPr>
          <p:nvPr>
            <p:ph type="title"/>
            <p:custDataLst>
              <p:tags r:id="rId2"/>
            </p:custDataLst>
          </p:nvPr>
        </p:nvSpPr>
        <p:spPr/>
        <p:txBody>
          <a:bodyPr lIns="90000" tIns="46800" rIns="90000" bIns="46800"/>
          <a:lstStyle/>
          <a:p>
            <a:r>
              <a:rPr lang="en-US" altLang="zh-CN">
                <a:solidFill>
                  <a:schemeClr val="accent1"/>
                </a:solidFill>
              </a:rPr>
              <a:t>3. </a:t>
            </a:r>
            <a:r>
              <a:rPr lang="zh-CN" altLang="en-US">
                <a:solidFill>
                  <a:schemeClr val="accent1"/>
                </a:solidFill>
              </a:rPr>
              <a:t>系统设计</a:t>
            </a:r>
            <a:endParaRPr lang="zh-CN" altLang="en-US">
              <a:solidFill>
                <a:schemeClr val="accent1"/>
              </a:solidFill>
            </a:endParaRPr>
          </a:p>
        </p:txBody>
      </p:sp>
      <p:sp>
        <p:nvSpPr>
          <p:cNvPr id="4" name="文本占位符 3"/>
          <p:cNvSpPr>
            <a:spLocks noGrp="1"/>
          </p:cNvSpPr>
          <p:nvPr>
            <p:ph type="body" idx="1"/>
            <p:custDataLst>
              <p:tags r:id="rId3"/>
            </p:custDataLst>
          </p:nvPr>
        </p:nvSpPr>
        <p:spPr/>
        <p:txBody>
          <a:bodyPr lIns="90000" tIns="46800" rIns="90000" bIns="46800"/>
          <a:lstStyle/>
          <a:p>
            <a:r>
              <a:rPr lang="zh-CN" altLang="en-US"/>
              <a:t>成员</a:t>
            </a:r>
            <a:r>
              <a:rPr lang="en-US" altLang="zh-CN"/>
              <a:t>      </a:t>
            </a:r>
            <a:r>
              <a:rPr lang="zh-CN" altLang="en-US"/>
              <a:t>时间轴</a:t>
            </a:r>
            <a:r>
              <a:rPr lang="en-US" altLang="zh-CN"/>
              <a:t>       </a:t>
            </a:r>
            <a:r>
              <a:rPr lang="zh-CN" altLang="en-US"/>
              <a:t>财务</a:t>
            </a:r>
            <a:endParaRPr lang="zh-CN" altLang="en-US"/>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custDataLst>
              <p:tags r:id="rId1"/>
            </p:custDataLst>
          </p:nvPr>
        </p:nvSpPr>
        <p:spPr>
          <a:xfrm>
            <a:off x="1762697" y="1731653"/>
            <a:ext cx="1440309" cy="14403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34" name="椭圆 33"/>
          <p:cNvSpPr/>
          <p:nvPr>
            <p:custDataLst>
              <p:tags r:id="rId2"/>
            </p:custDataLst>
          </p:nvPr>
        </p:nvSpPr>
        <p:spPr>
          <a:xfrm>
            <a:off x="8941879" y="1731653"/>
            <a:ext cx="1440309" cy="14403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40" name="Shape 4117"/>
          <p:cNvSpPr/>
          <p:nvPr>
            <p:custDataLst>
              <p:tags r:id="rId3"/>
            </p:custDataLst>
          </p:nvPr>
        </p:nvSpPr>
        <p:spPr>
          <a:xfrm>
            <a:off x="5736429" y="2035918"/>
            <a:ext cx="696131" cy="850828"/>
          </a:xfrm>
          <a:custGeom>
            <a:avLst/>
            <a:gdLst/>
            <a:ahLst/>
            <a:cxnLst/>
            <a:rect l="0" t="0" r="0" b="0"/>
            <a:pathLst>
              <a:path w="120000" h="120000" extrusionOk="0">
                <a:moveTo>
                  <a:pt x="113333" y="69577"/>
                </a:moveTo>
                <a:cubicBezTo>
                  <a:pt x="107566" y="67877"/>
                  <a:pt x="96972" y="65455"/>
                  <a:pt x="83333" y="65455"/>
                </a:cubicBezTo>
                <a:cubicBezTo>
                  <a:pt x="70138" y="65455"/>
                  <a:pt x="63966" y="67161"/>
                  <a:pt x="58522" y="68666"/>
                </a:cubicBezTo>
                <a:cubicBezTo>
                  <a:pt x="54172" y="69872"/>
                  <a:pt x="50422" y="70911"/>
                  <a:pt x="43333" y="70911"/>
                </a:cubicBezTo>
                <a:cubicBezTo>
                  <a:pt x="33872" y="70911"/>
                  <a:pt x="29266" y="69650"/>
                  <a:pt x="24388" y="68322"/>
                </a:cubicBezTo>
                <a:cubicBezTo>
                  <a:pt x="19800" y="67072"/>
                  <a:pt x="15050" y="65788"/>
                  <a:pt x="6666" y="65511"/>
                </a:cubicBezTo>
                <a:lnTo>
                  <a:pt x="6666" y="5511"/>
                </a:lnTo>
                <a:cubicBezTo>
                  <a:pt x="13950" y="5766"/>
                  <a:pt x="18011" y="6877"/>
                  <a:pt x="22277" y="8044"/>
                </a:cubicBezTo>
                <a:cubicBezTo>
                  <a:pt x="27450" y="9450"/>
                  <a:pt x="32794" y="10911"/>
                  <a:pt x="43333" y="10911"/>
                </a:cubicBezTo>
                <a:cubicBezTo>
                  <a:pt x="51516" y="10911"/>
                  <a:pt x="56161" y="9627"/>
                  <a:pt x="60655" y="8377"/>
                </a:cubicBezTo>
                <a:cubicBezTo>
                  <a:pt x="65855" y="6944"/>
                  <a:pt x="71238" y="5455"/>
                  <a:pt x="83333" y="5455"/>
                </a:cubicBezTo>
                <a:cubicBezTo>
                  <a:pt x="98116" y="5455"/>
                  <a:pt x="109155" y="8583"/>
                  <a:pt x="113333" y="9966"/>
                </a:cubicBezTo>
                <a:cubicBezTo>
                  <a:pt x="113333" y="9966"/>
                  <a:pt x="113333" y="69577"/>
                  <a:pt x="113333" y="69577"/>
                </a:cubicBezTo>
                <a:close/>
                <a:moveTo>
                  <a:pt x="119966" y="8183"/>
                </a:moveTo>
                <a:cubicBezTo>
                  <a:pt x="119966" y="7183"/>
                  <a:pt x="119322" y="6222"/>
                  <a:pt x="118155" y="5744"/>
                </a:cubicBezTo>
                <a:cubicBezTo>
                  <a:pt x="117583" y="5505"/>
                  <a:pt x="103883" y="0"/>
                  <a:pt x="83333" y="0"/>
                </a:cubicBezTo>
                <a:cubicBezTo>
                  <a:pt x="70138" y="0"/>
                  <a:pt x="63966" y="1711"/>
                  <a:pt x="58522" y="3216"/>
                </a:cubicBezTo>
                <a:cubicBezTo>
                  <a:pt x="54172" y="4416"/>
                  <a:pt x="50422" y="5455"/>
                  <a:pt x="43333" y="5455"/>
                </a:cubicBezTo>
                <a:cubicBezTo>
                  <a:pt x="33872" y="5455"/>
                  <a:pt x="29266" y="4200"/>
                  <a:pt x="24388" y="2866"/>
                </a:cubicBezTo>
                <a:cubicBezTo>
                  <a:pt x="19216" y="1461"/>
                  <a:pt x="13872" y="0"/>
                  <a:pt x="3333" y="0"/>
                </a:cubicBezTo>
                <a:cubicBezTo>
                  <a:pt x="1488" y="0"/>
                  <a:pt x="0" y="1222"/>
                  <a:pt x="0" y="2727"/>
                </a:cubicBezTo>
                <a:lnTo>
                  <a:pt x="0" y="117272"/>
                </a:lnTo>
                <a:cubicBezTo>
                  <a:pt x="0" y="118777"/>
                  <a:pt x="1488" y="120000"/>
                  <a:pt x="3333" y="120000"/>
                </a:cubicBezTo>
                <a:cubicBezTo>
                  <a:pt x="5177" y="120000"/>
                  <a:pt x="6666" y="118777"/>
                  <a:pt x="6666" y="117272"/>
                </a:cubicBezTo>
                <a:lnTo>
                  <a:pt x="6666" y="70966"/>
                </a:lnTo>
                <a:cubicBezTo>
                  <a:pt x="13950" y="71222"/>
                  <a:pt x="18011" y="72333"/>
                  <a:pt x="22277" y="73500"/>
                </a:cubicBezTo>
                <a:cubicBezTo>
                  <a:pt x="27450" y="74905"/>
                  <a:pt x="32794" y="76361"/>
                  <a:pt x="43333" y="76361"/>
                </a:cubicBezTo>
                <a:cubicBezTo>
                  <a:pt x="51516" y="76361"/>
                  <a:pt x="56161" y="75077"/>
                  <a:pt x="60655" y="73838"/>
                </a:cubicBezTo>
                <a:cubicBezTo>
                  <a:pt x="65855" y="72394"/>
                  <a:pt x="71238" y="70911"/>
                  <a:pt x="83333" y="70911"/>
                </a:cubicBezTo>
                <a:cubicBezTo>
                  <a:pt x="102222" y="70911"/>
                  <a:pt x="115050" y="76027"/>
                  <a:pt x="115183" y="76077"/>
                </a:cubicBezTo>
                <a:cubicBezTo>
                  <a:pt x="116827" y="76744"/>
                  <a:pt x="118827" y="76200"/>
                  <a:pt x="119650" y="74850"/>
                </a:cubicBezTo>
                <a:cubicBezTo>
                  <a:pt x="119888" y="74461"/>
                  <a:pt x="119966" y="74044"/>
                  <a:pt x="119966" y="73638"/>
                </a:cubicBezTo>
                <a:lnTo>
                  <a:pt x="120000" y="73638"/>
                </a:lnTo>
                <a:lnTo>
                  <a:pt x="120000" y="8183"/>
                </a:lnTo>
                <a:cubicBezTo>
                  <a:pt x="120000" y="8183"/>
                  <a:pt x="119966" y="8183"/>
                  <a:pt x="119966" y="8183"/>
                </a:cubicBezTo>
                <a:close/>
              </a:path>
            </a:pathLst>
          </a:custGeom>
          <a:solidFill>
            <a:schemeClr val="accent3"/>
          </a:solidFill>
          <a:ln>
            <a:noFill/>
          </a:ln>
        </p:spPr>
        <p:txBody>
          <a:bodyPr lIns="38075" tIns="38075" rIns="38075" bIns="380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30000"/>
              </a:lnSpc>
              <a:buNone/>
            </a:pPr>
            <a:endParaRPr sz="3000">
              <a:solidFill>
                <a:schemeClr val="dk1"/>
              </a:solidFill>
              <a:latin typeface="+mn-lt"/>
              <a:ea typeface="+mn-ea"/>
              <a:cs typeface="+mn-cs"/>
              <a:sym typeface="Lato" panose="020F0502020204030203"/>
            </a:endParaRPr>
          </a:p>
        </p:txBody>
      </p:sp>
      <p:sp>
        <p:nvSpPr>
          <p:cNvPr id="5" name="文本框 4"/>
          <p:cNvSpPr txBox="1"/>
          <p:nvPr>
            <p:custDataLst>
              <p:tags r:id="rId4"/>
            </p:custDataLst>
          </p:nvPr>
        </p:nvSpPr>
        <p:spPr>
          <a:xfrm>
            <a:off x="1843641" y="2188556"/>
            <a:ext cx="1234566" cy="767380"/>
          </a:xfrm>
          <a:prstGeom prst="rect">
            <a:avLst/>
          </a:prstGeom>
        </p:spPr>
        <p:txBody>
          <a:bodyPr wrap="none">
            <a:normAutofit/>
          </a:bodyPr>
          <a:lstStyle>
            <a:defPPr>
              <a:defRPr lang="zh-CN"/>
            </a:defPPr>
            <a:lvl1pPr>
              <a:lnSpc>
                <a:spcPct val="130000"/>
              </a:lnSpc>
              <a:defRPr sz="2400">
                <a:solidFill>
                  <a:schemeClr val="bg1"/>
                </a:solidFill>
              </a:defRPr>
            </a:lvl1pPr>
          </a:lstStyle>
          <a:p>
            <a:pPr algn="ctr"/>
            <a:r>
              <a:rPr lang="zh-CN" altLang="en-US" dirty="0"/>
              <a:t>成员</a:t>
            </a:r>
            <a:endParaRPr lang="zh-CN" altLang="en-US" dirty="0"/>
          </a:p>
        </p:txBody>
      </p:sp>
      <p:sp>
        <p:nvSpPr>
          <p:cNvPr id="44" name="矩形 43"/>
          <p:cNvSpPr/>
          <p:nvPr>
            <p:custDataLst>
              <p:tags r:id="rId5"/>
            </p:custDataLst>
          </p:nvPr>
        </p:nvSpPr>
        <p:spPr>
          <a:xfrm>
            <a:off x="4558943" y="3838427"/>
            <a:ext cx="3046876" cy="2031940"/>
          </a:xfrm>
          <a:prstGeom prst="rect">
            <a:avLst/>
          </a:prstGeom>
          <a:solidFill>
            <a:schemeClr val="bg1"/>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6" name="文本框 5"/>
          <p:cNvSpPr txBox="1"/>
          <p:nvPr>
            <p:custDataLst>
              <p:tags r:id="rId6"/>
            </p:custDataLst>
          </p:nvPr>
        </p:nvSpPr>
        <p:spPr>
          <a:xfrm>
            <a:off x="4770278" y="3973949"/>
            <a:ext cx="262572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solidFill>
                  <a:schemeClr val="accent2"/>
                </a:solidFill>
              </a:rPr>
              <a:t>节点</a:t>
            </a:r>
            <a:r>
              <a:rPr lang="zh-CN" altLang="en-US" sz="2000" b="0">
                <a:solidFill>
                  <a:schemeClr val="accent2"/>
                </a:solidFill>
              </a:rPr>
              <a:t>信息</a:t>
            </a:r>
            <a:endParaRPr lang="zh-CN" altLang="en-US" sz="2000" b="0">
              <a:solidFill>
                <a:schemeClr val="accent2"/>
              </a:solidFill>
            </a:endParaRPr>
          </a:p>
        </p:txBody>
      </p:sp>
      <p:sp>
        <p:nvSpPr>
          <p:cNvPr id="7" name="文本框 6"/>
          <p:cNvSpPr txBox="1"/>
          <p:nvPr>
            <p:custDataLst>
              <p:tags r:id="rId7"/>
            </p:custDataLst>
          </p:nvPr>
        </p:nvSpPr>
        <p:spPr>
          <a:xfrm>
            <a:off x="4795678" y="4427448"/>
            <a:ext cx="2625728" cy="1052596"/>
          </a:xfrm>
          <a:prstGeom prst="rect">
            <a:avLst/>
          </a:prstGeom>
        </p:spPr>
        <p:txBody>
          <a:bodyPr wrap="square">
            <a:noAutofit/>
          </a:bodyPr>
          <a:lstStyle>
            <a:defPPr>
              <a:defRPr lang="zh-CN"/>
            </a:defPPr>
            <a:lvl1pPr algn="ctr">
              <a:lnSpc>
                <a:spcPct val="130000"/>
              </a:lnSpc>
              <a:defRPr sz="1600">
                <a:solidFill>
                  <a:schemeClr val="tx1">
                    <a:lumMod val="50000"/>
                    <a:lumOff val="50000"/>
                  </a:schemeClr>
                </a:solidFill>
              </a:defRPr>
            </a:lvl1pPr>
          </a:lstStyle>
          <a:p>
            <a:r>
              <a:rPr lang="zh-CN" altLang="en-US" sz="1800"/>
              <a:t>战队进度的显示，可根据战队进度，实时调整比赛完成情况</a:t>
            </a:r>
            <a:endParaRPr lang="zh-CN" altLang="en-US" sz="1800"/>
          </a:p>
        </p:txBody>
      </p:sp>
      <p:sp>
        <p:nvSpPr>
          <p:cNvPr id="32" name="椭圆 31"/>
          <p:cNvSpPr/>
          <p:nvPr>
            <p:custDataLst>
              <p:tags r:id="rId8"/>
            </p:custDataLst>
          </p:nvPr>
        </p:nvSpPr>
        <p:spPr>
          <a:xfrm>
            <a:off x="5353622" y="1731653"/>
            <a:ext cx="1440309" cy="14403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cxnSp>
        <p:nvCxnSpPr>
          <p:cNvPr id="13" name="直接连接符 12"/>
          <p:cNvCxnSpPr/>
          <p:nvPr>
            <p:custDataLst>
              <p:tags r:id="rId9"/>
            </p:custDataLst>
          </p:nvPr>
        </p:nvCxnSpPr>
        <p:spPr>
          <a:xfrm flipH="1">
            <a:off x="3203006" y="2451808"/>
            <a:ext cx="2150616"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10"/>
            </p:custDataLst>
          </p:nvPr>
        </p:nvCxnSpPr>
        <p:spPr>
          <a:xfrm flipH="1">
            <a:off x="6793931" y="2451808"/>
            <a:ext cx="2150616"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custDataLst>
              <p:tags r:id="rId11"/>
            </p:custDataLst>
          </p:nvPr>
        </p:nvSpPr>
        <p:spPr>
          <a:xfrm>
            <a:off x="4187611" y="2389680"/>
            <a:ext cx="181405" cy="1814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custDataLst>
              <p:tags r:id="rId12"/>
            </p:custDataLst>
          </p:nvPr>
        </p:nvSpPr>
        <p:spPr>
          <a:xfrm>
            <a:off x="7777202" y="2389679"/>
            <a:ext cx="181405" cy="1814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custDataLst>
              <p:tags r:id="rId1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14"/>
            </p:custDataLst>
          </p:nvPr>
        </p:nvSpPr>
        <p:spPr>
          <a:xfrm>
            <a:off x="954120" y="239906"/>
            <a:ext cx="3676263" cy="801419"/>
          </a:xfrm>
          <a:prstGeom prst="rect">
            <a:avLst/>
          </a:prstGeom>
          <a:noFill/>
        </p:spPr>
        <p:txBody>
          <a:bodyPr wrap="square" rtlCol="0">
            <a:normAutofit/>
          </a:bodyPr>
          <a:lstStyle/>
          <a:p>
            <a:pPr>
              <a:lnSpc>
                <a:spcPct val="130000"/>
              </a:lnSpc>
            </a:pPr>
            <a:r>
              <a:rPr lang="zh-CN" altLang="en-US" sz="2800">
                <a:solidFill>
                  <a:schemeClr val="accent1"/>
                </a:solidFill>
                <a:latin typeface="+mj-lt"/>
                <a:ea typeface="+mj-ea"/>
                <a:cs typeface="+mj-cs"/>
              </a:rPr>
              <a:t>系统设计</a:t>
            </a:r>
            <a:endParaRPr lang="zh-CN" altLang="en-US" sz="2800">
              <a:solidFill>
                <a:schemeClr val="accent1"/>
              </a:solidFill>
              <a:latin typeface="+mj-lt"/>
              <a:ea typeface="+mj-ea"/>
              <a:cs typeface="+mj-cs"/>
            </a:endParaRPr>
          </a:p>
        </p:txBody>
      </p:sp>
      <p:sp>
        <p:nvSpPr>
          <p:cNvPr id="38" name="文本框 37"/>
          <p:cNvSpPr txBox="1"/>
          <p:nvPr>
            <p:custDataLst>
              <p:tags r:id="rId15"/>
            </p:custDataLst>
          </p:nvPr>
        </p:nvSpPr>
        <p:spPr>
          <a:xfrm>
            <a:off x="5435832" y="2173505"/>
            <a:ext cx="1234566" cy="767380"/>
          </a:xfrm>
          <a:prstGeom prst="rect">
            <a:avLst/>
          </a:prstGeom>
        </p:spPr>
        <p:txBody>
          <a:bodyPr wrap="none">
            <a:normAutofit/>
          </a:bodyPr>
          <a:lstStyle>
            <a:defPPr>
              <a:defRPr lang="zh-CN"/>
            </a:defPPr>
            <a:lvl1pPr>
              <a:lnSpc>
                <a:spcPct val="130000"/>
              </a:lnSpc>
              <a:defRPr sz="2400">
                <a:solidFill>
                  <a:schemeClr val="bg1"/>
                </a:solidFill>
              </a:defRPr>
            </a:lvl1pPr>
          </a:lstStyle>
          <a:p>
            <a:pPr algn="ctr"/>
            <a:r>
              <a:rPr lang="zh-CN" altLang="en-US" dirty="0"/>
              <a:t>时间轴</a:t>
            </a:r>
            <a:endParaRPr lang="zh-CN" altLang="en-US" dirty="0"/>
          </a:p>
        </p:txBody>
      </p:sp>
      <p:sp>
        <p:nvSpPr>
          <p:cNvPr id="39" name="文本框 38"/>
          <p:cNvSpPr txBox="1"/>
          <p:nvPr>
            <p:custDataLst>
              <p:tags r:id="rId16"/>
            </p:custDataLst>
          </p:nvPr>
        </p:nvSpPr>
        <p:spPr>
          <a:xfrm>
            <a:off x="9020558" y="2119366"/>
            <a:ext cx="1234566" cy="767380"/>
          </a:xfrm>
          <a:prstGeom prst="rect">
            <a:avLst/>
          </a:prstGeom>
        </p:spPr>
        <p:txBody>
          <a:bodyPr wrap="none">
            <a:normAutofit/>
          </a:bodyPr>
          <a:lstStyle>
            <a:defPPr>
              <a:defRPr lang="zh-CN"/>
            </a:defPPr>
            <a:lvl1pPr>
              <a:lnSpc>
                <a:spcPct val="130000"/>
              </a:lnSpc>
              <a:defRPr sz="2400">
                <a:solidFill>
                  <a:schemeClr val="bg1"/>
                </a:solidFill>
              </a:defRPr>
            </a:lvl1pPr>
          </a:lstStyle>
          <a:p>
            <a:pPr algn="ctr"/>
            <a:r>
              <a:rPr lang="zh-CN" altLang="en-US" dirty="0"/>
              <a:t>财务</a:t>
            </a:r>
            <a:endParaRPr lang="zh-CN" altLang="en-US" dirty="0"/>
          </a:p>
        </p:txBody>
      </p:sp>
      <p:cxnSp>
        <p:nvCxnSpPr>
          <p:cNvPr id="14" name="直线箭头连接符 13"/>
          <p:cNvCxnSpPr/>
          <p:nvPr>
            <p:custDataLst>
              <p:tags r:id="rId17"/>
            </p:custDataLst>
          </p:nvPr>
        </p:nvCxnSpPr>
        <p:spPr>
          <a:xfrm>
            <a:off x="2473382" y="3171962"/>
            <a:ext cx="0" cy="52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custDataLst>
              <p:tags r:id="rId18"/>
            </p:custDataLst>
          </p:nvPr>
        </p:nvCxnSpPr>
        <p:spPr>
          <a:xfrm>
            <a:off x="6080533" y="3171962"/>
            <a:ext cx="0" cy="52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custDataLst>
              <p:tags r:id="rId19"/>
            </p:custDataLst>
          </p:nvPr>
        </p:nvCxnSpPr>
        <p:spPr>
          <a:xfrm>
            <a:off x="9684950" y="3171962"/>
            <a:ext cx="0" cy="52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20"/>
            </p:custDataLst>
          </p:nvPr>
        </p:nvSpPr>
        <p:spPr>
          <a:xfrm>
            <a:off x="957953" y="3838427"/>
            <a:ext cx="3046876" cy="2031940"/>
          </a:xfrm>
          <a:prstGeom prst="rect">
            <a:avLst/>
          </a:prstGeom>
          <a:solidFill>
            <a:schemeClr val="bg1"/>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68" name="文本框 67"/>
          <p:cNvSpPr txBox="1"/>
          <p:nvPr>
            <p:custDataLst>
              <p:tags r:id="rId21"/>
            </p:custDataLst>
          </p:nvPr>
        </p:nvSpPr>
        <p:spPr>
          <a:xfrm>
            <a:off x="1194688" y="3974584"/>
            <a:ext cx="262572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solidFill>
                  <a:schemeClr val="accent2"/>
                </a:solidFill>
              </a:rPr>
              <a:t>权限</a:t>
            </a:r>
            <a:r>
              <a:rPr lang="zh-CN" altLang="en-US" sz="2000" b="0">
                <a:solidFill>
                  <a:schemeClr val="accent2"/>
                </a:solidFill>
              </a:rPr>
              <a:t>与功能</a:t>
            </a:r>
            <a:endParaRPr lang="zh-CN" altLang="en-US" sz="2000" b="0">
              <a:solidFill>
                <a:schemeClr val="accent2"/>
              </a:solidFill>
            </a:endParaRPr>
          </a:p>
        </p:txBody>
      </p:sp>
      <p:sp>
        <p:nvSpPr>
          <p:cNvPr id="69" name="文本框 68"/>
          <p:cNvSpPr txBox="1"/>
          <p:nvPr>
            <p:custDataLst>
              <p:tags r:id="rId22"/>
            </p:custDataLst>
          </p:nvPr>
        </p:nvSpPr>
        <p:spPr>
          <a:xfrm>
            <a:off x="1192783" y="4427448"/>
            <a:ext cx="2625728" cy="1052596"/>
          </a:xfrm>
          <a:prstGeom prst="rect">
            <a:avLst/>
          </a:prstGeom>
        </p:spPr>
        <p:txBody>
          <a:bodyPr wrap="square">
            <a:noAutofit/>
          </a:bodyPr>
          <a:lstStyle>
            <a:defPPr>
              <a:defRPr lang="zh-CN"/>
            </a:defPPr>
            <a:lvl1pPr algn="ctr">
              <a:lnSpc>
                <a:spcPct val="130000"/>
              </a:lnSpc>
              <a:defRPr sz="1600">
                <a:solidFill>
                  <a:schemeClr val="tx1">
                    <a:lumMod val="50000"/>
                    <a:lumOff val="50000"/>
                  </a:schemeClr>
                </a:solidFill>
              </a:defRPr>
            </a:lvl1pPr>
          </a:lstStyle>
          <a:p>
            <a:r>
              <a:rPr lang="zh-CN" altLang="en-US" sz="1800"/>
              <a:t>普通成员有签到功能，其他只能查看</a:t>
            </a:r>
            <a:endParaRPr lang="zh-CN" altLang="en-US" sz="1800"/>
          </a:p>
          <a:p>
            <a:r>
              <a:rPr lang="zh-CN" altLang="en-US" sz="1800"/>
              <a:t>管理员具有所有功能，且具有增删改权限</a:t>
            </a:r>
            <a:endParaRPr lang="zh-CN" altLang="en-US" sz="1800"/>
          </a:p>
        </p:txBody>
      </p:sp>
      <p:sp>
        <p:nvSpPr>
          <p:cNvPr id="71" name="矩形 70"/>
          <p:cNvSpPr/>
          <p:nvPr>
            <p:custDataLst>
              <p:tags r:id="rId23"/>
            </p:custDataLst>
          </p:nvPr>
        </p:nvSpPr>
        <p:spPr>
          <a:xfrm>
            <a:off x="8161512" y="3838427"/>
            <a:ext cx="3046876" cy="2031940"/>
          </a:xfrm>
          <a:prstGeom prst="rect">
            <a:avLst/>
          </a:prstGeom>
          <a:solidFill>
            <a:schemeClr val="bg1"/>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72" name="文本框 71"/>
          <p:cNvSpPr txBox="1"/>
          <p:nvPr>
            <p:custDataLst>
              <p:tags r:id="rId24"/>
            </p:custDataLst>
          </p:nvPr>
        </p:nvSpPr>
        <p:spPr>
          <a:xfrm>
            <a:off x="8398247" y="3974584"/>
            <a:ext cx="262572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solidFill>
                  <a:schemeClr val="accent2"/>
                </a:solidFill>
              </a:rPr>
              <a:t>商品记录</a:t>
            </a:r>
            <a:endParaRPr lang="zh-CN" altLang="en-US" sz="2000" b="0">
              <a:solidFill>
                <a:schemeClr val="accent2"/>
              </a:solidFill>
            </a:endParaRPr>
          </a:p>
        </p:txBody>
      </p:sp>
      <p:sp>
        <p:nvSpPr>
          <p:cNvPr id="73" name="文本框 72"/>
          <p:cNvSpPr txBox="1"/>
          <p:nvPr>
            <p:custDataLst>
              <p:tags r:id="rId25"/>
            </p:custDataLst>
          </p:nvPr>
        </p:nvSpPr>
        <p:spPr>
          <a:xfrm>
            <a:off x="8398247" y="4427448"/>
            <a:ext cx="2625728" cy="1052596"/>
          </a:xfrm>
          <a:prstGeom prst="rect">
            <a:avLst/>
          </a:prstGeom>
        </p:spPr>
        <p:txBody>
          <a:bodyPr wrap="square">
            <a:normAutofit lnSpcReduction="20000"/>
          </a:bodyPr>
          <a:lstStyle>
            <a:defPPr>
              <a:defRPr lang="zh-CN"/>
            </a:defPPr>
            <a:lvl1pPr algn="ctr">
              <a:lnSpc>
                <a:spcPct val="130000"/>
              </a:lnSpc>
              <a:defRPr sz="1600">
                <a:solidFill>
                  <a:schemeClr val="tx1">
                    <a:lumMod val="50000"/>
                    <a:lumOff val="50000"/>
                  </a:schemeClr>
                </a:solidFill>
              </a:defRPr>
            </a:lvl1pPr>
          </a:lstStyle>
          <a:p>
            <a:r>
              <a:rPr lang="zh-CN" altLang="en-US" sz="1800"/>
              <a:t>已购商品</a:t>
            </a:r>
            <a:r>
              <a:rPr lang="zh-CN" altLang="en-US" sz="1800"/>
              <a:t>入库，查看储备，对已报销商品进行记录</a:t>
            </a:r>
            <a:endParaRPr lang="zh-CN" altLang="en-US" sz="1800"/>
          </a:p>
        </p:txBody>
      </p:sp>
    </p:spTree>
    <p:custDataLst>
      <p:tags r:id="rId2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800100" y="3413125"/>
            <a:ext cx="3543935" cy="3094990"/>
            <a:chOff x="0" y="410"/>
            <a:chExt cx="5581" cy="4874"/>
          </a:xfrm>
        </p:grpSpPr>
        <p:sp>
          <p:nvSpPr>
            <p:cNvPr id="17" name="圆角矩形 16"/>
            <p:cNvSpPr/>
            <p:nvPr/>
          </p:nvSpPr>
          <p:spPr>
            <a:xfrm>
              <a:off x="3429" y="2451"/>
              <a:ext cx="2153" cy="9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时间节点</a:t>
              </a:r>
              <a:endParaRPr lang="zh-CN" altLang="en-US" strike="noStrike" noProof="1">
                <a:solidFill>
                  <a:schemeClr val="tx1"/>
                </a:solidFill>
              </a:endParaRPr>
            </a:p>
          </p:txBody>
        </p:sp>
        <p:sp>
          <p:nvSpPr>
            <p:cNvPr id="18" name="椭圆 17"/>
            <p:cNvSpPr/>
            <p:nvPr/>
          </p:nvSpPr>
          <p:spPr>
            <a:xfrm>
              <a:off x="2890" y="4492"/>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图片</a:t>
              </a:r>
              <a:endParaRPr lang="zh-CN" altLang="en-US" strike="noStrike" noProof="1">
                <a:solidFill>
                  <a:schemeClr val="tx1"/>
                </a:solidFill>
              </a:endParaRPr>
            </a:p>
          </p:txBody>
        </p:sp>
        <p:sp>
          <p:nvSpPr>
            <p:cNvPr id="9" name="椭圆 8"/>
            <p:cNvSpPr/>
            <p:nvPr/>
          </p:nvSpPr>
          <p:spPr>
            <a:xfrm>
              <a:off x="963" y="3472"/>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时间</a:t>
              </a:r>
              <a:endParaRPr lang="zh-CN" altLang="en-US" strike="noStrike" noProof="1">
                <a:solidFill>
                  <a:schemeClr val="tx1"/>
                </a:solidFill>
              </a:endParaRPr>
            </a:p>
          </p:txBody>
        </p:sp>
        <p:sp>
          <p:nvSpPr>
            <p:cNvPr id="14" name="椭圆 13"/>
            <p:cNvSpPr/>
            <p:nvPr/>
          </p:nvSpPr>
          <p:spPr>
            <a:xfrm>
              <a:off x="0" y="2338"/>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正文</a:t>
              </a:r>
              <a:endParaRPr lang="zh-CN" altLang="en-US" strike="noStrike" noProof="1">
                <a:solidFill>
                  <a:schemeClr val="tx1"/>
                </a:solidFill>
              </a:endParaRPr>
            </a:p>
          </p:txBody>
        </p:sp>
        <p:sp>
          <p:nvSpPr>
            <p:cNvPr id="15" name="椭圆 14"/>
            <p:cNvSpPr/>
            <p:nvPr/>
          </p:nvSpPr>
          <p:spPr>
            <a:xfrm>
              <a:off x="1189" y="1317"/>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标题</a:t>
              </a:r>
              <a:endParaRPr lang="zh-CN" altLang="en-US" strike="noStrike" noProof="1">
                <a:solidFill>
                  <a:schemeClr val="tx1"/>
                </a:solidFill>
              </a:endParaRPr>
            </a:p>
          </p:txBody>
        </p:sp>
        <p:sp>
          <p:nvSpPr>
            <p:cNvPr id="16" name="椭圆 15"/>
            <p:cNvSpPr/>
            <p:nvPr/>
          </p:nvSpPr>
          <p:spPr>
            <a:xfrm>
              <a:off x="2890" y="410"/>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编号</a:t>
              </a:r>
              <a:endParaRPr lang="zh-CN" altLang="en-US" strike="noStrike" noProof="1">
                <a:solidFill>
                  <a:schemeClr val="tx1"/>
                </a:solidFill>
              </a:endParaRPr>
            </a:p>
          </p:txBody>
        </p:sp>
        <p:cxnSp>
          <p:nvCxnSpPr>
            <p:cNvPr id="29" name="直接连接符 28"/>
            <p:cNvCxnSpPr>
              <a:stCxn id="17" idx="0"/>
              <a:endCxn id="16" idx="4"/>
            </p:cNvCxnSpPr>
            <p:nvPr/>
          </p:nvCxnSpPr>
          <p:spPr>
            <a:xfrm flipH="1" flipV="1">
              <a:off x="4024" y="1203"/>
              <a:ext cx="482" cy="1248"/>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17" idx="0"/>
              <a:endCxn id="15" idx="5"/>
            </p:cNvCxnSpPr>
            <p:nvPr/>
          </p:nvCxnSpPr>
          <p:spPr>
            <a:xfrm flipH="1" flipV="1">
              <a:off x="3125" y="1994"/>
              <a:ext cx="1381" cy="457"/>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stCxn id="17" idx="1"/>
              <a:endCxn id="14" idx="6"/>
            </p:cNvCxnSpPr>
            <p:nvPr/>
          </p:nvCxnSpPr>
          <p:spPr>
            <a:xfrm flipH="1" flipV="1">
              <a:off x="2268" y="2735"/>
              <a:ext cx="1161" cy="17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a:stCxn id="17" idx="2"/>
              <a:endCxn id="9" idx="7"/>
            </p:cNvCxnSpPr>
            <p:nvPr/>
          </p:nvCxnSpPr>
          <p:spPr>
            <a:xfrm flipH="1">
              <a:off x="2899" y="3359"/>
              <a:ext cx="1607" cy="229"/>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17" idx="2"/>
              <a:endCxn id="18" idx="0"/>
            </p:cNvCxnSpPr>
            <p:nvPr/>
          </p:nvCxnSpPr>
          <p:spPr>
            <a:xfrm flipH="1">
              <a:off x="4024" y="3359"/>
              <a:ext cx="482" cy="1133"/>
            </a:xfrm>
            <a:prstGeom prst="line">
              <a:avLst/>
            </a:prstGeom>
          </p:spPr>
          <p:style>
            <a:lnRef idx="1">
              <a:schemeClr val="dk1"/>
            </a:lnRef>
            <a:fillRef idx="0">
              <a:schemeClr val="dk1"/>
            </a:fillRef>
            <a:effectRef idx="0">
              <a:schemeClr val="dk1"/>
            </a:effectRef>
            <a:fontRef idx="minor">
              <a:schemeClr val="tx1"/>
            </a:fontRef>
          </p:style>
        </p:cxnSp>
      </p:grpSp>
      <p:grpSp>
        <p:nvGrpSpPr>
          <p:cNvPr id="2060" name="组合 38"/>
          <p:cNvGrpSpPr/>
          <p:nvPr/>
        </p:nvGrpSpPr>
        <p:grpSpPr>
          <a:xfrm>
            <a:off x="6184265" y="148273"/>
            <a:ext cx="5437188" cy="4105275"/>
            <a:chOff x="5272" y="409"/>
            <a:chExt cx="8562" cy="6464"/>
          </a:xfrm>
        </p:grpSpPr>
        <p:sp>
          <p:nvSpPr>
            <p:cNvPr id="19" name="圆角矩形 18"/>
            <p:cNvSpPr/>
            <p:nvPr/>
          </p:nvSpPr>
          <p:spPr>
            <a:xfrm>
              <a:off x="7540" y="3132"/>
              <a:ext cx="2154" cy="90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商品</a:t>
              </a:r>
              <a:r>
                <a:rPr lang="zh-CN" altLang="en-US" strike="noStrike" noProof="1">
                  <a:solidFill>
                    <a:schemeClr val="tx1"/>
                  </a:solidFill>
                </a:rPr>
                <a:t>信息</a:t>
              </a:r>
              <a:endParaRPr lang="zh-CN" altLang="en-US" strike="noStrike" noProof="1">
                <a:solidFill>
                  <a:schemeClr val="tx1"/>
                </a:solidFill>
              </a:endParaRPr>
            </a:p>
          </p:txBody>
        </p:sp>
        <p:sp>
          <p:nvSpPr>
            <p:cNvPr id="20" name="椭圆 19"/>
            <p:cNvSpPr/>
            <p:nvPr/>
          </p:nvSpPr>
          <p:spPr>
            <a:xfrm>
              <a:off x="7029" y="409"/>
              <a:ext cx="2268" cy="794"/>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名称</a:t>
              </a:r>
              <a:endParaRPr lang="zh-CN" altLang="en-US" strike="noStrike" noProof="1">
                <a:solidFill>
                  <a:schemeClr val="tx1"/>
                </a:solidFill>
              </a:endParaRPr>
            </a:p>
          </p:txBody>
        </p:sp>
        <p:sp>
          <p:nvSpPr>
            <p:cNvPr id="21" name="椭圆 20"/>
            <p:cNvSpPr/>
            <p:nvPr/>
          </p:nvSpPr>
          <p:spPr>
            <a:xfrm>
              <a:off x="9468" y="750"/>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规格</a:t>
              </a:r>
              <a:endParaRPr lang="zh-CN" altLang="en-US" strike="noStrike" noProof="1">
                <a:solidFill>
                  <a:schemeClr val="tx1"/>
                </a:solidFill>
              </a:endParaRPr>
            </a:p>
          </p:txBody>
        </p:sp>
        <p:sp>
          <p:nvSpPr>
            <p:cNvPr id="22" name="椭圆 21"/>
            <p:cNvSpPr/>
            <p:nvPr/>
          </p:nvSpPr>
          <p:spPr>
            <a:xfrm>
              <a:off x="5272" y="1163"/>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编号</a:t>
              </a:r>
              <a:endParaRPr lang="zh-CN" altLang="en-US" strike="noStrike" noProof="1">
                <a:solidFill>
                  <a:schemeClr val="tx1"/>
                </a:solidFill>
              </a:endParaRPr>
            </a:p>
          </p:txBody>
        </p:sp>
        <p:sp>
          <p:nvSpPr>
            <p:cNvPr id="23" name="椭圆 22"/>
            <p:cNvSpPr/>
            <p:nvPr/>
          </p:nvSpPr>
          <p:spPr>
            <a:xfrm>
              <a:off x="10716" y="1504"/>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数量</a:t>
              </a:r>
              <a:endParaRPr lang="zh-CN" altLang="en-US" strike="noStrike" noProof="1">
                <a:solidFill>
                  <a:schemeClr val="tx1"/>
                </a:solidFill>
              </a:endParaRPr>
            </a:p>
          </p:txBody>
        </p:sp>
        <p:sp>
          <p:nvSpPr>
            <p:cNvPr id="24" name="椭圆 23"/>
            <p:cNvSpPr/>
            <p:nvPr/>
          </p:nvSpPr>
          <p:spPr>
            <a:xfrm>
              <a:off x="11282" y="2595"/>
              <a:ext cx="2552"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计量单位</a:t>
              </a:r>
              <a:endParaRPr lang="zh-CN" altLang="en-US" strike="noStrike" noProof="1">
                <a:solidFill>
                  <a:schemeClr val="tx1"/>
                </a:solidFill>
              </a:endParaRPr>
            </a:p>
          </p:txBody>
        </p:sp>
        <p:sp>
          <p:nvSpPr>
            <p:cNvPr id="25" name="椭圆 24"/>
            <p:cNvSpPr/>
            <p:nvPr/>
          </p:nvSpPr>
          <p:spPr>
            <a:xfrm>
              <a:off x="11055" y="3925"/>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类别</a:t>
              </a:r>
              <a:endParaRPr lang="zh-CN" altLang="en-US" strike="noStrike" noProof="1">
                <a:solidFill>
                  <a:schemeClr val="tx1"/>
                </a:solidFill>
              </a:endParaRPr>
            </a:p>
          </p:txBody>
        </p:sp>
        <p:sp>
          <p:nvSpPr>
            <p:cNvPr id="26" name="椭圆 25"/>
            <p:cNvSpPr/>
            <p:nvPr/>
          </p:nvSpPr>
          <p:spPr>
            <a:xfrm>
              <a:off x="10262" y="5059"/>
              <a:ext cx="264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购买时间</a:t>
              </a:r>
              <a:endParaRPr lang="zh-CN" altLang="en-US" strike="noStrike" noProof="1">
                <a:solidFill>
                  <a:schemeClr val="tx1"/>
                </a:solidFill>
              </a:endParaRPr>
            </a:p>
          </p:txBody>
        </p:sp>
        <p:sp>
          <p:nvSpPr>
            <p:cNvPr id="27" name="椭圆 26"/>
            <p:cNvSpPr/>
            <p:nvPr/>
          </p:nvSpPr>
          <p:spPr>
            <a:xfrm>
              <a:off x="9067" y="6080"/>
              <a:ext cx="2268"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金额</a:t>
              </a:r>
              <a:endParaRPr lang="zh-CN" altLang="en-US" strike="noStrike" noProof="1">
                <a:solidFill>
                  <a:schemeClr val="tx1"/>
                </a:solidFill>
              </a:endParaRPr>
            </a:p>
          </p:txBody>
        </p:sp>
        <p:sp>
          <p:nvSpPr>
            <p:cNvPr id="28" name="椭圆 27"/>
            <p:cNvSpPr/>
            <p:nvPr/>
          </p:nvSpPr>
          <p:spPr>
            <a:xfrm>
              <a:off x="6270" y="5852"/>
              <a:ext cx="2631" cy="7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rPr>
                <a:t>报销</a:t>
              </a:r>
              <a:r>
                <a:rPr lang="zh-CN" altLang="en-US" strike="noStrike" noProof="1">
                  <a:solidFill>
                    <a:schemeClr val="tx1"/>
                  </a:solidFill>
                </a:rPr>
                <a:t>状态</a:t>
              </a:r>
              <a:endParaRPr lang="zh-CN" altLang="en-US" strike="noStrike" noProof="1">
                <a:solidFill>
                  <a:schemeClr val="tx1"/>
                </a:solidFill>
              </a:endParaRPr>
            </a:p>
          </p:txBody>
        </p:sp>
        <p:cxnSp>
          <p:nvCxnSpPr>
            <p:cNvPr id="30" name="直接连接符 29"/>
            <p:cNvCxnSpPr>
              <a:stCxn id="19" idx="0"/>
              <a:endCxn id="21" idx="3"/>
            </p:cNvCxnSpPr>
            <p:nvPr/>
          </p:nvCxnSpPr>
          <p:spPr>
            <a:xfrm flipV="1">
              <a:off x="8617" y="1426"/>
              <a:ext cx="1183" cy="1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9" idx="0"/>
              <a:endCxn id="23" idx="3"/>
            </p:cNvCxnSpPr>
            <p:nvPr/>
          </p:nvCxnSpPr>
          <p:spPr>
            <a:xfrm flipV="1">
              <a:off x="8617" y="2181"/>
              <a:ext cx="2431" cy="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9" idx="0"/>
              <a:endCxn id="24" idx="2"/>
            </p:cNvCxnSpPr>
            <p:nvPr/>
          </p:nvCxnSpPr>
          <p:spPr>
            <a:xfrm flipV="1">
              <a:off x="9789" y="2992"/>
              <a:ext cx="1493" cy="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9" idx="3"/>
              <a:endCxn id="25" idx="1"/>
            </p:cNvCxnSpPr>
            <p:nvPr/>
          </p:nvCxnSpPr>
          <p:spPr>
            <a:xfrm>
              <a:off x="9694" y="3586"/>
              <a:ext cx="1693" cy="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9" idx="3"/>
              <a:endCxn id="26" idx="1"/>
            </p:cNvCxnSpPr>
            <p:nvPr/>
          </p:nvCxnSpPr>
          <p:spPr>
            <a:xfrm>
              <a:off x="9694" y="3586"/>
              <a:ext cx="956"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9" idx="2"/>
              <a:endCxn id="27" idx="0"/>
            </p:cNvCxnSpPr>
            <p:nvPr/>
          </p:nvCxnSpPr>
          <p:spPr>
            <a:xfrm>
              <a:off x="8617" y="4039"/>
              <a:ext cx="1584" cy="2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9" idx="2"/>
              <a:endCxn id="28" idx="0"/>
            </p:cNvCxnSpPr>
            <p:nvPr/>
          </p:nvCxnSpPr>
          <p:spPr>
            <a:xfrm flipH="1">
              <a:off x="7586" y="4039"/>
              <a:ext cx="1031" cy="1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8021003" y="653098"/>
            <a:ext cx="287338" cy="1223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904990" y="1130935"/>
            <a:ext cx="720725" cy="1033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680210" y="680720"/>
            <a:ext cx="2850515" cy="829945"/>
          </a:xfrm>
          <a:prstGeom prst="rect">
            <a:avLst/>
          </a:prstGeom>
          <a:noFill/>
        </p:spPr>
        <p:txBody>
          <a:bodyPr wrap="square" rtlCol="0">
            <a:spAutoFit/>
          </a:bodyPr>
          <a:p>
            <a:r>
              <a:rPr lang="zh-CN" altLang="en-US" sz="4800"/>
              <a:t>时</a:t>
            </a:r>
            <a:r>
              <a:rPr lang="en-US" altLang="zh-CN" sz="4800"/>
              <a:t>  </a:t>
            </a:r>
            <a:r>
              <a:rPr lang="zh-CN" altLang="en-US" sz="4800"/>
              <a:t>间</a:t>
            </a:r>
            <a:r>
              <a:rPr lang="en-US" altLang="zh-CN" sz="4800"/>
              <a:t>  </a:t>
            </a:r>
            <a:r>
              <a:rPr lang="zh-CN" altLang="en-US" sz="4800"/>
              <a:t>轴</a:t>
            </a:r>
            <a:endParaRPr lang="zh-CN" altLang="en-US" sz="4800"/>
          </a:p>
        </p:txBody>
      </p:sp>
      <p:sp>
        <p:nvSpPr>
          <p:cNvPr id="6" name="下箭头 5"/>
          <p:cNvSpPr/>
          <p:nvPr/>
        </p:nvSpPr>
        <p:spPr>
          <a:xfrm>
            <a:off x="2399665" y="1757045"/>
            <a:ext cx="838200" cy="1311910"/>
          </a:xfrm>
          <a:prstGeom prst="downArrow">
            <a:avLst/>
          </a:prstGeom>
          <a:solidFill>
            <a:srgbClr val="E9381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7624445" y="5853430"/>
            <a:ext cx="3797935" cy="829945"/>
          </a:xfrm>
          <a:prstGeom prst="rect">
            <a:avLst/>
          </a:prstGeom>
          <a:noFill/>
        </p:spPr>
        <p:txBody>
          <a:bodyPr wrap="square" rtlCol="0">
            <a:spAutoFit/>
          </a:bodyPr>
          <a:p>
            <a:r>
              <a:rPr lang="zh-CN" altLang="en-US" sz="4800"/>
              <a:t>财</a:t>
            </a:r>
            <a:r>
              <a:rPr lang="en-US" altLang="zh-CN" sz="4800"/>
              <a:t>    </a:t>
            </a:r>
            <a:r>
              <a:rPr lang="zh-CN" altLang="en-US" sz="4800"/>
              <a:t>务</a:t>
            </a:r>
            <a:endParaRPr lang="zh-CN" altLang="en-US" sz="4800"/>
          </a:p>
        </p:txBody>
      </p:sp>
      <p:sp>
        <p:nvSpPr>
          <p:cNvPr id="62" name="上箭头 61"/>
          <p:cNvSpPr/>
          <p:nvPr/>
        </p:nvSpPr>
        <p:spPr>
          <a:xfrm>
            <a:off x="8210550" y="4462145"/>
            <a:ext cx="855980" cy="1302385"/>
          </a:xfrm>
          <a:prstGeom prst="upArrow">
            <a:avLst/>
          </a:prstGeom>
          <a:solidFill>
            <a:srgbClr val="E9381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custDataLst>
              <p:tags r:id="rId1"/>
            </p:custDataLst>
          </p:nvPr>
        </p:nvSpPr>
        <p:spPr>
          <a:xfrm>
            <a:off x="-1837" y="-25568"/>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custDataLst>
              <p:tags r:id="rId2"/>
            </p:custDataLst>
          </p:nvPr>
        </p:nvSpPr>
        <p:spPr>
          <a:xfrm>
            <a:off x="491205" y="216411"/>
            <a:ext cx="3676263" cy="801419"/>
          </a:xfrm>
          <a:prstGeom prst="rect">
            <a:avLst/>
          </a:prstGeom>
          <a:noFill/>
        </p:spPr>
        <p:txBody>
          <a:bodyPr wrap="square" rtlCol="0">
            <a:normAutofit/>
          </a:bodyPr>
          <a:p>
            <a:pPr>
              <a:lnSpc>
                <a:spcPct val="130000"/>
              </a:lnSpc>
            </a:pPr>
            <a:r>
              <a:rPr lang="en-US" altLang="zh-CN" sz="2800">
                <a:solidFill>
                  <a:schemeClr val="accent1"/>
                </a:solidFill>
                <a:latin typeface="+mj-lt"/>
                <a:ea typeface="+mj-ea"/>
                <a:cs typeface="+mj-cs"/>
              </a:rPr>
              <a:t>E-R</a:t>
            </a:r>
            <a:r>
              <a:rPr lang="zh-CN" altLang="en-US" sz="2800">
                <a:solidFill>
                  <a:schemeClr val="accent1"/>
                </a:solidFill>
                <a:latin typeface="+mj-lt"/>
                <a:ea typeface="+mj-ea"/>
                <a:cs typeface="+mj-cs"/>
              </a:rPr>
              <a:t>图</a:t>
            </a:r>
            <a:endParaRPr lang="zh-CN" altLang="en-US" sz="2800">
              <a:solidFill>
                <a:schemeClr val="accent1"/>
              </a:solidFill>
              <a:latin typeface="+mj-lt"/>
              <a:ea typeface="+mj-ea"/>
              <a:cs typeface="+mj-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wipe(down)">
                                      <p:cBhvr>
                                        <p:cTn id="7" dur="500"/>
                                        <p:tgtEl>
                                          <p:spTgt spid="2060"/>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down)">
                                      <p:cBhvr>
                                        <p:cTn id="26" dur="500"/>
                                        <p:tgtEl>
                                          <p:spTgt spid="6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down)">
                                      <p:cBhvr>
                                        <p:cTn id="2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1" grpId="0"/>
      <p:bldP spid="62"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6.xml><?xml version="1.0" encoding="utf-8"?>
<p:tagLst xmlns:p="http://schemas.openxmlformats.org/presentationml/2006/main">
  <p:tag name="KSO_WM_TAG_VERSION" val="1.0"/>
  <p:tag name="KSO_WM_BEAUTIFY_FLAG" val="#wm#"/>
  <p:tag name="KSO_WM_UNIT_TYPE" val="i"/>
  <p:tag name="KSO_WM_UNIT_ID" val="_17*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6.xml><?xml version="1.0" encoding="utf-8"?>
<p:tagLst xmlns:p="http://schemas.openxmlformats.org/presentationml/2006/main">
  <p:tag name="KSO_WM_TAG_VERSION" val="1.0"/>
  <p:tag name="KSO_WM_BEAUTIFY_FLAG" val="#wm#"/>
  <p:tag name="KSO_WM_UNIT_TYPE" val="i"/>
  <p:tag name="KSO_WM_UNIT_ID" val="_18*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2"/>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13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 name="KSO_WM_TEMPLATE_MASTER_TYPE" val="1"/>
</p:tagLst>
</file>

<file path=ppt/tags/tag138.xml><?xml version="1.0" encoding="utf-8"?>
<p:tagLst xmlns:p="http://schemas.openxmlformats.org/presentationml/2006/main">
  <p:tag name="KSO_WM_TEMPLATE_CATEGORY" val="custom"/>
  <p:tag name="KSO_WM_TEMPLATE_INDEX" val="20188997"/>
  <p:tag name="KSO_WM_TAG_VERSION" val="1.0"/>
  <p:tag name="KSO_WM_UNIT_LAYERLEVEL" val="1"/>
  <p:tag name="KSO_WM_UNIT_VALUE" val="11"/>
  <p:tag name="KSO_WM_UNIT_ISCONTENTSTITLE" val="0"/>
  <p:tag name="KSO_WM_UNIT_HIGHLIGHT" val="0"/>
  <p:tag name="KSO_WM_UNIT_COMPATIBLE" val="0"/>
  <p:tag name="KSO_WM_UNIT_ID" val="custom20188997_1*a*1"/>
  <p:tag name="KSO_WM_UNIT_PRESET_TEXT" val="毕业论文答辩模版"/>
  <p:tag name="KSO_WM_UNIT_ISNUMDGMTITLE" val="0"/>
  <p:tag name="KSO_WM_UNIT_NOCLEAR" val="0"/>
  <p:tag name="KSO_WM_UNIT_DIAGRAM_ISNUMVISUAL" val="0"/>
  <p:tag name="KSO_WM_UNIT_DIAGRAM_ISREFERUNIT" val="0"/>
</p:tagLst>
</file>

<file path=ppt/tags/tag139.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BEAUTIFY_FLAG" val="#wm#"/>
  <p:tag name="KSO_WM_UNIT_ID" val="custom20188997_1*b*1"/>
  <p:tag name="KSO_WM_UNIT_PRESET_TEXT" val="答辩学生：XXX    指导老师：XXX"/>
  <p:tag name="KSO_WM_UNIT_ISNUMDGMTITLE" val="0"/>
  <p:tag name="KSO_WM_UNIT_NOCLEAR" val="0"/>
  <p:tag name="KSO_WM_UNIT_DIAGRAM_ISNUMVISUAL" val="0"/>
  <p:tag name="KSO_WM_UNIT_DIAGRAM_ISREFERUNIT"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TYPE" val="i"/>
  <p:tag name="KSO_WM_UNIT_ID" val="custom20188997_1*i*1"/>
  <p:tag name="KSO_WM_TEMPLATE_CATEGORY" val="custom"/>
  <p:tag name="KSO_WM_TEMPLATE_INDEX" val="20188997"/>
  <p:tag name="KSO_WM_UNIT_INDEX" val="1"/>
  <p:tag name="KSO_WM_UNIT_HIGHLIGHT" val="0"/>
  <p:tag name="KSO_WM_UNIT_COMPATIBLE" val="0"/>
  <p:tag name="KSO_WM_UNIT_DIAGRAM_ISNUMVISUAL" val="0"/>
  <p:tag name="KSO_WM_UNIT_DIAGRAM_ISREFERUNIT" val="0"/>
  <p:tag name="KSO_WM_UNIT_LAYERLEVEL" val="1"/>
</p:tagLst>
</file>

<file path=ppt/tags/tag141.xml><?xml version="1.0" encoding="utf-8"?>
<p:tagLst xmlns:p="http://schemas.openxmlformats.org/presentationml/2006/main">
  <p:tag name="KSO_WM_TEMPLATE_CATEGORY" val="custom"/>
  <p:tag name="KSO_WM_TEMPLATE_INDEX" val="20188997"/>
  <p:tag name="KSO_WM_TAG_VERSION" val="1.0"/>
  <p:tag name="KSO_WM_UNIT_TYPE" val="j"/>
  <p:tag name="KSO_WM_UNIT_INDEX" val="1"/>
  <p:tag name="KSO_WM_UNIT_LAYERLEVEL" val="1"/>
  <p:tag name="KSO_WM_UNIT_VALUE" val="276*362"/>
  <p:tag name="KSO_WM_UNIT_HIGHLIGHT" val="0"/>
  <p:tag name="KSO_WM_UNIT_COMPATIBLE" val="1"/>
  <p:tag name="KSO_WM_BEAUTIFY_FLAG" val="#wm#"/>
  <p:tag name="KSO_WM_UNIT_ID" val="custom20188997_1*j*1"/>
  <p:tag name="KSO_WM_UNIT_DIAGRAM_ISNUMVISUAL" val="0"/>
  <p:tag name="KSO_WM_UNIT_DIAGRAM_ISREFERUNIT" val="0"/>
</p:tagLst>
</file>

<file path=ppt/tags/tag142.xml><?xml version="1.0" encoding="utf-8"?>
<p:tagLst xmlns:p="http://schemas.openxmlformats.org/presentationml/2006/main">
  <p:tag name="KSO_WM_TAG_VERSION" val="1.0"/>
  <p:tag name="KSO_WM_BEAUTIFY_FLAG" val="#wm#"/>
  <p:tag name="KSO_WM_UNIT_TYPE" val="i"/>
  <p:tag name="KSO_WM_UNIT_ID" val="custom20188997_1*i*2"/>
  <p:tag name="KSO_WM_TEMPLATE_CATEGORY" val="custom"/>
  <p:tag name="KSO_WM_TEMPLATE_INDEX" val="20188997"/>
  <p:tag name="KSO_WM_UNIT_INDEX" val="2"/>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UNIT_LAYERLEVEL" val="1"/>
  <p:tag name="KSO_WM_UNIT_VALUE" val="30"/>
  <p:tag name="KSO_WM_UNIT_ISCONTENTSTITLE" val="0"/>
  <p:tag name="KSO_WM_UNIT_HIGHLIGHT" val="0"/>
  <p:tag name="KSO_WM_UNIT_COMPATIBLE" val="0"/>
  <p:tag name="KSO_WM_TAG_VERSION" val="1.0"/>
  <p:tag name="KSO_WM_BEAUTIFY_FLAG" val="#wm#"/>
  <p:tag name="KSO_WM_UNIT_TYPE" val="i"/>
  <p:tag name="KSO_WM_UNIT_ID" val="custom20188997_1*i*3"/>
  <p:tag name="KSO_WM_TEMPLATE_CATEGORY" val="custom"/>
  <p:tag name="KSO_WM_TEMPLATE_INDEX" val="20188997"/>
  <p:tag name="KSO_WM_UNIT_INDEX" val="3"/>
  <p:tag name="KSO_WM_UNIT_DIAGRAM_ISNUMVISUAL" val="0"/>
  <p:tag name="KSO_WM_UNIT_DIAGRAM_ISREFERUNIT" val="0"/>
</p:tagLst>
</file>

<file path=ppt/tags/tag144.xml><?xml version="1.0" encoding="utf-8"?>
<p:tagLst xmlns:p="http://schemas.openxmlformats.org/presentationml/2006/main">
  <p:tag name="KSO_WM_TAG_VERSION" val="1.0"/>
  <p:tag name="KSO_WM_SLIDE_ITEM_CNT" val="0"/>
  <p:tag name="KSO_WM_SLIDE_LAYOUT" val="a_b_j"/>
  <p:tag name="KSO_WM_SLIDE_LAYOUT_CNT" val="1_1_1"/>
  <p:tag name="KSO_WM_SLIDE_TYPE" val="title"/>
  <p:tag name="KSO_WM_SLIDE_SUBTYPE" val="pureTxt"/>
  <p:tag name="KSO_WM_BEAUTIFY_FLAG" val="#wm#"/>
  <p:tag name="KSO_WM_COMBINE_RELATE_SLIDE_ID" val="background20185107_1"/>
  <p:tag name="KSO_WM_TEMPLATE_CATEGORY" val="custom"/>
  <p:tag name="KSO_WM_TEMPLATE_INDEX" val="20188997"/>
  <p:tag name="KSO_WM_SLIDE_ID" val="custom20188997_1"/>
  <p:tag name="KSO_WM_SLIDE_INDEX" val="1"/>
  <p:tag name="KSO_WM_TEMPLATE_SUBCATEGORY" val="0"/>
  <p:tag name="KSO_WM_TEMPLATE_THUMBS_INDEX" val="1、2、3、4、6、8、9、10、12、13、14、18"/>
  <p:tag name="KSO_WM_TEMPLATE_MASTER_TYPE" val="1"/>
  <p:tag name="KSO_WM_TEMPLATE_COLOR_TYPE" val="0"/>
</p:tagLst>
</file>

<file path=ppt/tags/tag145.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1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46.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
  <p:tag name="KSO_WM_UNIT_ISCONTENTSTITLE" val="0"/>
  <p:tag name="KSO_WM_UNIT_HIGHLIGHT" val="0"/>
  <p:tag name="KSO_WM_UNIT_COMPATIBLE" val="0"/>
  <p:tag name="KSO_WM_BEAUTIFY_FLAG" val="#wm#"/>
  <p:tag name="KSO_WM_DIAGRAM_GROUP_CODE" val="l1-1"/>
  <p:tag name="KSO_WM_UNIT_ID" val="custom20188997_5*b*1"/>
  <p:tag name="KSO_WM_UNIT_PRESET_TEXT" val="目 录"/>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DIAGRAM_GROUP_CODE" val="l1-1"/>
  <p:tag name="KSO_WM_TAG_VERSION" val="1.0"/>
  <p:tag name="KSO_WM_BEAUTIFY_FLAG" val="#wm#"/>
  <p:tag name="KSO_WM_UNIT_TYPE" val="i"/>
  <p:tag name="KSO_WM_UNIT_ID" val="custom20188997_5*i*1"/>
  <p:tag name="KSO_WM_TEMPLATE_CATEGORY" val="custom"/>
  <p:tag name="KSO_WM_TEMPLATE_INDEX" val="20188997"/>
  <p:tag name="KSO_WM_UNIT_INDEX" val="1"/>
  <p:tag name="KSO_WM_UNIT_HIGHLIGHT" val="0"/>
  <p:tag name="KSO_WM_UNIT_COMPATIBLE" val="0"/>
  <p:tag name="KSO_WM_UNIT_DIAGRAM_ISNUMVISUAL" val="0"/>
  <p:tag name="KSO_WM_UNIT_DIAGRAM_ISREFERUNIT" val="0"/>
  <p:tag name="KSO_WM_UNIT_LAYERLEVEL" val="1"/>
  <p:tag name="KSO_WM_UNIT_LINE_FORE_SCHEMECOLOR_INDEX" val="5"/>
  <p:tag name="KSO_WM_UNIT_LINE_FILL_TYPE" val="2"/>
  <p:tag name="KSO_WM_UNIT_USESOURCEFORMAT_APPLY" val="1"/>
</p:tagLst>
</file>

<file path=ppt/tags/tag148.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ISCONTENTSTITLE" val="1"/>
  <p:tag name="KSO_WM_UNIT_VALUE" val="6"/>
  <p:tag name="KSO_WM_UNIT_HIGHLIGHT" val="0"/>
  <p:tag name="KSO_WM_UNIT_COMPATIBLE" val="0"/>
  <p:tag name="KSO_WM_BEAUTIFY_FLAG" val="#wm#"/>
  <p:tag name="KSO_WM_DIAGRAM_GROUP_CODE" val="l1-1"/>
  <p:tag name="KSO_WM_UNIT_ID" val="custom20188997_5*a*1"/>
  <p:tag name="KSO_WM_UNIT_PRESET_TEXT" val="CONTENTS"/>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49.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2"/>
  <p:tag name="KSO_WM_UNIT_HIGHLIGHT" val="0"/>
  <p:tag name="KSO_WM_UNIT_COMPATIBLE" val="0"/>
  <p:tag name="KSO_WM_DIAGRAM_GROUP_CODE" val="l1-1"/>
  <p:tag name="KSO_WM_UNIT_ID" val="custom20188997_5*l_h_f*1_1_1"/>
  <p:tag name="KSO_WM_UNIT_PRESET_TEXT" val="绪论"/>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2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3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52.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4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53.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5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54.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4"/>
  <p:tag name="KSO_WM_UNIT_HIGHLIGHT" val="0"/>
  <p:tag name="KSO_WM_UNIT_COMPATIBLE" val="0"/>
  <p:tag name="KSO_WM_DIAGRAM_GROUP_CODE" val="l1-1"/>
  <p:tag name="KSO_WM_UNIT_ID" val="custom20188997_5*l_h_f*1_2_1"/>
  <p:tag name="KSO_WM_UNIT_PRESET_TEXT" val="研究&#13;方法"/>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5.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4"/>
  <p:tag name="KSO_WM_UNIT_HIGHLIGHT" val="0"/>
  <p:tag name="KSO_WM_UNIT_COMPATIBLE" val="0"/>
  <p:tag name="KSO_WM_DIAGRAM_GROUP_CODE" val="l1-1"/>
  <p:tag name="KSO_WM_UNIT_ID" val="custom20188997_5*l_h_f*1_4_1"/>
  <p:tag name="KSO_WM_UNIT_PRESET_TEXT" val="成果&#13;应用"/>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6.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
  <p:tag name="KSO_WM_UNIT_HIGHLIGHT" val="0"/>
  <p:tag name="KSO_WM_UNIT_COMPATIBLE" val="0"/>
  <p:tag name="KSO_WM_DIAGRAM_GROUP_CODE" val="l1-1"/>
  <p:tag name="KSO_WM_UNIT_ID" val="custom20188997_5*l_h_f*1_5_1"/>
  <p:tag name="KSO_WM_UNIT_PRESET_TEXT" val="总结&#13;展望"/>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7.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
  <p:tag name="KSO_WM_UNIT_HIGHLIGHT" val="0"/>
  <p:tag name="KSO_WM_UNIT_COMPATIBLE" val="0"/>
  <p:tag name="KSO_WM_DIAGRAM_GROUP_CODE" val="l1-1"/>
  <p:tag name="KSO_WM_UNIT_ID" val="custom20188997_5*l_h_f*1_3_1"/>
  <p:tag name="KSO_WM_UNIT_PRESET_TEXT" val="技术&#13;实践"/>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8.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1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59.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1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61.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2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62.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3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63.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3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64.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4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4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66.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5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67.xml><?xml version="1.0" encoding="utf-8"?>
<p:tagLst xmlns:p="http://schemas.openxmlformats.org/presentationml/2006/main">
  <p:tag name="KSO_WM_TEMPLATE_CATEGORY" val="custom"/>
  <p:tag name="KSO_WM_TEMPLATE_INDEX" val="20188997"/>
  <p:tag name="KSO_WM_TAG_VERSION" val="1.0"/>
  <p:tag name="KSO_WM_UNIT_LAYERLEVEL" val="1_1_1"/>
  <p:tag name="KSO_WM_DIAGRAM_GROUP_CODE" val="l1-1"/>
  <p:tag name="KSO_WM_UNIT_ID" val="custom20188997_5*l_h_i*1_5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68.xml><?xml version="1.0" encoding="utf-8"?>
<p:tagLst xmlns:p="http://schemas.openxmlformats.org/presentationml/2006/main">
  <p:tag name="KSO_WM_TAG_VERSION" val="1.0"/>
  <p:tag name="KSO_WM_SLIDE_ITEM_CNT" val="5"/>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5"/>
  <p:tag name="KSO_WM_SLIDE_INDEX" val="5"/>
  <p:tag name="KSO_WM_DIAGRAM_GROUP_CODE" val="l1-1"/>
  <p:tag name="KSO_WM_TEMPLATE_SUBCATEGORY" val="0"/>
  <p:tag name="KSO_WM_TEMPLATE_MASTER_TYPE" val="1"/>
  <p:tag name="KSO_WM_TEMPLATE_COLOR_TYPE" val="0"/>
  <p:tag name="KSO_WM_SLIDE_DIAGTYPE" val="l"/>
</p:tagLst>
</file>

<file path=ppt/tags/tag169.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UNIT_ID" val="custom20188997_7*a*1"/>
  <p:tag name="KSO_WM_UNIT_PRESET_TEXT" val="1. 绪论"/>
  <p:tag name="KSO_WM_UNIT_ISNUMDGMTITLE" val="0"/>
  <p:tag name="KSO_WM_UNIT_NOCLEAR" val="0"/>
  <p:tag name="KSO_WM_UNIT_DIAGRAM_ISNUMVISUAL" val="0"/>
  <p:tag name="KSO_WM_UNIT_DIAGRAM_ISREFERUNIT"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8997"/>
  <p:tag name="KSO_WM_TAG_VERSION" val="1.0"/>
  <p:tag name="KSO_WM_UNIT_TYPE" val="f"/>
  <p:tag name="KSO_WM_UNIT_INDEX" val="1"/>
  <p:tag name="KSO_WM_UNIT_LAYERLEVEL" val="1"/>
  <p:tag name="KSO_WM_UNIT_VALUE" val="23"/>
  <p:tag name="KSO_WM_UNIT_HIGHLIGHT" val="0"/>
  <p:tag name="KSO_WM_UNIT_COMPATIBLE" val="0"/>
  <p:tag name="KSO_WM_BEAUTIFY_FLAG" val="#wm#"/>
  <p:tag name="KSO_WM_UNIT_ID" val="custom20188997_7*f*1"/>
  <p:tag name="KSO_WM_UNIT_PRESET_TEXT" val="1.1选题背景   1.2研究意义   1.3研究现状  1.4创新点"/>
  <p:tag name="KSO_WM_UNIT_SUBTYPE" val="a"/>
  <p:tag name="KSO_WM_UNIT_NOCLEAR" val="0"/>
  <p:tag name="KSO_WM_UNIT_DIAGRAM_ISNUMVISUAL" val="0"/>
  <p:tag name="KSO_WM_UNIT_DIAGRAM_ISREFERUNIT" val="0"/>
</p:tagLst>
</file>

<file path=ppt/tags/tag171.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BEAUTIFY_FLAG" val="#wm#"/>
  <p:tag name="KSO_WM_UNIT_ID" val="custom20188997_7*e*1"/>
  <p:tag name="KSO_WM_UNIT_PRESET_TEXT" val="PART&#13;ONE"/>
  <p:tag name="KSO_WM_UNIT_NOCLEAR" val="0"/>
  <p:tag name="KSO_WM_UNIT_DIAGRAM_ISNUMVISUAL" val="0"/>
  <p:tag name="KSO_WM_UNIT_DIAGRAM_ISREFERUNIT" val="0"/>
</p:tagLst>
</file>

<file path=ppt/tags/tag172.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3"/>
  <p:tag name="KSO_WM_TEMPLATE_CATEGORY" val="custom"/>
  <p:tag name="KSO_WM_TEMPLATE_INDEX" val="20188997"/>
  <p:tag name="KSO_WM_SLIDE_ID" val="custom20188997_7"/>
  <p:tag name="KSO_WM_SLIDE_INDEX" val="7"/>
  <p:tag name="KSO_WM_TEMPLATE_SUBCATEGORY" val="0"/>
  <p:tag name="KSO_WM_TEMPLATE_MASTER_TYPE" val="1"/>
  <p:tag name="KSO_WM_TEMPLATE_COLOR_TYPE" val="0"/>
</p:tagLst>
</file>

<file path=ppt/tags/tag173.xml><?xml version="1.0" encoding="utf-8"?>
<p:tagLst xmlns:p="http://schemas.openxmlformats.org/presentationml/2006/main">
  <p:tag name="KSO_WM_DIAGRAM_GROUP_CODE" val="l1-2"/>
  <p:tag name="KSO_WM_TAG_VERSION" val="1.0"/>
  <p:tag name="KSO_WM_UNIT_ID" val="custom20188997_8*i*1"/>
  <p:tag name="KSO_WM_TEMPLATE_CATEGORY" val="custom"/>
  <p:tag name="KSO_WM_TEMPLATE_INDEX" val="20188997"/>
  <p:tag name="KSO_WM_UNIT_HIGHLIGHT" val="0"/>
  <p:tag name="KSO_WM_UNIT_COMPATIBLE" val="0"/>
  <p:tag name="KSO_WM_UNIT_DIAGRAM_ISNUMVISUAL" val="0"/>
  <p:tag name="KSO_WM_UNIT_DIAGRAM_ISREFERUNIT" val="0"/>
  <p:tag name="KSO_WM_UNIT_LAYERLEVEL" val="1"/>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DIAGRAM_GROUP_CODE" val="l1-2"/>
  <p:tag name="KSO_WM_TAG_VERSION" val="1.0"/>
  <p:tag name="KSO_WM_UNIT_ID" val="custom20188997_8*i*2"/>
  <p:tag name="KSO_WM_TEMPLATE_CATEGORY" val="custom"/>
  <p:tag name="KSO_WM_TEMPLATE_INDEX" val="20188997"/>
  <p:tag name="KSO_WM_UNIT_HIGHLIGHT" val="0"/>
  <p:tag name="KSO_WM_UNIT_COMPATIBLE" val="0"/>
  <p:tag name="KSO_WM_UNIT_DIAGRAM_ISNUMVISUAL" val="0"/>
  <p:tag name="KSO_WM_UNIT_DIAGRAM_ISREFERUNIT" val="0"/>
  <p:tag name="KSO_WM_UNIT_LAYERLEVEL" val="1"/>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DIAGRAM_GROUP_CODE" val="l1-2"/>
  <p:tag name="KSO_WM_TAG_VERSION" val="1.0"/>
  <p:tag name="KSO_WM_UNIT_ID" val="custom20188997_8*i*3"/>
  <p:tag name="KSO_WM_TEMPLATE_CATEGORY" val="custom"/>
  <p:tag name="KSO_WM_TEMPLATE_INDEX" val="20188997"/>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USESOURCEFORMAT_APPLY" val="1"/>
</p:tagLst>
</file>

<file path=ppt/tags/tag176.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DIAGRAM_GROUP_CODE" val="l1-2"/>
  <p:tag name="KSO_WM_TAG_VERSION" val="1.0"/>
  <p:tag name="KSO_WM_UNIT_ID" val="custom20188997_8*i*5"/>
  <p:tag name="KSO_WM_TEMPLATE_CATEGORY" val="custom"/>
  <p:tag name="KSO_WM_TEMPLATE_INDEX" val="20188997"/>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USESOURCEFORMAT_APPLY" val="1"/>
</p:tagLst>
</file>

<file path=ppt/tags/tag178.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18"/>
  <p:tag name="KSO_WM_UNIT_HIGHLIGHT" val="0"/>
  <p:tag name="KSO_WM_UNIT_COMPATIBLE" val="0"/>
  <p:tag name="KSO_WM_DIAGRAM_GROUP_CODE" val="l1-2"/>
  <p:tag name="KSO_WM_UNIT_ID" val="custom20188997_8*l_h_a*1_2_1"/>
  <p:tag name="KSO_WM_UNIT_PRESET_TEXT" val="背景2"/>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9"/>
  <p:tag name="KSO_WM_UNIT_HIGHLIGHT" val="0"/>
  <p:tag name="KSO_WM_UNIT_COMPATIBLE" val="0"/>
  <p:tag name="KSO_WM_DIAGRAM_GROUP_CODE" val="l1-2"/>
  <p:tag name="KSO_WM_UNIT_ID" val="custom20188997_8*l_h_f*1_2_1"/>
  <p:tag name="KSO_WM_UNIT_PRESET_TEXT" val="点击输入本栏的具体文字，简明扼要地说明分项内容。作为概念的解说，请根据您的具体内容酌情进行修改，以便于让阅读者更容易理解。"/>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18"/>
  <p:tag name="KSO_WM_UNIT_HIGHLIGHT" val="0"/>
  <p:tag name="KSO_WM_UNIT_COMPATIBLE" val="0"/>
  <p:tag name="KSO_WM_DIAGRAM_GROUP_CODE" val="l1-2"/>
  <p:tag name="KSO_WM_UNIT_ID" val="custom20188997_8*l_h_a*1_1_1"/>
  <p:tag name="KSO_WM_UNIT_PRESET_TEXT" val="背景1"/>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9"/>
  <p:tag name="KSO_WM_UNIT_HIGHLIGHT" val="0"/>
  <p:tag name="KSO_WM_UNIT_COMPATIBLE" val="0"/>
  <p:tag name="KSO_WM_DIAGRAM_GROUP_CODE" val="l1-2"/>
  <p:tag name="KSO_WM_UNIT_ID" val="custom20188997_8*l_h_f*1_1_1"/>
  <p:tag name="KSO_WM_UNIT_PRESET_TEXT" val="点击输入本栏的具体文字，简明扼要地说明分项内容。作为概念的解说，请根据您的具体内容酌情进行修改，以便于让阅读者更容易理解。"/>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84.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185.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BEAUTIFY_FLAG" val="#wm#"/>
  <p:tag name="KSO_WM_UNIT_ID" val="custom20188997_9*e*1"/>
  <p:tag name="KSO_WM_UNIT_PRESET_TEXT" val="PART&#13;TWO"/>
  <p:tag name="KSO_WM_UNIT_NOCLEAR" val="0"/>
  <p:tag name="KSO_WM_UNIT_DIAGRAM_ISNUMVISUAL" val="0"/>
  <p:tag name="KSO_WM_UNIT_DIAGRAM_ISREFERUNIT" val="0"/>
</p:tagLst>
</file>

<file path=ppt/tags/tag186.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UNIT_ID" val="custom20188997_9*a*1"/>
  <p:tag name="KSO_WM_UNIT_PRESET_TEXT" val="2. 研究方法"/>
  <p:tag name="KSO_WM_UNIT_ISNUMDGMTITLE" val="0"/>
  <p:tag name="KSO_WM_UNIT_NOCLEAR" val="0"/>
  <p:tag name="KSO_WM_UNIT_DIAGRAM_ISNUMVISUAL" val="0"/>
  <p:tag name="KSO_WM_UNIT_DIAGRAM_ISREFERUNIT" val="0"/>
</p:tagLst>
</file>

<file path=ppt/tags/tag187.xml><?xml version="1.0" encoding="utf-8"?>
<p:tagLst xmlns:p="http://schemas.openxmlformats.org/presentationml/2006/main">
  <p:tag name="KSO_WM_TEMPLATE_CATEGORY" val="custom"/>
  <p:tag name="KSO_WM_TEMPLATE_INDEX" val="20188997"/>
  <p:tag name="KSO_WM_UNIT_ISCONTENTSTITLE" val="0"/>
  <p:tag name="KSO_WM_UNIT_TYPE" val="f"/>
  <p:tag name="KSO_WM_UNIT_INDEX" val="1"/>
  <p:tag name="KSO_WM_UNIT_LAYERLEVEL" val="1"/>
  <p:tag name="KSO_WM_UNIT_VALUE" val="23"/>
  <p:tag name="KSO_WM_UNIT_HIGHLIGHT" val="0"/>
  <p:tag name="KSO_WM_UNIT_COMPATIBLE" val="0"/>
  <p:tag name="KSO_WM_BEAUTIFY_FLAG" val="#wm#"/>
  <p:tag name="KSO_WM_TAG_VERSION" val="1.0"/>
  <p:tag name="KSO_WM_UNIT_ID" val="custom20188997_9*f*1"/>
  <p:tag name="KSO_WM_UNIT_PRESET_TEXT" val="2.1研究思路   2.2可行性分析   2.3研究过程"/>
  <p:tag name="KSO_WM_UNIT_SUBTYPE" val="a"/>
  <p:tag name="KSO_WM_UNIT_NOCLEAR" val="0"/>
  <p:tag name="KSO_WM_UNIT_DIAGRAM_ISNUMVISUAL" val="0"/>
  <p:tag name="KSO_WM_UNIT_DIAGRAM_ISREFERUNIT" val="0"/>
</p:tagLst>
</file>

<file path=ppt/tags/tag188.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5"/>
  <p:tag name="KSO_WM_TEMPLATE_CATEGORY" val="custom"/>
  <p:tag name="KSO_WM_TEMPLATE_INDEX" val="20188997"/>
  <p:tag name="KSO_WM_SLIDE_ID" val="custom20188997_9"/>
  <p:tag name="KSO_WM_SLIDE_INDEX" val="9"/>
  <p:tag name="KSO_WM_TEMPLATE_SUBCATEGORY" val="0"/>
  <p:tag name="KSO_WM_TEMPLATE_MASTER_TYPE" val="1"/>
  <p:tag name="KSO_WM_TEMPLATE_COLOR_TYPE" val="0"/>
</p:tagLst>
</file>

<file path=ppt/tags/tag189.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8"/>
  <p:tag name="KSO_WM_UNIT_HIGHLIGHT" val="0"/>
  <p:tag name="KSO_WM_UNIT_COMPATIBLE" val="0"/>
  <p:tag name="KSO_WM_DIAGRAM_GROUP_CODE" val="m1-1"/>
  <p:tag name="KSO_WM_UNIT_ID" val="custom20188997_10*m_h_a*1_1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0"/>
  <p:tag name="KSO_WM_UNIT_HIGHLIGHT" val="0"/>
  <p:tag name="KSO_WM_UNIT_COMPATIBLE" val="0"/>
  <p:tag name="KSO_WM_DIAGRAM_GROUP_CODE" val="m1-1"/>
  <p:tag name="KSO_WM_UNIT_ID" val="custom20188997_10*m_h_f*1_1_1"/>
  <p:tag name="KSO_WM_UNIT_PRESET_TEXT" val="点击输入本栏的具体文字，简明扼要地说明分项内容。作为概念的解说，请根据您的具体内容酌情进行修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1.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m1-1"/>
  <p:tag name="KSO_WM_UNIT_ID" val="custom20188997_10*a*1"/>
  <p:tag name="KSO_WM_UNIT_PRESET_TEXT" val="2.1 研究思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92.xml><?xml version="1.0" encoding="utf-8"?>
<p:tagLst xmlns:p="http://schemas.openxmlformats.org/presentationml/2006/main">
  <p:tag name="KSO_WM_DIAGRAM_GROUP_CODE" val="m1-1"/>
  <p:tag name="KSO_WM_TAG_VERSION" val="1.0"/>
  <p:tag name="KSO_WM_BEAUTIFY_FLAG" val="#wm#"/>
  <p:tag name="KSO_WM_UNIT_TYPE" val="i"/>
  <p:tag name="KSO_WM_UNIT_ID" val="custom20188997_10*i*3"/>
  <p:tag name="KSO_WM_TEMPLATE_CATEGORY" val="custom"/>
  <p:tag name="KSO_WM_TEMPLATE_INDEX" val="20188997"/>
  <p:tag name="KSO_WM_UNIT_INDEX" val="3"/>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93.xml><?xml version="1.0" encoding="utf-8"?>
<p:tagLst xmlns:p="http://schemas.openxmlformats.org/presentationml/2006/main">
  <p:tag name="KSO_WM_TEMPLATE_CATEGORY" val="custom"/>
  <p:tag name="KSO_WM_TEMPLATE_INDEX" val="20188997"/>
  <p:tag name="KSO_WM_TAG_VERSION" val="1.0"/>
  <p:tag name="KSO_WM_UNIT_TYPE" val="m_i"/>
  <p:tag name="KSO_WM_UNIT_INDEX" val="1_1"/>
  <p:tag name="KSO_WM_UNIT_LAYERLEVEL" val="1_1"/>
  <p:tag name="KSO_WM_BEAUTIFY_FLAG" val="#wm#"/>
  <p:tag name="KSO_WM_DIAGRAM_GROUP_CODE" val="m1-1"/>
  <p:tag name="KSO_WM_UNIT_ID" val="custom20188997_10*m_i*1_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USESOURCEFORMAT_APPLY" val="1"/>
</p:tagLst>
</file>

<file path=ppt/tags/tag194.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1_1"/>
  <p:tag name="KSO_WM_UNIT_LAYERLEVEL" val="1_1_1"/>
  <p:tag name="KSO_WM_BEAUTIFY_FLAG" val="#wm#"/>
  <p:tag name="KSO_WM_DIAGRAM_GROUP_CODE" val="m1-1"/>
  <p:tag name="KSO_WM_UNIT_ID" val="custom20188997_10*m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8997"/>
  <p:tag name="KSO_WM_UNIT_VALUE" val="15"/>
  <p:tag name="KSO_WM_UNIT_HIGHLIGHT" val="0"/>
  <p:tag name="KSO_WM_UNIT_COMPATIBLE" val="0"/>
  <p:tag name="KSO_WM_TAG_VERSION" val="1.0"/>
  <p:tag name="KSO_WM_UNIT_TYPE" val="m_h_i"/>
  <p:tag name="KSO_WM_UNIT_INDEX" val="1_1_2"/>
  <p:tag name="KSO_WM_UNIT_LAYERLEVEL" val="1_1_1"/>
  <p:tag name="KSO_WM_BEAUTIFY_FLAG" val="#wm#"/>
  <p:tag name="KSO_WM_DIAGRAM_GROUP_CODE" val="m1-1"/>
  <p:tag name="KSO_WM_UNIT_ID" val="custom20188997_10*m_h_i*1_1_2"/>
  <p:tag name="KSO_WM_UNIT_DIAGRAM_ISNUMVISUAL" val="0"/>
  <p:tag name="KSO_WM_UNIT_DIAGRAM_ISREFERUNIT" val="0"/>
  <p:tag name="KSO_WM_UNIT_TEXT_FILL_FORE_SCHEMECOLOR_INDEX" val="14"/>
  <p:tag name="KSO_WM_UNIT_TEXT_FILL_TYPE" val="1"/>
  <p:tag name="KSO_WM_UNIT_USESOURCEFORMAT_APPLY" val="1"/>
</p:tagLst>
</file>

<file path=ppt/tags/tag196.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2_1"/>
  <p:tag name="KSO_WM_UNIT_LAYERLEVEL" val="1_1_1"/>
  <p:tag name="KSO_WM_BEAUTIFY_FLAG" val="#wm#"/>
  <p:tag name="KSO_WM_DIAGRAM_GROUP_CODE" val="m1-1"/>
  <p:tag name="KSO_WM_UNIT_ID" val="custom20188997_10*m_h_i*1_2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7.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3_1"/>
  <p:tag name="KSO_WM_UNIT_LAYERLEVEL" val="1_1_1"/>
  <p:tag name="KSO_WM_BEAUTIFY_FLAG" val="#wm#"/>
  <p:tag name="KSO_WM_DIAGRAM_GROUP_CODE" val="m1-1"/>
  <p:tag name="KSO_WM_UNIT_ID" val="custom20188997_10*m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8.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4_1"/>
  <p:tag name="KSO_WM_UNIT_LAYERLEVEL" val="1_1_1"/>
  <p:tag name="KSO_WM_BEAUTIFY_FLAG" val="#wm#"/>
  <p:tag name="KSO_WM_DIAGRAM_GROUP_CODE" val="m1-1"/>
  <p:tag name="KSO_WM_UNIT_ID" val="custom20188997_10*m_h_i*1_4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99.xml><?xml version="1.0" encoding="utf-8"?>
<p:tagLst xmlns:p="http://schemas.openxmlformats.org/presentationml/2006/main">
  <p:tag name="KSO_WM_TEMPLATE_CATEGORY" val="custom"/>
  <p:tag name="KSO_WM_TEMPLATE_INDEX" val="20188997"/>
  <p:tag name="KSO_WM_TAG_VERSION" val="1.0"/>
  <p:tag name="KSO_WM_UNIT_TYPE" val="m_h_i"/>
  <p:tag name="KSO_WM_UNIT_INDEX" val="1_5_1"/>
  <p:tag name="KSO_WM_UNIT_LAYERLEVEL" val="1_1_1"/>
  <p:tag name="KSO_WM_BEAUTIFY_FLAG" val="#wm#"/>
  <p:tag name="KSO_WM_DIAGRAM_GROUP_CODE" val="m1-1"/>
  <p:tag name="KSO_WM_UNIT_ID" val="custom20188997_10*m_h_i*1_5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8997"/>
  <p:tag name="KSO_WM_UNIT_VALUE" val="15"/>
  <p:tag name="KSO_WM_UNIT_HIGHLIGHT" val="0"/>
  <p:tag name="KSO_WM_UNIT_COMPATIBLE" val="0"/>
  <p:tag name="KSO_WM_TAG_VERSION" val="1.0"/>
  <p:tag name="KSO_WM_UNIT_TYPE" val="m_h_i"/>
  <p:tag name="KSO_WM_UNIT_INDEX" val="1_5_2"/>
  <p:tag name="KSO_WM_UNIT_LAYERLEVEL" val="1_1_1"/>
  <p:tag name="KSO_WM_BEAUTIFY_FLAG" val="#wm#"/>
  <p:tag name="KSO_WM_DIAGRAM_GROUP_CODE" val="m1-1"/>
  <p:tag name="KSO_WM_UNIT_ID" val="custom20188997_10*m_h_i*1_5_2"/>
  <p:tag name="KSO_WM_UNIT_DIAGRAM_ISNUMVISUAL" val="0"/>
  <p:tag name="KSO_WM_UNIT_DIAGRAM_ISREFERUNIT" val="0"/>
  <p:tag name="KSO_WM_UNIT_TEXT_FILL_FORE_SCHEMECOLOR_INDEX" val="14"/>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8"/>
  <p:tag name="KSO_WM_UNIT_HIGHLIGHT" val="0"/>
  <p:tag name="KSO_WM_UNIT_COMPATIBLE" val="0"/>
  <p:tag name="KSO_WM_DIAGRAM_GROUP_CODE" val="m1-1"/>
  <p:tag name="KSO_WM_UNIT_ID" val="custom20188997_10*m_h_a*1_2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0"/>
  <p:tag name="KSO_WM_UNIT_HIGHLIGHT" val="0"/>
  <p:tag name="KSO_WM_UNIT_COMPATIBLE" val="0"/>
  <p:tag name="KSO_WM_DIAGRAM_GROUP_CODE" val="m1-1"/>
  <p:tag name="KSO_WM_UNIT_ID" val="custom20188997_10*m_h_f*1_2_1"/>
  <p:tag name="KSO_WM_UNIT_PRESET_TEXT" val="点击输入本栏的具体文字，简明扼要地说明分项内容。作为概念的解说，请根据您的具体内容酌情进行修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8"/>
  <p:tag name="KSO_WM_UNIT_HIGHLIGHT" val="0"/>
  <p:tag name="KSO_WM_UNIT_COMPATIBLE" val="0"/>
  <p:tag name="KSO_WM_DIAGRAM_GROUP_CODE" val="m1-1"/>
  <p:tag name="KSO_WM_UNIT_ID" val="custom20188997_10*m_h_a*1_3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0"/>
  <p:tag name="KSO_WM_UNIT_HIGHLIGHT" val="0"/>
  <p:tag name="KSO_WM_UNIT_COMPATIBLE" val="0"/>
  <p:tag name="KSO_WM_DIAGRAM_GROUP_CODE" val="m1-1"/>
  <p:tag name="KSO_WM_UNIT_ID" val="custom20188997_10*m_h_f*1_3_1"/>
  <p:tag name="KSO_WM_UNIT_PRESET_TEXT" val="点击输入本栏的具体文字，简明扼要地说明分项内容。作为概念的解说，请根据您的具体内容酌情进行修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8"/>
  <p:tag name="KSO_WM_UNIT_HIGHLIGHT" val="0"/>
  <p:tag name="KSO_WM_UNIT_COMPATIBLE" val="0"/>
  <p:tag name="KSO_WM_DIAGRAM_GROUP_CODE" val="m1-1"/>
  <p:tag name="KSO_WM_UNIT_ID" val="custom20188997_10*m_h_a*1_4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0"/>
  <p:tag name="KSO_WM_UNIT_HIGHLIGHT" val="0"/>
  <p:tag name="KSO_WM_UNIT_COMPATIBLE" val="0"/>
  <p:tag name="KSO_WM_DIAGRAM_GROUP_CODE" val="m1-1"/>
  <p:tag name="KSO_WM_UNIT_ID" val="custom20188997_10*m_h_f*1_4_1"/>
  <p:tag name="KSO_WM_UNIT_PRESET_TEXT" val="点击输入本栏的具体文字，简明扼要地说明分项内容。作为概念的解说，请根据您的具体内容酌情进行修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8"/>
  <p:tag name="KSO_WM_UNIT_HIGHLIGHT" val="0"/>
  <p:tag name="KSO_WM_UNIT_COMPATIBLE" val="0"/>
  <p:tag name="KSO_WM_DIAGRAM_GROUP_CODE" val="m1-1"/>
  <p:tag name="KSO_WM_UNIT_ID" val="custom20188997_10*m_h_a*1_5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8997"/>
  <p:tag name="KSO_WM_TAG_VERSION" val="1.0"/>
  <p:tag name="KSO_WM_UNIT_LAYERLEVEL" val="1_1_1"/>
  <p:tag name="KSO_WM_UNIT_VALUE" val="60"/>
  <p:tag name="KSO_WM_UNIT_HIGHLIGHT" val="0"/>
  <p:tag name="KSO_WM_UNIT_COMPATIBLE" val="0"/>
  <p:tag name="KSO_WM_DIAGRAM_GROUP_CODE" val="m1-1"/>
  <p:tag name="KSO_WM_UNIT_ID" val="custom20188997_10*m_h_f*1_5_1"/>
  <p:tag name="KSO_WM_UNIT_PRESET_TEXT" val="点击输入本栏的具体文字，简明扼要地说明分项内容。作为概念的解说，请根据您的具体内容酌情进行修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9.xml><?xml version="1.0" encoding="utf-8"?>
<p:tagLst xmlns:p="http://schemas.openxmlformats.org/presentationml/2006/main">
  <p:tag name="KSO_WM_TAG_VERSION" val="1.0"/>
  <p:tag name="KSO_WM_SLIDE_ITEM_CNT" val="5"/>
  <p:tag name="KSO_WM_SLIDE_LAYOUT" val="a_m"/>
  <p:tag name="KSO_WM_SLIDE_LAYOUT_CNT" val="1_1"/>
  <p:tag name="KSO_WM_SLIDE_TYPE" val="text"/>
  <p:tag name="KSO_WM_SLIDE_SUBTYPE" val="diag"/>
  <p:tag name="KSO_WM_BEAUTIFY_FLAG" val="#wm#"/>
  <p:tag name="KSO_WM_SLIDE_POSITION" val="34.2914*154.355"/>
  <p:tag name="KSO_WM_SLIDE_SIZE" val="884.59*287.591"/>
  <p:tag name="KSO_WM_COMBINE_RELATE_SLIDE_ID" val="background20185107_6"/>
  <p:tag name="KSO_WM_TEMPLATE_CATEGORY" val="custom"/>
  <p:tag name="KSO_WM_TEMPLATE_INDEX" val="20188997"/>
  <p:tag name="KSO_WM_SLIDE_ID" val="custom20188997_10"/>
  <p:tag name="KSO_WM_SLIDE_INDEX" val="10"/>
  <p:tag name="KSO_WM_DIAGRAM_GROUP_CODE" val="m1-1"/>
  <p:tag name="KSO_WM_TEMPLATE_SUBCATEGORY" val="0"/>
  <p:tag name="KSO_WM_TEMPLATE_MASTER_TYPE" val="1"/>
  <p:tag name="KSO_WM_TEMPLATE_COLOR_TYPE" val="0"/>
  <p:tag name="KSO_WM_SLIDE_DIAGTYPE" val="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BEAUTIFY_FLAG" val="#wm#"/>
  <p:tag name="KSO_WM_TAG_VERSION" val="1.0"/>
  <p:tag name="KSO_WM_UNIT_ID" val="custom20188997_11*e*1"/>
  <p:tag name="KSO_WM_UNIT_PRESET_TEXT" val="PART&#13;THREE"/>
  <p:tag name="KSO_WM_UNIT_NOCLEAR" val="0"/>
  <p:tag name="KSO_WM_UNIT_DIAGRAM_ISNUMVISUAL" val="0"/>
  <p:tag name="KSO_WM_UNIT_DIAGRAM_ISREFERUNIT" val="0"/>
</p:tagLst>
</file>

<file path=ppt/tags/tag211.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88997_11*a*1"/>
  <p:tag name="KSO_WM_UNIT_PRESET_TEXT" val="3. 技术实践"/>
  <p:tag name="KSO_WM_UNIT_ISNUMDGMTITLE" val="0"/>
  <p:tag name="KSO_WM_UNIT_NOCLEAR" val="0"/>
  <p:tag name="KSO_WM_UNIT_DIAGRAM_ISNUMVISUAL" val="0"/>
  <p:tag name="KSO_WM_UNIT_DIAGRAM_ISREFERUNIT" val="0"/>
</p:tagLst>
</file>

<file path=ppt/tags/tag212.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23"/>
  <p:tag name="KSO_WM_UNIT_HIGHLIGHT" val="0"/>
  <p:tag name="KSO_WM_UNIT_COMPATIBLE" val="0"/>
  <p:tag name="KSO_WM_BEAUTIFY_FLAG" val="#wm#"/>
  <p:tag name="KSO_WM_TAG_VERSION" val="1.0"/>
  <p:tag name="KSO_WM_UNIT_ID" val="custom20188997_11*f*1"/>
  <p:tag name="KSO_WM_UNIT_PRESET_TEXT" val="3.1关键技术   3.2技术难点   3.3案例分析"/>
  <p:tag name="KSO_WM_UNIT_SUBTYPE" val="a"/>
  <p:tag name="KSO_WM_UNIT_NOCLEAR" val="0"/>
  <p:tag name="KSO_WM_UNIT_DIAGRAM_ISNUMVISUAL" val="0"/>
  <p:tag name="KSO_WM_UNIT_DIAGRAM_ISREFERUNIT" val="0"/>
</p:tagLst>
</file>

<file path=ppt/tags/tag213.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7"/>
  <p:tag name="KSO_WM_TEMPLATE_CATEGORY" val="custom"/>
  <p:tag name="KSO_WM_TEMPLATE_INDEX" val="20188997"/>
  <p:tag name="KSO_WM_SLIDE_ID" val="custom20188997_11"/>
  <p:tag name="KSO_WM_SLIDE_INDEX" val="11"/>
  <p:tag name="KSO_WM_TEMPLATE_SUBCATEGORY" val="0"/>
  <p:tag name="KSO_WM_TEMPLATE_MASTER_TYPE" val="1"/>
  <p:tag name="KSO_WM_TEMPLATE_COLOR_TYPE" val="0"/>
</p:tagLst>
</file>

<file path=ppt/tags/tag214.xml><?xml version="1.0" encoding="utf-8"?>
<p:tagLst xmlns:p="http://schemas.openxmlformats.org/presentationml/2006/main">
  <p:tag name="KSO_WM_TEMPLATE_CATEGORY" val="custom"/>
  <p:tag name="KSO_WM_TEMPLATE_INDEX" val="20188997"/>
  <p:tag name="KSO_WM_UNIT_TYPE" val="m_h_i"/>
  <p:tag name="KSO_WM_UNIT_INDEX" val="1_1_1"/>
  <p:tag name="KSO_WM_UNIT_LAYERLEVEL" val="1_1_1"/>
  <p:tag name="KSO_WM_BEAUTIFY_FLAG" val="#wm#"/>
  <p:tag name="KSO_WM_TAG_VERSION" val="1.0"/>
  <p:tag name="KSO_WM_DIAGRAM_GROUP_CODE" val="m1-2"/>
  <p:tag name="KSO_WM_UNIT_ID" val="custom20188997_12*m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15.xml><?xml version="1.0" encoding="utf-8"?>
<p:tagLst xmlns:p="http://schemas.openxmlformats.org/presentationml/2006/main">
  <p:tag name="KSO_WM_TEMPLATE_CATEGORY" val="custom"/>
  <p:tag name="KSO_WM_TEMPLATE_INDEX" val="20188997"/>
  <p:tag name="KSO_WM_UNIT_TYPE" val="m_h_i"/>
  <p:tag name="KSO_WM_UNIT_INDEX" val="1_3_1"/>
  <p:tag name="KSO_WM_UNIT_LAYERLEVEL" val="1_1_1"/>
  <p:tag name="KSO_WM_BEAUTIFY_FLAG" val="#wm#"/>
  <p:tag name="KSO_WM_TAG_VERSION" val="1.0"/>
  <p:tag name="KSO_WM_DIAGRAM_GROUP_CODE" val="m1-2"/>
  <p:tag name="KSO_WM_UNIT_ID" val="custom20188997_12*m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16.xml><?xml version="1.0" encoding="utf-8"?>
<p:tagLst xmlns:p="http://schemas.openxmlformats.org/presentationml/2006/main">
  <p:tag name="KSO_WM_TEMPLATE_CATEGORY" val="custom"/>
  <p:tag name="KSO_WM_TEMPLATE_INDEX" val="20188997"/>
  <p:tag name="KSO_WM_UNIT_TYPE" val="m_h_i"/>
  <p:tag name="KSO_WM_UNIT_INDEX" val="1_2_1"/>
  <p:tag name="KSO_WM_UNIT_LAYERLEVEL" val="1_1_1"/>
  <p:tag name="KSO_WM_BEAUTIFY_FLAG" val="#wm#"/>
  <p:tag name="KSO_WM_TAG_VERSION" val="1.0"/>
  <p:tag name="KSO_WM_DIAGRAM_GROUP_CODE" val="m1-2"/>
  <p:tag name="KSO_WM_UNIT_ID" val="custom20188997_12*m_h_i*1_2_1"/>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
  <p:tag name="KSO_WM_UNIT_TEXT_FILL_TYPE" val="1"/>
  <p:tag name="KSO_WM_UNIT_USESOURCEFORMAT_APPLY" val="1"/>
</p:tagLst>
</file>

<file path=ppt/tags/tag217.xml><?xml version="1.0" encoding="utf-8"?>
<p:tagLst xmlns:p="http://schemas.openxmlformats.org/presentationml/2006/main">
  <p:tag name="KSO_WM_TEMPLATE_CATEGORY" val="custom"/>
  <p:tag name="KSO_WM_TEMPLATE_INDEX" val="20188997"/>
  <p:tag name="KSO_WM_UNIT_TYPE" val="m_h_i"/>
  <p:tag name="KSO_WM_UNIT_INDEX" val="1_1_2"/>
  <p:tag name="KSO_WM_UNIT_LAYERLEVEL" val="1_1_1"/>
  <p:tag name="KSO_WM_BEAUTIFY_FLAG" val="#wm#"/>
  <p:tag name="KSO_WM_TAG_VERSION" val="1.0"/>
  <p:tag name="KSO_WM_DIAGRAM_GROUP_CODE" val="m1-2"/>
  <p:tag name="KSO_WM_UNIT_ID" val="custom20188997_12*m_h_i*1_1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18.xml><?xml version="1.0" encoding="utf-8"?>
<p:tagLst xmlns:p="http://schemas.openxmlformats.org/presentationml/2006/main">
  <p:tag name="KSO_WM_TEMPLATE_CATEGORY" val="custom"/>
  <p:tag name="KSO_WM_TEMPLATE_INDEX" val="20188997"/>
  <p:tag name="KSO_WM_UNIT_TYPE" val="m_h_i"/>
  <p:tag name="KSO_WM_UNIT_INDEX" val="1_2_2"/>
  <p:tag name="KSO_WM_UNIT_LAYERLEVEL" val="1_1_1"/>
  <p:tag name="KSO_WM_BEAUTIFY_FLAG" val="#wm#"/>
  <p:tag name="KSO_WM_TAG_VERSION" val="1.0"/>
  <p:tag name="KSO_WM_DIAGRAM_GROUP_CODE" val="m1-2"/>
  <p:tag name="KSO_WM_UNIT_ID" val="custom20188997_12*m_h_i*1_2_2"/>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219.xml><?xml version="1.0" encoding="utf-8"?>
<p:tagLst xmlns:p="http://schemas.openxmlformats.org/presentationml/2006/main">
  <p:tag name="KSO_WM_TEMPLATE_CATEGORY" val="custom"/>
  <p:tag name="KSO_WM_TEMPLATE_INDEX" val="20188997"/>
  <p:tag name="KSO_WM_UNIT_TYPE" val="m_h_a"/>
  <p:tag name="KSO_WM_UNIT_INDEX" val="1_2_1"/>
  <p:tag name="KSO_WM_UNIT_LAYERLEVEL" val="1_1_1"/>
  <p:tag name="KSO_WM_UNIT_VALUE" val="10"/>
  <p:tag name="KSO_WM_UNIT_HIGHLIGHT" val="0"/>
  <p:tag name="KSO_WM_UNIT_COMPATIBLE" val="0"/>
  <p:tag name="KSO_WM_BEAUTIFY_FLAG" val="#wm#"/>
  <p:tag name="KSO_WM_TAG_VERSION" val="1.0"/>
  <p:tag name="KSO_WM_DIAGRAM_GROUP_CODE" val="m1-2"/>
  <p:tag name="KSO_WM_UNIT_ID" val="custom20188997_12*m_h_a*1_2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8997"/>
  <p:tag name="KSO_WM_UNIT_TYPE" val="m_h_f"/>
  <p:tag name="KSO_WM_UNIT_INDEX" val="1_2_1"/>
  <p:tag name="KSO_WM_UNIT_LAYERLEVEL" val="1_1_1"/>
  <p:tag name="KSO_WM_UNIT_VALUE" val="39"/>
  <p:tag name="KSO_WM_UNIT_HIGHLIGHT" val="0"/>
  <p:tag name="KSO_WM_UNIT_COMPATIBLE" val="0"/>
  <p:tag name="KSO_WM_BEAUTIFY_FLAG" val="#wm#"/>
  <p:tag name="KSO_WM_TAG_VERSION" val="1.0"/>
  <p:tag name="KSO_WM_DIAGRAM_GROUP_CODE" val="m1-2"/>
  <p:tag name="KSO_WM_UNIT_ID" val="custom20188997_12*m_h_f*1_2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21.xml><?xml version="1.0" encoding="utf-8"?>
<p:tagLst xmlns:p="http://schemas.openxmlformats.org/presentationml/2006/main">
  <p:tag name="KSO_WM_TEMPLATE_CATEGORY" val="custom"/>
  <p:tag name="KSO_WM_TEMPLATE_INDEX" val="20188997"/>
  <p:tag name="KSO_WM_UNIT_TYPE" val="m_h_i"/>
  <p:tag name="KSO_WM_UNIT_INDEX" val="1_2_3"/>
  <p:tag name="KSO_WM_UNIT_LAYERLEVEL" val="1_1_1"/>
  <p:tag name="KSO_WM_BEAUTIFY_FLAG" val="#wm#"/>
  <p:tag name="KSO_WM_TAG_VERSION" val="1.0"/>
  <p:tag name="KSO_WM_DIAGRAM_GROUP_CODE" val="m1-2"/>
  <p:tag name="KSO_WM_UNIT_ID" val="custom20188997_12*m_h_i*1_2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2.xml><?xml version="1.0" encoding="utf-8"?>
<p:tagLst xmlns:p="http://schemas.openxmlformats.org/presentationml/2006/main">
  <p:tag name="KSO_WM_TEMPLATE_CATEGORY" val="custom"/>
  <p:tag name="KSO_WM_TEMPLATE_INDEX" val="20188997"/>
  <p:tag name="KSO_WM_UNIT_TYPE" val="m_i"/>
  <p:tag name="KSO_WM_UNIT_INDEX" val="1_1"/>
  <p:tag name="KSO_WM_UNIT_LAYERLEVEL" val="1_1"/>
  <p:tag name="KSO_WM_BEAUTIFY_FLAG" val="#wm#"/>
  <p:tag name="KSO_WM_TAG_VERSION" val="1.0"/>
  <p:tag name="KSO_WM_DIAGRAM_GROUP_CODE" val="m1-2"/>
  <p:tag name="KSO_WM_UNIT_ID" val="custom20188997_12*m_i*1_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USESOURCEFORMAT_APPLY" val="1"/>
</p:tagLst>
</file>

<file path=ppt/tags/tag223.xml><?xml version="1.0" encoding="utf-8"?>
<p:tagLst xmlns:p="http://schemas.openxmlformats.org/presentationml/2006/main">
  <p:tag name="KSO_WM_TEMPLATE_CATEGORY" val="custom"/>
  <p:tag name="KSO_WM_TEMPLATE_INDEX" val="20188997"/>
  <p:tag name="KSO_WM_UNIT_TYPE" val="m_i"/>
  <p:tag name="KSO_WM_UNIT_INDEX" val="1_2"/>
  <p:tag name="KSO_WM_UNIT_LAYERLEVEL" val="1_1"/>
  <p:tag name="KSO_WM_BEAUTIFY_FLAG" val="#wm#"/>
  <p:tag name="KSO_WM_TAG_VERSION" val="1.0"/>
  <p:tag name="KSO_WM_DIAGRAM_GROUP_CODE" val="m1-2"/>
  <p:tag name="KSO_WM_UNIT_ID" val="custom20188997_12*m_i*1_2"/>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USESOURCEFORMAT_APPLY" val="1"/>
</p:tagLst>
</file>

<file path=ppt/tags/tag224.xml><?xml version="1.0" encoding="utf-8"?>
<p:tagLst xmlns:p="http://schemas.openxmlformats.org/presentationml/2006/main">
  <p:tag name="KSO_WM_TEMPLATE_CATEGORY" val="custom"/>
  <p:tag name="KSO_WM_TEMPLATE_INDEX" val="20188997"/>
  <p:tag name="KSO_WM_UNIT_TYPE" val="m_i"/>
  <p:tag name="KSO_WM_UNIT_INDEX" val="1_3"/>
  <p:tag name="KSO_WM_UNIT_LAYERLEVEL" val="1_1"/>
  <p:tag name="KSO_WM_BEAUTIFY_FLAG" val="#wm#"/>
  <p:tag name="KSO_WM_TAG_VERSION" val="1.0"/>
  <p:tag name="KSO_WM_DIAGRAM_GROUP_CODE" val="m1-2"/>
  <p:tag name="KSO_WM_UNIT_ID" val="custom20188997_12*m_i*1_3"/>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20188997"/>
  <p:tag name="KSO_WM_UNIT_TYPE" val="m_i"/>
  <p:tag name="KSO_WM_UNIT_INDEX" val="1_4"/>
  <p:tag name="KSO_WM_UNIT_LAYERLEVEL" val="1_1"/>
  <p:tag name="KSO_WM_BEAUTIFY_FLAG" val="#wm#"/>
  <p:tag name="KSO_WM_TAG_VERSION" val="1.0"/>
  <p:tag name="KSO_WM_DIAGRAM_GROUP_CODE" val="m1-2"/>
  <p:tag name="KSO_WM_UNIT_ID" val="custom20188997_12*m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6.xml><?xml version="1.0" encoding="utf-8"?>
<p:tagLst xmlns:p="http://schemas.openxmlformats.org/presentationml/2006/main">
  <p:tag name="KSO_WM_DIAGRAM_GROUP_CODE" val="m1-2"/>
  <p:tag name="KSO_WM_TAG_VERSION" val="1.0"/>
  <p:tag name="KSO_WM_BEAUTIFY_FLAG" val="#wm#"/>
  <p:tag name="KSO_WM_UNIT_TYPE" val="i"/>
  <p:tag name="KSO_WM_UNIT_ID" val="custom20188997_12*i*12"/>
  <p:tag name="KSO_WM_TEMPLATE_CATEGORY" val="custom"/>
  <p:tag name="KSO_WM_TEMPLATE_INDEX" val="20188997"/>
  <p:tag name="KSO_WM_UNIT_INDEX" val="12"/>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27.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DIAGRAM_GROUP_CODE" val="m1-2"/>
  <p:tag name="KSO_WM_UNIT_ID" val="custom20188997_12*a*1"/>
  <p:tag name="KSO_WM_UNIT_PRESET_TEXT" val="3.1 关键技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28.xml><?xml version="1.0" encoding="utf-8"?>
<p:tagLst xmlns:p="http://schemas.openxmlformats.org/presentationml/2006/main">
  <p:tag name="KSO_WM_TEMPLATE_CATEGORY" val="custom"/>
  <p:tag name="KSO_WM_TEMPLATE_INDEX" val="20188997"/>
  <p:tag name="KSO_WM_UNIT_TYPE" val="m_h_i"/>
  <p:tag name="KSO_WM_UNIT_INDEX" val="1_2_4"/>
  <p:tag name="KSO_WM_UNIT_LAYERLEVEL" val="1_1_1"/>
  <p:tag name="KSO_WM_BEAUTIFY_FLAG" val="#wm#"/>
  <p:tag name="KSO_WM_TAG_VERSION" val="1.0"/>
  <p:tag name="KSO_WM_DIAGRAM_GROUP_CODE" val="m1-2"/>
  <p:tag name="KSO_WM_UNIT_ID" val="custom20188997_12*m_h_i*1_2_4"/>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9.xml><?xml version="1.0" encoding="utf-8"?>
<p:tagLst xmlns:p="http://schemas.openxmlformats.org/presentationml/2006/main">
  <p:tag name="KSO_WM_TEMPLATE_CATEGORY" val="custom"/>
  <p:tag name="KSO_WM_TEMPLATE_INDEX" val="20188997"/>
  <p:tag name="KSO_WM_UNIT_TYPE" val="m_h_i"/>
  <p:tag name="KSO_WM_UNIT_INDEX" val="1_3_2"/>
  <p:tag name="KSO_WM_UNIT_LAYERLEVEL" val="1_1_1"/>
  <p:tag name="KSO_WM_BEAUTIFY_FLAG" val="#wm#"/>
  <p:tag name="KSO_WM_TAG_VERSION" val="1.0"/>
  <p:tag name="KSO_WM_DIAGRAM_GROUP_CODE" val="m1-2"/>
  <p:tag name="KSO_WM_UNIT_ID" val="custom20188997_12*m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8997"/>
  <p:tag name="KSO_WM_UNIT_TYPE" val="m_h_i"/>
  <p:tag name="KSO_WM_UNIT_INDEX" val="1_1_3"/>
  <p:tag name="KSO_WM_UNIT_LAYERLEVEL" val="1_1_1"/>
  <p:tag name="KSO_WM_BEAUTIFY_FLAG" val="#wm#"/>
  <p:tag name="KSO_WM_TAG_VERSION" val="1.0"/>
  <p:tag name="KSO_WM_DIAGRAM_GROUP_CODE" val="m1-2"/>
  <p:tag name="KSO_WM_UNIT_ID" val="custom20188997_12*m_h_i*1_1_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231.xml><?xml version="1.0" encoding="utf-8"?>
<p:tagLst xmlns:p="http://schemas.openxmlformats.org/presentationml/2006/main">
  <p:tag name="KSO_WM_TEMPLATE_CATEGORY" val="custom"/>
  <p:tag name="KSO_WM_TEMPLATE_INDEX" val="20188997"/>
  <p:tag name="KSO_WM_UNIT_TYPE" val="m_h_i"/>
  <p:tag name="KSO_WM_UNIT_INDEX" val="1_2_5"/>
  <p:tag name="KSO_WM_UNIT_LAYERLEVEL" val="1_1_1"/>
  <p:tag name="KSO_WM_BEAUTIFY_FLAG" val="#wm#"/>
  <p:tag name="KSO_WM_TAG_VERSION" val="1.0"/>
  <p:tag name="KSO_WM_DIAGRAM_GROUP_CODE" val="m1-2"/>
  <p:tag name="KSO_WM_UNIT_ID" val="custom20188997_12*m_h_i*1_2_5"/>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232.xml><?xml version="1.0" encoding="utf-8"?>
<p:tagLst xmlns:p="http://schemas.openxmlformats.org/presentationml/2006/main">
  <p:tag name="KSO_WM_TEMPLATE_CATEGORY" val="custom"/>
  <p:tag name="KSO_WM_TEMPLATE_INDEX" val="20188997"/>
  <p:tag name="KSO_WM_UNIT_TYPE" val="m_h_i"/>
  <p:tag name="KSO_WM_UNIT_INDEX" val="1_3_3"/>
  <p:tag name="KSO_WM_UNIT_LAYERLEVEL" val="1_1_1"/>
  <p:tag name="KSO_WM_BEAUTIFY_FLAG" val="#wm#"/>
  <p:tag name="KSO_WM_TAG_VERSION" val="1.0"/>
  <p:tag name="KSO_WM_DIAGRAM_GROUP_CODE" val="m1-2"/>
  <p:tag name="KSO_WM_UNIT_ID" val="custom20188997_12*m_h_i*1_3_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233.xml><?xml version="1.0" encoding="utf-8"?>
<p:tagLst xmlns:p="http://schemas.openxmlformats.org/presentationml/2006/main">
  <p:tag name="KSO_WM_TEMPLATE_CATEGORY" val="custom"/>
  <p:tag name="KSO_WM_TEMPLATE_INDEX" val="20188997"/>
  <p:tag name="KSO_WM_UNIT_TYPE" val="m_h_i"/>
  <p:tag name="KSO_WM_UNIT_INDEX" val="1_1_4"/>
  <p:tag name="KSO_WM_UNIT_LAYERLEVEL" val="1_1_1"/>
  <p:tag name="KSO_WM_BEAUTIFY_FLAG" val="#wm#"/>
  <p:tag name="KSO_WM_TAG_VERSION" val="1.0"/>
  <p:tag name="KSO_WM_DIAGRAM_GROUP_CODE" val="m1-2"/>
  <p:tag name="KSO_WM_UNIT_ID" val="custom20188997_12*m_h_i*1_1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234.xml><?xml version="1.0" encoding="utf-8"?>
<p:tagLst xmlns:p="http://schemas.openxmlformats.org/presentationml/2006/main">
  <p:tag name="KSO_WM_TEMPLATE_CATEGORY" val="custom"/>
  <p:tag name="KSO_WM_TEMPLATE_INDEX" val="20188997"/>
  <p:tag name="KSO_WM_UNIT_TYPE" val="m_h_a"/>
  <p:tag name="KSO_WM_UNIT_INDEX" val="1_1_1"/>
  <p:tag name="KSO_WM_UNIT_LAYERLEVEL" val="1_1_1"/>
  <p:tag name="KSO_WM_UNIT_VALUE" val="10"/>
  <p:tag name="KSO_WM_UNIT_HIGHLIGHT" val="0"/>
  <p:tag name="KSO_WM_UNIT_COMPATIBLE" val="0"/>
  <p:tag name="KSO_WM_BEAUTIFY_FLAG" val="#wm#"/>
  <p:tag name="KSO_WM_TAG_VERSION" val="1.0"/>
  <p:tag name="KSO_WM_DIAGRAM_GROUP_CODE" val="m1-2"/>
  <p:tag name="KSO_WM_UNIT_ID" val="custom20188997_12*m_h_a*1_1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235.xml><?xml version="1.0" encoding="utf-8"?>
<p:tagLst xmlns:p="http://schemas.openxmlformats.org/presentationml/2006/main">
  <p:tag name="KSO_WM_TEMPLATE_CATEGORY" val="custom"/>
  <p:tag name="KSO_WM_TEMPLATE_INDEX" val="20188997"/>
  <p:tag name="KSO_WM_UNIT_TYPE" val="m_h_f"/>
  <p:tag name="KSO_WM_UNIT_INDEX" val="1_1_1"/>
  <p:tag name="KSO_WM_UNIT_LAYERLEVEL" val="1_1_1"/>
  <p:tag name="KSO_WM_UNIT_VALUE" val="39"/>
  <p:tag name="KSO_WM_UNIT_HIGHLIGHT" val="0"/>
  <p:tag name="KSO_WM_UNIT_COMPATIBLE" val="0"/>
  <p:tag name="KSO_WM_BEAUTIFY_FLAG" val="#wm#"/>
  <p:tag name="KSO_WM_TAG_VERSION" val="1.0"/>
  <p:tag name="KSO_WM_DIAGRAM_GROUP_CODE" val="m1-2"/>
  <p:tag name="KSO_WM_UNIT_ID" val="custom20188997_12*m_h_f*1_1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36.xml><?xml version="1.0" encoding="utf-8"?>
<p:tagLst xmlns:p="http://schemas.openxmlformats.org/presentationml/2006/main">
  <p:tag name="KSO_WM_TEMPLATE_CATEGORY" val="custom"/>
  <p:tag name="KSO_WM_TEMPLATE_INDEX" val="20188997"/>
  <p:tag name="KSO_WM_UNIT_TYPE" val="m_h_i"/>
  <p:tag name="KSO_WM_UNIT_INDEX" val="1_3_4"/>
  <p:tag name="KSO_WM_UNIT_LAYERLEVEL" val="1_1_1"/>
  <p:tag name="KSO_WM_BEAUTIFY_FLAG" val="#wm#"/>
  <p:tag name="KSO_WM_TAG_VERSION" val="1.0"/>
  <p:tag name="KSO_WM_DIAGRAM_GROUP_CODE" val="m1-2"/>
  <p:tag name="KSO_WM_UNIT_ID" val="custom20188997_12*m_h_i*1_3_4"/>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237.xml><?xml version="1.0" encoding="utf-8"?>
<p:tagLst xmlns:p="http://schemas.openxmlformats.org/presentationml/2006/main">
  <p:tag name="KSO_WM_TEMPLATE_CATEGORY" val="custom"/>
  <p:tag name="KSO_WM_TEMPLATE_INDEX" val="20188997"/>
  <p:tag name="KSO_WM_UNIT_TYPE" val="m_h_a"/>
  <p:tag name="KSO_WM_UNIT_INDEX" val="1_3_1"/>
  <p:tag name="KSO_WM_UNIT_LAYERLEVEL" val="1_1_1"/>
  <p:tag name="KSO_WM_UNIT_VALUE" val="10"/>
  <p:tag name="KSO_WM_UNIT_HIGHLIGHT" val="0"/>
  <p:tag name="KSO_WM_UNIT_COMPATIBLE" val="0"/>
  <p:tag name="KSO_WM_BEAUTIFY_FLAG" val="#wm#"/>
  <p:tag name="KSO_WM_TAG_VERSION" val="1.0"/>
  <p:tag name="KSO_WM_DIAGRAM_GROUP_CODE" val="m1-2"/>
  <p:tag name="KSO_WM_UNIT_ID" val="custom20188997_12*m_h_a*1_3_1"/>
  <p:tag name="KSO_WM_UNIT_PRESET_TEXT" val="添加你的标题"/>
  <p:tag name="KSO_WM_UNIT_ISCONTENTSTITLE" val="0"/>
  <p:tag name="KSO_WM_UNIT_ISNUMDGMTITLE" val="0"/>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238.xml><?xml version="1.0" encoding="utf-8"?>
<p:tagLst xmlns:p="http://schemas.openxmlformats.org/presentationml/2006/main">
  <p:tag name="KSO_WM_TEMPLATE_CATEGORY" val="custom"/>
  <p:tag name="KSO_WM_TEMPLATE_INDEX" val="20188997"/>
  <p:tag name="KSO_WM_UNIT_TYPE" val="m_h_f"/>
  <p:tag name="KSO_WM_UNIT_INDEX" val="1_3_1"/>
  <p:tag name="KSO_WM_UNIT_LAYERLEVEL" val="1_1_1"/>
  <p:tag name="KSO_WM_UNIT_VALUE" val="39"/>
  <p:tag name="KSO_WM_UNIT_HIGHLIGHT" val="0"/>
  <p:tag name="KSO_WM_UNIT_COMPATIBLE" val="0"/>
  <p:tag name="KSO_WM_BEAUTIFY_FLAG" val="#wm#"/>
  <p:tag name="KSO_WM_TAG_VERSION" val="1.0"/>
  <p:tag name="KSO_WM_DIAGRAM_GROUP_CODE" val="m1-2"/>
  <p:tag name="KSO_WM_UNIT_ID" val="custom20188997_12*m_h_f*1_3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TAG_VERSION" val="1.0"/>
  <p:tag name="KSO_WM_SLIDE_ITEM_CNT" val="3"/>
  <p:tag name="KSO_WM_SLIDE_LAYOUT" val="a_m"/>
  <p:tag name="KSO_WM_SLIDE_LAYOUT_CNT" val="1_1"/>
  <p:tag name="KSO_WM_SLIDE_TYPE" val="text"/>
  <p:tag name="KSO_WM_SLIDE_SUBTYPE" val="diag"/>
  <p:tag name="KSO_WM_BEAUTIFY_FLAG" val="#wm#"/>
  <p:tag name="KSO_WM_SLIDE_POSITION" val="75.4294*136.351"/>
  <p:tag name="KSO_WM_SLIDE_SIZE" val="807.121*325.883"/>
  <p:tag name="KSO_WM_COMBINE_RELATE_SLIDE_ID" val="background20185107_8"/>
  <p:tag name="KSO_WM_TEMPLATE_CATEGORY" val="custom"/>
  <p:tag name="KSO_WM_TEMPLATE_INDEX" val="20188997"/>
  <p:tag name="KSO_WM_SLIDE_ID" val="custom20188997_12"/>
  <p:tag name="KSO_WM_SLIDE_INDEX" val="12"/>
  <p:tag name="KSO_WM_DIAGRAM_GROUP_CODE" val="m1-2"/>
  <p:tag name="KSO_WM_TEMPLATE_SUBCATEGORY" val="0"/>
  <p:tag name="KSO_WM_TEMPLATE_MASTER_TYPE" val="1"/>
  <p:tag name="KSO_WM_TEMPLATE_COLOR_TYPE" val="0"/>
  <p:tag name="KSO_WM_SLIDE_DIAGTYPE" val="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DIAGRAM_GROUP_CODE" val="m1-2"/>
  <p:tag name="KSO_WM_TAG_VERSION" val="1.0"/>
  <p:tag name="KSO_WM_BEAUTIFY_FLAG" val="#wm#"/>
  <p:tag name="KSO_WM_UNIT_TYPE" val="i"/>
  <p:tag name="KSO_WM_UNIT_ID" val="custom20188997_12*i*12"/>
  <p:tag name="KSO_WM_TEMPLATE_CATEGORY" val="custom"/>
  <p:tag name="KSO_WM_TEMPLATE_INDEX" val="20188997"/>
  <p:tag name="KSO_WM_UNIT_INDEX" val="12"/>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1.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DIAGRAM_GROUP_CODE" val="m1-2"/>
  <p:tag name="KSO_WM_UNIT_ID" val="custom20188997_12*a*1"/>
  <p:tag name="KSO_WM_UNIT_PRESET_TEXT" val="3.1 关键技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42.xml><?xml version="1.0" encoding="utf-8"?>
<p:tagLst xmlns:p="http://schemas.openxmlformats.org/presentationml/2006/main">
  <p:tag name="KSO_WM_BEAUTIFY_FLAG" val="#wm#"/>
  <p:tag name="KSO_WM_TEMPLATE_CATEGORY" val="custom"/>
  <p:tag name="KSO_WM_TEMPLATE_INDEX" val="20188997"/>
</p:tagLst>
</file>

<file path=ppt/tags/tag243.xml><?xml version="1.0" encoding="utf-8"?>
<p:tagLst xmlns:p="http://schemas.openxmlformats.org/presentationml/2006/main">
  <p:tag name="KSO_WM_DIAGRAM_GROUP_CODE" val="m1-2"/>
  <p:tag name="KSO_WM_TAG_VERSION" val="1.0"/>
  <p:tag name="KSO_WM_BEAUTIFY_FLAG" val="#wm#"/>
  <p:tag name="KSO_WM_UNIT_TYPE" val="i"/>
  <p:tag name="KSO_WM_UNIT_ID" val="custom20188997_12*i*12"/>
  <p:tag name="KSO_WM_TEMPLATE_CATEGORY" val="custom"/>
  <p:tag name="KSO_WM_TEMPLATE_INDEX" val="20188997"/>
  <p:tag name="KSO_WM_UNIT_INDEX" val="12"/>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4.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DIAGRAM_GROUP_CODE" val="m1-2"/>
  <p:tag name="KSO_WM_UNIT_ID" val="custom20188997_12*a*1"/>
  <p:tag name="KSO_WM_UNIT_PRESET_TEXT" val="3.1 关键技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45.xml><?xml version="1.0" encoding="utf-8"?>
<p:tagLst xmlns:p="http://schemas.openxmlformats.org/presentationml/2006/main">
  <p:tag name="KSO_WM_BEAUTIFY_FLAG" val="#wm#"/>
  <p:tag name="KSO_WM_TEMPLATE_CATEGORY" val="custom"/>
  <p:tag name="KSO_WM_TEMPLATE_INDEX" val="20188997"/>
</p:tagLst>
</file>

<file path=ppt/tags/tag246.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BEAUTIFY_FLAG" val="#wm#"/>
  <p:tag name="KSO_WM_TAG_VERSION" val="1.0"/>
  <p:tag name="KSO_WM_UNIT_ID" val="custom20188997_13*e*1"/>
  <p:tag name="KSO_WM_UNIT_PRESET_TEXT" val="PART&#13;FOUR"/>
  <p:tag name="KSO_WM_UNIT_NOCLEAR" val="0"/>
  <p:tag name="KSO_WM_UNIT_DIAGRAM_ISNUMVISUAL" val="0"/>
  <p:tag name="KSO_WM_UNIT_DIAGRAM_ISREFERUNIT" val="0"/>
</p:tagLst>
</file>

<file path=ppt/tags/tag247.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88997_13*a*1"/>
  <p:tag name="KSO_WM_UNIT_PRESET_TEXT" val="4. 成果应用"/>
  <p:tag name="KSO_WM_UNIT_ISNUMDGMTITLE" val="0"/>
  <p:tag name="KSO_WM_UNIT_NOCLEAR" val="0"/>
  <p:tag name="KSO_WM_UNIT_DIAGRAM_ISNUMVISUAL" val="0"/>
  <p:tag name="KSO_WM_UNIT_DIAGRAM_ISREFERUNIT" val="0"/>
</p:tagLst>
</file>

<file path=ppt/tags/tag248.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23"/>
  <p:tag name="KSO_WM_UNIT_HIGHLIGHT" val="0"/>
  <p:tag name="KSO_WM_UNIT_COMPATIBLE" val="0"/>
  <p:tag name="KSO_WM_BEAUTIFY_FLAG" val="#wm#"/>
  <p:tag name="KSO_WM_TAG_VERSION" val="1.0"/>
  <p:tag name="KSO_WM_UNIT_ID" val="custom20188997_13*f*1"/>
  <p:tag name="KSO_WM_UNIT_PRESET_TEXT" val="4.1研究成果   4.2应用前景"/>
  <p:tag name="KSO_WM_UNIT_SUBTYPE" val="a"/>
  <p:tag name="KSO_WM_UNIT_NOCLEAR" val="0"/>
  <p:tag name="KSO_WM_UNIT_DIAGRAM_ISNUMVISUAL" val="0"/>
  <p:tag name="KSO_WM_UNIT_DIAGRAM_ISREFERUNIT" val="0"/>
</p:tagLst>
</file>

<file path=ppt/tags/tag249.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9"/>
  <p:tag name="KSO_WM_TEMPLATE_CATEGORY" val="custom"/>
  <p:tag name="KSO_WM_TEMPLATE_INDEX" val="20188997"/>
  <p:tag name="KSO_WM_SLIDE_ID" val="custom20188997_13"/>
  <p:tag name="KSO_WM_SLIDE_INDEX" val="13"/>
  <p:tag name="KSO_WM_TEMPLATE_SUBCATEGORY" val="0"/>
  <p:tag name="KSO_WM_TEMPLATE_MASTER_TYPE" val="1"/>
  <p:tag name="KSO_WM_TEMPLATE_COLOR_TYPE"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8997"/>
  <p:tag name="KSO_WM_UNIT_TYPE" val="l_i"/>
  <p:tag name="KSO_WM_UNIT_INDEX" val="1_1"/>
  <p:tag name="KSO_WM_UNIT_LAYERLEVEL" val="1_1"/>
  <p:tag name="KSO_WM_BEAUTIFY_FLAG" val="#wm#"/>
  <p:tag name="KSO_WM_TAG_VERSION" val="1.0"/>
  <p:tag name="KSO_WM_DIAGRAM_GROUP_CODE" val="l1-3"/>
  <p:tag name="KSO_WM_UNIT_ID" val="custom20188997_14*l_i*1_1"/>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251.xml><?xml version="1.0" encoding="utf-8"?>
<p:tagLst xmlns:p="http://schemas.openxmlformats.org/presentationml/2006/main">
  <p:tag name="KSO_WM_TEMPLATE_CATEGORY" val="custom"/>
  <p:tag name="KSO_WM_TEMPLATE_INDEX" val="20188997"/>
  <p:tag name="KSO_WM_UNIT_TYPE" val="l_i"/>
  <p:tag name="KSO_WM_UNIT_INDEX" val="1_4"/>
  <p:tag name="KSO_WM_UNIT_LAYERLEVEL" val="1_1"/>
  <p:tag name="KSO_WM_BEAUTIFY_FLAG" val="#wm#"/>
  <p:tag name="KSO_WM_TAG_VERSION" val="1.0"/>
  <p:tag name="KSO_WM_DIAGRAM_GROUP_CODE" val="l1-3"/>
  <p:tag name="KSO_WM_UNIT_ID" val="custom20188997_14*l_i*1_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252.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1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1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DIAGRAM_GROUP_CODE" val="l1-3"/>
  <p:tag name="KSO_WM_TAG_VERSION" val="1.0"/>
  <p:tag name="KSO_WM_BEAUTIFY_FLAG" val="#wm#"/>
  <p:tag name="KSO_WM_UNIT_TYPE" val="i"/>
  <p:tag name="KSO_WM_UNIT_ID" val="custom20188997_14*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55.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DIAGRAM_GROUP_CODE" val="l1-3"/>
  <p:tag name="KSO_WM_UNIT_ID" val="custom20188997_14*a*1"/>
  <p:tag name="KSO_WM_UNIT_PRESET_TEXT" val="4.1 研究成果"/>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56.xml><?xml version="1.0" encoding="utf-8"?>
<p:tagLst xmlns:p="http://schemas.openxmlformats.org/presentationml/2006/main">
  <p:tag name="KSO_WM_TEMPLATE_CATEGORY" val="custom"/>
  <p:tag name="KSO_WM_TEMPLATE_INDEX" val="20188997"/>
  <p:tag name="KSO_WM_UNIT_TYPE" val="l_h_i"/>
  <p:tag name="KSO_WM_UNIT_INDEX" val="1_1_1"/>
  <p:tag name="KSO_WM_UNIT_LAYERLEVEL" val="1_1_1"/>
  <p:tag name="KSO_WM_BEAUTIFY_FLAG" val="#wm#"/>
  <p:tag name="KSO_WM_TAG_VERSION" val="1.0"/>
  <p:tag name="KSO_WM_DIAGRAM_GROUP_CODE" val="l1-3"/>
  <p:tag name="KSO_WM_UNIT_ID" val="custom20188997_14*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2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2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TEMPLATE_CATEGORY" val="custom"/>
  <p:tag name="KSO_WM_TEMPLATE_INDEX" val="20188997"/>
  <p:tag name="KSO_WM_UNIT_TYPE" val="l_h_i"/>
  <p:tag name="KSO_WM_UNIT_INDEX" val="1_2_1"/>
  <p:tag name="KSO_WM_UNIT_LAYERLEVEL" val="1_1_1"/>
  <p:tag name="KSO_WM_BEAUTIFY_FLAG" val="#wm#"/>
  <p:tag name="KSO_WM_TAG_VERSION" val="1.0"/>
  <p:tag name="KSO_WM_DIAGRAM_GROUP_CODE" val="l1-3"/>
  <p:tag name="KSO_WM_UNIT_ID" val="custom20188997_14*l_h_i*1_2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3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3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TEMPLATE_CATEGORY" val="custom"/>
  <p:tag name="KSO_WM_TEMPLATE_INDEX" val="20188997"/>
  <p:tag name="KSO_WM_UNIT_TYPE" val="l_h_i"/>
  <p:tag name="KSO_WM_UNIT_INDEX" val="1_3_1"/>
  <p:tag name="KSO_WM_UNIT_LAYERLEVEL" val="1_1_1"/>
  <p:tag name="KSO_WM_BEAUTIFY_FLAG" val="#wm#"/>
  <p:tag name="KSO_WM_TAG_VERSION" val="1.0"/>
  <p:tag name="KSO_WM_DIAGRAM_GROUP_CODE" val="l1-3"/>
  <p:tag name="KSO_WM_UNIT_ID" val="custom20188997_14*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TEMPLATE_CATEGORY" val="custom"/>
  <p:tag name="KSO_WM_TEMPLATE_INDEX" val="20188997"/>
  <p:tag name="KSO_WM_UNIT_TYPE" val="l_i"/>
  <p:tag name="KSO_WM_UNIT_INDEX" val="1_3"/>
  <p:tag name="KSO_WM_UNIT_LAYERLEVEL" val="1_1"/>
  <p:tag name="KSO_WM_BEAUTIFY_FLAG" val="#wm#"/>
  <p:tag name="KSO_WM_TAG_VERSION" val="1.0"/>
  <p:tag name="KSO_WM_DIAGRAM_GROUP_CODE" val="l1-3"/>
  <p:tag name="KSO_WM_UNIT_ID" val="custom20188997_14*l_i*1_3"/>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264.xml><?xml version="1.0" encoding="utf-8"?>
<p:tagLst xmlns:p="http://schemas.openxmlformats.org/presentationml/2006/main">
  <p:tag name="KSO_WM_TEMPLATE_CATEGORY" val="custom"/>
  <p:tag name="KSO_WM_TEMPLATE_INDEX" val="20188997"/>
  <p:tag name="KSO_WM_UNIT_TYPE" val="l_i"/>
  <p:tag name="KSO_WM_UNIT_INDEX" val="1_2"/>
  <p:tag name="KSO_WM_UNIT_LAYERLEVEL" val="1_1"/>
  <p:tag name="KSO_WM_BEAUTIFY_FLAG" val="#wm#"/>
  <p:tag name="KSO_WM_TAG_VERSION" val="1.0"/>
  <p:tag name="KSO_WM_DIAGRAM_GROUP_CODE" val="l1-3"/>
  <p:tag name="KSO_WM_UNIT_ID" val="custom20188997_14*l_i*1_2"/>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265.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1_1"/>
  <p:tag name="KSO_WM_UNIT_ID" val="custom20188997_14*l_h_d*1_1_1"/>
  <p:tag name="KSO_WM_UNIT_LAYERLEVEL" val="1_1_1"/>
  <p:tag name="KSO_WM_UNIT_VALUE" val="491*873"/>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266.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2_1"/>
  <p:tag name="KSO_WM_UNIT_ID" val="custom20188997_14*l_h_d*1_2_1"/>
  <p:tag name="KSO_WM_UNIT_LAYERLEVEL" val="1_1_1"/>
  <p:tag name="KSO_WM_UNIT_VALUE" val="491*875"/>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267.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3_1"/>
  <p:tag name="KSO_WM_UNIT_ID" val="custom20188997_14*l_h_d*1_3_1"/>
  <p:tag name="KSO_WM_UNIT_LAYERLEVEL" val="1_1_1"/>
  <p:tag name="KSO_WM_UNIT_VALUE" val="488*868"/>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268.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SLIDE_SUBTYPE" val="diag"/>
  <p:tag name="KSO_WM_BEAUTIFY_FLAG" val="#wm#"/>
  <p:tag name="KSO_WM_SLIDE_POSITION" val="0*115.2"/>
  <p:tag name="KSO_WM_SLIDE_SIZE" val="960*386.896"/>
  <p:tag name="KSO_WM_COMBINE_RELATE_SLIDE_ID" val="background20185107_10"/>
  <p:tag name="KSO_WM_TEMPLATE_CATEGORY" val="custom"/>
  <p:tag name="KSO_WM_TEMPLATE_INDEX" val="20188997"/>
  <p:tag name="KSO_WM_SLIDE_ID" val="custom20188997_14"/>
  <p:tag name="KSO_WM_SLIDE_INDEX" val="14"/>
  <p:tag name="KSO_WM_DIAGRAM_GROUP_CODE" val="l1-3"/>
  <p:tag name="KSO_WM_TEMPLATE_SUBCATEGORY" val="0"/>
  <p:tag name="KSO_WM_TEMPLATE_MASTER_TYPE" val="1"/>
  <p:tag name="KSO_WM_TEMPLATE_COLOR_TYPE" val="0"/>
  <p:tag name="KSO_WM_SLIDE_DIAGTYPE" val="l"/>
</p:tagLst>
</file>

<file path=ppt/tags/tag269.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m1-1"/>
  <p:tag name="KSO_WM_UNIT_ID" val="custom20188997_10*a*1"/>
  <p:tag name="KSO_WM_UNIT_PRESET_TEXT" val="2.1 研究思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DIAGRAM_GROUP_CODE" val="m1-1"/>
  <p:tag name="KSO_WM_TAG_VERSION" val="1.0"/>
  <p:tag name="KSO_WM_BEAUTIFY_FLAG" val="#wm#"/>
  <p:tag name="KSO_WM_UNIT_TYPE" val="i"/>
  <p:tag name="KSO_WM_UNIT_ID" val="custom20188997_10*i*3"/>
  <p:tag name="KSO_WM_TEMPLATE_CATEGORY" val="custom"/>
  <p:tag name="KSO_WM_TEMPLATE_INDEX" val="20188997"/>
  <p:tag name="KSO_WM_UNIT_INDEX" val="3"/>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71.xml><?xml version="1.0" encoding="utf-8"?>
<p:tagLst xmlns:p="http://schemas.openxmlformats.org/presentationml/2006/main">
  <p:tag name="KSO_WM_UNIT_PLACING_PICTURE_USER_VIEWPORT" val="{&quot;height&quot;:10300,&quot;width&quot;:19200}"/>
</p:tagLst>
</file>

<file path=ppt/tags/tag272.xml><?xml version="1.0" encoding="utf-8"?>
<p:tagLst xmlns:p="http://schemas.openxmlformats.org/presentationml/2006/main">
  <p:tag name="KSO_WM_UNIT_PLACING_PICTURE_USER_VIEWPORT" val="{&quot;height&quot;:10300,&quot;width&quot;:19200}"/>
</p:tagLst>
</file>

<file path=ppt/tags/tag273.xml><?xml version="1.0" encoding="utf-8"?>
<p:tagLst xmlns:p="http://schemas.openxmlformats.org/presentationml/2006/main">
  <p:tag name="KSO_WM_TAG_VERSION" val="1.0"/>
  <p:tag name="KSO_WM_SLIDE_ITEM_CNT" val="5"/>
  <p:tag name="KSO_WM_SLIDE_LAYOUT" val="a_m"/>
  <p:tag name="KSO_WM_SLIDE_LAYOUT_CNT" val="1_1"/>
  <p:tag name="KSO_WM_SLIDE_TYPE" val="text"/>
  <p:tag name="KSO_WM_SLIDE_SUBTYPE" val="diag"/>
  <p:tag name="KSO_WM_BEAUTIFY_FLAG" val="#wm#"/>
  <p:tag name="KSO_WM_SLIDE_POSITION" val="34.2914*154.355"/>
  <p:tag name="KSO_WM_SLIDE_SIZE" val="884.59*287.591"/>
  <p:tag name="KSO_WM_COMBINE_RELATE_SLIDE_ID" val="background20185107_6"/>
  <p:tag name="KSO_WM_TEMPLATE_CATEGORY" val="custom"/>
  <p:tag name="KSO_WM_TEMPLATE_INDEX" val="20188997"/>
  <p:tag name="KSO_WM_SLIDE_ID" val="custom20188997_10"/>
  <p:tag name="KSO_WM_SLIDE_INDEX" val="10"/>
  <p:tag name="KSO_WM_DIAGRAM_GROUP_CODE" val="m1-1"/>
  <p:tag name="KSO_WM_TEMPLATE_SUBCATEGORY" val="0"/>
  <p:tag name="KSO_WM_TEMPLATE_MASTER_TYPE" val="1"/>
  <p:tag name="KSO_WM_TEMPLATE_COLOR_TYPE" val="0"/>
  <p:tag name="KSO_WM_SLIDE_DIAGTYPE" val="m"/>
</p:tagLst>
</file>

<file path=ppt/tags/tag274.xml><?xml version="1.0" encoding="utf-8"?>
<p:tagLst xmlns:p="http://schemas.openxmlformats.org/presentationml/2006/main">
  <p:tag name="KSO_WM_TEMPLATE_CATEGORY" val="custom"/>
  <p:tag name="KSO_WM_TEMPLATE_INDEX" val="20188997"/>
  <p:tag name="KSO_WM_UNIT_TYPE" val="l_i"/>
  <p:tag name="KSO_WM_UNIT_INDEX" val="1_1"/>
  <p:tag name="KSO_WM_UNIT_LAYERLEVEL" val="1_1"/>
  <p:tag name="KSO_WM_BEAUTIFY_FLAG" val="#wm#"/>
  <p:tag name="KSO_WM_TAG_VERSION" val="1.0"/>
  <p:tag name="KSO_WM_DIAGRAM_GROUP_CODE" val="l1-3"/>
  <p:tag name="KSO_WM_UNIT_ID" val="custom20188997_14*l_i*1_1"/>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275.xml><?xml version="1.0" encoding="utf-8"?>
<p:tagLst xmlns:p="http://schemas.openxmlformats.org/presentationml/2006/main">
  <p:tag name="KSO_WM_TEMPLATE_CATEGORY" val="custom"/>
  <p:tag name="KSO_WM_TEMPLATE_INDEX" val="20188997"/>
  <p:tag name="KSO_WM_UNIT_TYPE" val="l_i"/>
  <p:tag name="KSO_WM_UNIT_INDEX" val="1_4"/>
  <p:tag name="KSO_WM_UNIT_LAYERLEVEL" val="1_1"/>
  <p:tag name="KSO_WM_BEAUTIFY_FLAG" val="#wm#"/>
  <p:tag name="KSO_WM_TAG_VERSION" val="1.0"/>
  <p:tag name="KSO_WM_DIAGRAM_GROUP_CODE" val="l1-3"/>
  <p:tag name="KSO_WM_UNIT_ID" val="custom20188997_14*l_i*1_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276.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1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1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DIAGRAM_GROUP_CODE" val="l1-3"/>
  <p:tag name="KSO_WM_TAG_VERSION" val="1.0"/>
  <p:tag name="KSO_WM_BEAUTIFY_FLAG" val="#wm#"/>
  <p:tag name="KSO_WM_UNIT_TYPE" val="i"/>
  <p:tag name="KSO_WM_UNIT_ID" val="custom20188997_14*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79.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DIAGRAM_GROUP_CODE" val="l1-3"/>
  <p:tag name="KSO_WM_UNIT_ID" val="custom20188997_14*a*1"/>
  <p:tag name="KSO_WM_UNIT_PRESET_TEXT" val="4.1 研究成果"/>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EMPLATE_CATEGORY" val="custom"/>
  <p:tag name="KSO_WM_TEMPLATE_INDEX" val="20188997"/>
  <p:tag name="KSO_WM_UNIT_TYPE" val="l_h_i"/>
  <p:tag name="KSO_WM_UNIT_INDEX" val="1_1_1"/>
  <p:tag name="KSO_WM_UNIT_LAYERLEVEL" val="1_1_1"/>
  <p:tag name="KSO_WM_BEAUTIFY_FLAG" val="#wm#"/>
  <p:tag name="KSO_WM_TAG_VERSION" val="1.0"/>
  <p:tag name="KSO_WM_DIAGRAM_GROUP_CODE" val="l1-3"/>
  <p:tag name="KSO_WM_UNIT_ID" val="custom20188997_14*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81.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2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82.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2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TEMPLATE_CATEGORY" val="custom"/>
  <p:tag name="KSO_WM_TEMPLATE_INDEX" val="20188997"/>
  <p:tag name="KSO_WM_UNIT_TYPE" val="l_h_i"/>
  <p:tag name="KSO_WM_UNIT_INDEX" val="1_2_1"/>
  <p:tag name="KSO_WM_UNIT_LAYERLEVEL" val="1_1_1"/>
  <p:tag name="KSO_WM_BEAUTIFY_FLAG" val="#wm#"/>
  <p:tag name="KSO_WM_TAG_VERSION" val="1.0"/>
  <p:tag name="KSO_WM_DIAGRAM_GROUP_CODE" val="l1-3"/>
  <p:tag name="KSO_WM_UNIT_ID" val="custom20188997_14*l_h_i*1_2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84.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3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85.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3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KSO_WM_TEMPLATE_CATEGORY" val="custom"/>
  <p:tag name="KSO_WM_TEMPLATE_INDEX" val="20188997"/>
  <p:tag name="KSO_WM_UNIT_TYPE" val="l_h_i"/>
  <p:tag name="KSO_WM_UNIT_INDEX" val="1_3_1"/>
  <p:tag name="KSO_WM_UNIT_LAYERLEVEL" val="1_1_1"/>
  <p:tag name="KSO_WM_BEAUTIFY_FLAG" val="#wm#"/>
  <p:tag name="KSO_WM_TAG_VERSION" val="1.0"/>
  <p:tag name="KSO_WM_DIAGRAM_GROUP_CODE" val="l1-3"/>
  <p:tag name="KSO_WM_UNIT_ID" val="custom20188997_14*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87.xml><?xml version="1.0" encoding="utf-8"?>
<p:tagLst xmlns:p="http://schemas.openxmlformats.org/presentationml/2006/main">
  <p:tag name="KSO_WM_TEMPLATE_CATEGORY" val="custom"/>
  <p:tag name="KSO_WM_TEMPLATE_INDEX" val="20188997"/>
  <p:tag name="KSO_WM_UNIT_TYPE" val="l_i"/>
  <p:tag name="KSO_WM_UNIT_INDEX" val="1_3"/>
  <p:tag name="KSO_WM_UNIT_LAYERLEVEL" val="1_1"/>
  <p:tag name="KSO_WM_BEAUTIFY_FLAG" val="#wm#"/>
  <p:tag name="KSO_WM_TAG_VERSION" val="1.0"/>
  <p:tag name="KSO_WM_DIAGRAM_GROUP_CODE" val="l1-3"/>
  <p:tag name="KSO_WM_UNIT_ID" val="custom20188997_14*l_i*1_3"/>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288.xml><?xml version="1.0" encoding="utf-8"?>
<p:tagLst xmlns:p="http://schemas.openxmlformats.org/presentationml/2006/main">
  <p:tag name="KSO_WM_TEMPLATE_CATEGORY" val="custom"/>
  <p:tag name="KSO_WM_TEMPLATE_INDEX" val="20188997"/>
  <p:tag name="KSO_WM_UNIT_TYPE" val="l_i"/>
  <p:tag name="KSO_WM_UNIT_INDEX" val="1_2"/>
  <p:tag name="KSO_WM_UNIT_LAYERLEVEL" val="1_1"/>
  <p:tag name="KSO_WM_BEAUTIFY_FLAG" val="#wm#"/>
  <p:tag name="KSO_WM_TAG_VERSION" val="1.0"/>
  <p:tag name="KSO_WM_DIAGRAM_GROUP_CODE" val="l1-3"/>
  <p:tag name="KSO_WM_UNIT_ID" val="custom20188997_14*l_i*1_2"/>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289.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1_1"/>
  <p:tag name="KSO_WM_UNIT_ID" val="custom20188997_14*l_h_d*1_1_1"/>
  <p:tag name="KSO_WM_UNIT_LAYERLEVEL" val="1_1_1"/>
  <p:tag name="KSO_WM_UNIT_VALUE" val="491*873"/>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2_1"/>
  <p:tag name="KSO_WM_UNIT_ID" val="custom20188997_14*l_h_d*1_2_1"/>
  <p:tag name="KSO_WM_UNIT_LAYERLEVEL" val="1_1_1"/>
  <p:tag name="KSO_WM_UNIT_VALUE" val="491*875"/>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291.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3_1"/>
  <p:tag name="KSO_WM_UNIT_ID" val="custom20188997_14*l_h_d*1_3_1"/>
  <p:tag name="KSO_WM_UNIT_LAYERLEVEL" val="1_1_1"/>
  <p:tag name="KSO_WM_UNIT_VALUE" val="488*868"/>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292.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SLIDE_SUBTYPE" val="diag"/>
  <p:tag name="KSO_WM_BEAUTIFY_FLAG" val="#wm#"/>
  <p:tag name="KSO_WM_SLIDE_POSITION" val="0*115.2"/>
  <p:tag name="KSO_WM_SLIDE_SIZE" val="960*386.896"/>
  <p:tag name="KSO_WM_COMBINE_RELATE_SLIDE_ID" val="background20185107_10"/>
  <p:tag name="KSO_WM_TEMPLATE_CATEGORY" val="custom"/>
  <p:tag name="KSO_WM_TEMPLATE_INDEX" val="20188997"/>
  <p:tag name="KSO_WM_SLIDE_ID" val="custom20188997_14"/>
  <p:tag name="KSO_WM_SLIDE_INDEX" val="14"/>
  <p:tag name="KSO_WM_DIAGRAM_GROUP_CODE" val="l1-3"/>
  <p:tag name="KSO_WM_TEMPLATE_SUBCATEGORY" val="0"/>
  <p:tag name="KSO_WM_TEMPLATE_MASTER_TYPE" val="1"/>
  <p:tag name="KSO_WM_TEMPLATE_COLOR_TYPE" val="0"/>
  <p:tag name="KSO_WM_SLIDE_DIAGTYPE" val="l"/>
</p:tagLst>
</file>

<file path=ppt/tags/tag29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m1-1"/>
  <p:tag name="KSO_WM_UNIT_ID" val="custom20188997_10*a*1"/>
  <p:tag name="KSO_WM_UNIT_PRESET_TEXT" val="2.1 研究思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94.xml><?xml version="1.0" encoding="utf-8"?>
<p:tagLst xmlns:p="http://schemas.openxmlformats.org/presentationml/2006/main">
  <p:tag name="KSO_WM_DIAGRAM_GROUP_CODE" val="m1-1"/>
  <p:tag name="KSO_WM_TAG_VERSION" val="1.0"/>
  <p:tag name="KSO_WM_BEAUTIFY_FLAG" val="#wm#"/>
  <p:tag name="KSO_WM_UNIT_TYPE" val="i"/>
  <p:tag name="KSO_WM_UNIT_ID" val="custom20188997_10*i*3"/>
  <p:tag name="KSO_WM_TEMPLATE_CATEGORY" val="custom"/>
  <p:tag name="KSO_WM_TEMPLATE_INDEX" val="20188997"/>
  <p:tag name="KSO_WM_UNIT_INDEX" val="3"/>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95.xml><?xml version="1.0" encoding="utf-8"?>
<p:tagLst xmlns:p="http://schemas.openxmlformats.org/presentationml/2006/main">
  <p:tag name="KSO_WM_TAG_VERSION" val="1.0"/>
  <p:tag name="KSO_WM_SLIDE_ITEM_CNT" val="5"/>
  <p:tag name="KSO_WM_SLIDE_LAYOUT" val="a_m"/>
  <p:tag name="KSO_WM_SLIDE_LAYOUT_CNT" val="1_1"/>
  <p:tag name="KSO_WM_SLIDE_TYPE" val="text"/>
  <p:tag name="KSO_WM_SLIDE_SUBTYPE" val="diag"/>
  <p:tag name="KSO_WM_BEAUTIFY_FLAG" val="#wm#"/>
  <p:tag name="KSO_WM_SLIDE_POSITION" val="34.2914*154.355"/>
  <p:tag name="KSO_WM_SLIDE_SIZE" val="884.59*287.591"/>
  <p:tag name="KSO_WM_COMBINE_RELATE_SLIDE_ID" val="background20185107_6"/>
  <p:tag name="KSO_WM_TEMPLATE_CATEGORY" val="custom"/>
  <p:tag name="KSO_WM_TEMPLATE_INDEX" val="20188997"/>
  <p:tag name="KSO_WM_SLIDE_ID" val="custom20188997_10"/>
  <p:tag name="KSO_WM_SLIDE_INDEX" val="10"/>
  <p:tag name="KSO_WM_DIAGRAM_GROUP_CODE" val="m1-1"/>
  <p:tag name="KSO_WM_TEMPLATE_SUBCATEGORY" val="0"/>
  <p:tag name="KSO_WM_TEMPLATE_MASTER_TYPE" val="1"/>
  <p:tag name="KSO_WM_TEMPLATE_COLOR_TYPE" val="0"/>
  <p:tag name="KSO_WM_SLIDE_DIAGTYPE" val="m"/>
</p:tagLst>
</file>

<file path=ppt/tags/tag296.xml><?xml version="1.0" encoding="utf-8"?>
<p:tagLst xmlns:p="http://schemas.openxmlformats.org/presentationml/2006/main">
  <p:tag name="KSO_WM_TEMPLATE_CATEGORY" val="custom"/>
  <p:tag name="KSO_WM_TEMPLATE_INDEX" val="20188997"/>
  <p:tag name="KSO_WM_UNIT_TYPE" val="l_i"/>
  <p:tag name="KSO_WM_UNIT_INDEX" val="1_1"/>
  <p:tag name="KSO_WM_UNIT_LAYERLEVEL" val="1_1"/>
  <p:tag name="KSO_WM_BEAUTIFY_FLAG" val="#wm#"/>
  <p:tag name="KSO_WM_TAG_VERSION" val="1.0"/>
  <p:tag name="KSO_WM_DIAGRAM_GROUP_CODE" val="l1-3"/>
  <p:tag name="KSO_WM_UNIT_ID" val="custom20188997_14*l_i*1_1"/>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297.xml><?xml version="1.0" encoding="utf-8"?>
<p:tagLst xmlns:p="http://schemas.openxmlformats.org/presentationml/2006/main">
  <p:tag name="KSO_WM_TEMPLATE_CATEGORY" val="custom"/>
  <p:tag name="KSO_WM_TEMPLATE_INDEX" val="20188997"/>
  <p:tag name="KSO_WM_UNIT_TYPE" val="l_i"/>
  <p:tag name="KSO_WM_UNIT_INDEX" val="1_4"/>
  <p:tag name="KSO_WM_UNIT_LAYERLEVEL" val="1_1"/>
  <p:tag name="KSO_WM_BEAUTIFY_FLAG" val="#wm#"/>
  <p:tag name="KSO_WM_TAG_VERSION" val="1.0"/>
  <p:tag name="KSO_WM_DIAGRAM_GROUP_CODE" val="l1-3"/>
  <p:tag name="KSO_WM_UNIT_ID" val="custom20188997_14*l_i*1_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1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1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DIAGRAM_GROUP_CODE" val="l1-3"/>
  <p:tag name="KSO_WM_TAG_VERSION" val="1.0"/>
  <p:tag name="KSO_WM_BEAUTIFY_FLAG" val="#wm#"/>
  <p:tag name="KSO_WM_UNIT_TYPE" val="i"/>
  <p:tag name="KSO_WM_UNIT_ID" val="custom20188997_14*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DIAGRAM_GROUP_CODE" val="l1-3"/>
  <p:tag name="KSO_WM_UNIT_ID" val="custom20188997_14*a*1"/>
  <p:tag name="KSO_WM_UNIT_PRESET_TEXT" val="4.1 研究成果"/>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302.xml><?xml version="1.0" encoding="utf-8"?>
<p:tagLst xmlns:p="http://schemas.openxmlformats.org/presentationml/2006/main">
  <p:tag name="KSO_WM_TEMPLATE_CATEGORY" val="custom"/>
  <p:tag name="KSO_WM_TEMPLATE_INDEX" val="20188997"/>
  <p:tag name="KSO_WM_UNIT_TYPE" val="l_h_i"/>
  <p:tag name="KSO_WM_UNIT_INDEX" val="1_1_1"/>
  <p:tag name="KSO_WM_UNIT_LAYERLEVEL" val="1_1_1"/>
  <p:tag name="KSO_WM_BEAUTIFY_FLAG" val="#wm#"/>
  <p:tag name="KSO_WM_TAG_VERSION" val="1.0"/>
  <p:tag name="KSO_WM_DIAGRAM_GROUP_CODE" val="l1-3"/>
  <p:tag name="KSO_WM_UNIT_ID" val="custom20188997_14*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03.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2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2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05.xml><?xml version="1.0" encoding="utf-8"?>
<p:tagLst xmlns:p="http://schemas.openxmlformats.org/presentationml/2006/main">
  <p:tag name="KSO_WM_TEMPLATE_CATEGORY" val="custom"/>
  <p:tag name="KSO_WM_TEMPLATE_INDEX" val="20188997"/>
  <p:tag name="KSO_WM_UNIT_TYPE" val="l_h_i"/>
  <p:tag name="KSO_WM_UNIT_INDEX" val="1_2_1"/>
  <p:tag name="KSO_WM_UNIT_LAYERLEVEL" val="1_1_1"/>
  <p:tag name="KSO_WM_BEAUTIFY_FLAG" val="#wm#"/>
  <p:tag name="KSO_WM_TAG_VERSION" val="1.0"/>
  <p:tag name="KSO_WM_DIAGRAM_GROUP_CODE" val="l1-3"/>
  <p:tag name="KSO_WM_UNIT_ID" val="custom20188997_14*l_h_i*1_2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TEMPLATE_CATEGORY" val="custom"/>
  <p:tag name="KSO_WM_TEMPLATE_INDEX" val="20188997"/>
  <p:tag name="KSO_WM_UNIT_LAYERLEVEL" val="1_1_1"/>
  <p:tag name="KSO_WM_UNIT_VALUE" val="10"/>
  <p:tag name="KSO_WM_UNIT_HIGHLIGHT" val="0"/>
  <p:tag name="KSO_WM_UNIT_COMPATIBLE" val="0"/>
  <p:tag name="KSO_WM_TAG_VERSION" val="1.0"/>
  <p:tag name="KSO_WM_DIAGRAM_GROUP_CODE" val="l1-3"/>
  <p:tag name="KSO_WM_UNIT_ID" val="custom20188997_14*l_h_a*1_3_1"/>
  <p:tag name="KSO_WM_UNIT_PRESET_TEXT" val="请输入你的标题"/>
  <p:tag name="KSO_WM_UNIT_ISCONTENTSTITLE" val="0"/>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TEMPLATE_CATEGORY" val="custom"/>
  <p:tag name="KSO_WM_TEMPLATE_INDEX" val="20188997"/>
  <p:tag name="KSO_WM_UNIT_LAYERLEVEL" val="1_1_1"/>
  <p:tag name="KSO_WM_UNIT_VALUE" val="52"/>
  <p:tag name="KSO_WM_UNIT_HIGHLIGHT" val="0"/>
  <p:tag name="KSO_WM_UNIT_COMPATIBLE" val="0"/>
  <p:tag name="KSO_WM_TAG_VERSION" val="1.0"/>
  <p:tag name="KSO_WM_DIAGRAM_GROUP_CODE" val="l1-3"/>
  <p:tag name="KSO_WM_UNIT_ID" val="custom20188997_14*l_h_f*1_3_1"/>
  <p:tag name="KSO_WM_UNIT_PRESET_TEXT" val="点击输入本栏的具体文字，简明扼要地说明分项内容，作为概念的解说。"/>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08.xml><?xml version="1.0" encoding="utf-8"?>
<p:tagLst xmlns:p="http://schemas.openxmlformats.org/presentationml/2006/main">
  <p:tag name="KSO_WM_TEMPLATE_CATEGORY" val="custom"/>
  <p:tag name="KSO_WM_TEMPLATE_INDEX" val="20188997"/>
  <p:tag name="KSO_WM_UNIT_TYPE" val="l_h_i"/>
  <p:tag name="KSO_WM_UNIT_INDEX" val="1_3_1"/>
  <p:tag name="KSO_WM_UNIT_LAYERLEVEL" val="1_1_1"/>
  <p:tag name="KSO_WM_BEAUTIFY_FLAG" val="#wm#"/>
  <p:tag name="KSO_WM_TAG_VERSION" val="1.0"/>
  <p:tag name="KSO_WM_DIAGRAM_GROUP_CODE" val="l1-3"/>
  <p:tag name="KSO_WM_UNIT_ID" val="custom20188997_14*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09.xml><?xml version="1.0" encoding="utf-8"?>
<p:tagLst xmlns:p="http://schemas.openxmlformats.org/presentationml/2006/main">
  <p:tag name="KSO_WM_TEMPLATE_CATEGORY" val="custom"/>
  <p:tag name="KSO_WM_TEMPLATE_INDEX" val="20188997"/>
  <p:tag name="KSO_WM_UNIT_TYPE" val="l_i"/>
  <p:tag name="KSO_WM_UNIT_INDEX" val="1_3"/>
  <p:tag name="KSO_WM_UNIT_LAYERLEVEL" val="1_1"/>
  <p:tag name="KSO_WM_BEAUTIFY_FLAG" val="#wm#"/>
  <p:tag name="KSO_WM_TAG_VERSION" val="1.0"/>
  <p:tag name="KSO_WM_DIAGRAM_GROUP_CODE" val="l1-3"/>
  <p:tag name="KSO_WM_UNIT_ID" val="custom20188997_14*l_i*1_3"/>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TEMPLATE_CATEGORY" val="custom"/>
  <p:tag name="KSO_WM_TEMPLATE_INDEX" val="20188997"/>
  <p:tag name="KSO_WM_UNIT_TYPE" val="l_i"/>
  <p:tag name="KSO_WM_UNIT_INDEX" val="1_2"/>
  <p:tag name="KSO_WM_UNIT_LAYERLEVEL" val="1_1"/>
  <p:tag name="KSO_WM_BEAUTIFY_FLAG" val="#wm#"/>
  <p:tag name="KSO_WM_TAG_VERSION" val="1.0"/>
  <p:tag name="KSO_WM_DIAGRAM_GROUP_CODE" val="l1-3"/>
  <p:tag name="KSO_WM_UNIT_ID" val="custom20188997_14*l_i*1_2"/>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USESOURCEFORMAT_APPLY" val="1"/>
</p:tagLst>
</file>

<file path=ppt/tags/tag311.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1_1"/>
  <p:tag name="KSO_WM_UNIT_ID" val="custom20188997_14*l_h_d*1_1_1"/>
  <p:tag name="KSO_WM_UNIT_LAYERLEVEL" val="1_1_1"/>
  <p:tag name="KSO_WM_UNIT_VALUE" val="491*873"/>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312.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2_1"/>
  <p:tag name="KSO_WM_UNIT_ID" val="custom20188997_14*l_h_d*1_2_1"/>
  <p:tag name="KSO_WM_UNIT_LAYERLEVEL" val="1_1_1"/>
  <p:tag name="KSO_WM_UNIT_VALUE" val="491*875"/>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313.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3_1"/>
  <p:tag name="KSO_WM_UNIT_ID" val="custom20188997_14*l_h_d*1_3_1"/>
  <p:tag name="KSO_WM_UNIT_LAYERLEVEL" val="1_1_1"/>
  <p:tag name="KSO_WM_UNIT_VALUE" val="488*868"/>
  <p:tag name="KSO_WM_UNIT_HIGHLIGHT" val="0"/>
  <p:tag name="KSO_WM_UNIT_COMPATIBLE" val="0"/>
  <p:tag name="KSO_WM_BEAUTIFY_FLAG" val="#wm#"/>
  <p:tag name="KSO_WM_DIAGRAM_GROUP_CODE" val="l1-3"/>
  <p:tag name="KSO_WM_UNIT_DIAGRAM_ISNUMVISUAL" val="0"/>
  <p:tag name="KSO_WM_UNIT_DIAGRAM_ISREFERUNIT" val="0"/>
  <p:tag name="KSO_WM_UNIT_USESOURCEFORMAT_APPLY" val="1"/>
</p:tagLst>
</file>

<file path=ppt/tags/tag314.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SLIDE_SUBTYPE" val="diag"/>
  <p:tag name="KSO_WM_BEAUTIFY_FLAG" val="#wm#"/>
  <p:tag name="KSO_WM_SLIDE_POSITION" val="0*115.2"/>
  <p:tag name="KSO_WM_SLIDE_SIZE" val="960*386.896"/>
  <p:tag name="KSO_WM_COMBINE_RELATE_SLIDE_ID" val="background20185107_10"/>
  <p:tag name="KSO_WM_TEMPLATE_CATEGORY" val="custom"/>
  <p:tag name="KSO_WM_TEMPLATE_INDEX" val="20188997"/>
  <p:tag name="KSO_WM_SLIDE_ID" val="custom20188997_14"/>
  <p:tag name="KSO_WM_SLIDE_INDEX" val="14"/>
  <p:tag name="KSO_WM_DIAGRAM_GROUP_CODE" val="l1-3"/>
  <p:tag name="KSO_WM_TEMPLATE_SUBCATEGORY" val="0"/>
  <p:tag name="KSO_WM_TEMPLATE_MASTER_TYPE" val="1"/>
  <p:tag name="KSO_WM_TEMPLATE_COLOR_TYPE" val="0"/>
  <p:tag name="KSO_WM_SLIDE_DIAGTYPE" val="l"/>
</p:tagLst>
</file>

<file path=ppt/tags/tag31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m1-1"/>
  <p:tag name="KSO_WM_UNIT_ID" val="custom20188997_10*a*1"/>
  <p:tag name="KSO_WM_UNIT_PRESET_TEXT" val="2.1 研究思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316.xml><?xml version="1.0" encoding="utf-8"?>
<p:tagLst xmlns:p="http://schemas.openxmlformats.org/presentationml/2006/main">
  <p:tag name="KSO_WM_DIAGRAM_GROUP_CODE" val="m1-1"/>
  <p:tag name="KSO_WM_TAG_VERSION" val="1.0"/>
  <p:tag name="KSO_WM_BEAUTIFY_FLAG" val="#wm#"/>
  <p:tag name="KSO_WM_UNIT_TYPE" val="i"/>
  <p:tag name="KSO_WM_UNIT_ID" val="custom20188997_10*i*3"/>
  <p:tag name="KSO_WM_TEMPLATE_CATEGORY" val="custom"/>
  <p:tag name="KSO_WM_TEMPLATE_INDEX" val="20188997"/>
  <p:tag name="KSO_WM_UNIT_INDEX" val="3"/>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17.xml><?xml version="1.0" encoding="utf-8"?>
<p:tagLst xmlns:p="http://schemas.openxmlformats.org/presentationml/2006/main">
  <p:tag name="KSO_WM_TAG_VERSION" val="1.0"/>
  <p:tag name="KSO_WM_SLIDE_ITEM_CNT" val="5"/>
  <p:tag name="KSO_WM_SLIDE_LAYOUT" val="a_m"/>
  <p:tag name="KSO_WM_SLIDE_LAYOUT_CNT" val="1_1"/>
  <p:tag name="KSO_WM_SLIDE_TYPE" val="text"/>
  <p:tag name="KSO_WM_SLIDE_SUBTYPE" val="diag"/>
  <p:tag name="KSO_WM_BEAUTIFY_FLAG" val="#wm#"/>
  <p:tag name="KSO_WM_SLIDE_POSITION" val="34.2914*154.355"/>
  <p:tag name="KSO_WM_SLIDE_SIZE" val="884.59*287.591"/>
  <p:tag name="KSO_WM_COMBINE_RELATE_SLIDE_ID" val="background20185107_6"/>
  <p:tag name="KSO_WM_TEMPLATE_CATEGORY" val="custom"/>
  <p:tag name="KSO_WM_TEMPLATE_INDEX" val="20188997"/>
  <p:tag name="KSO_WM_SLIDE_ID" val="custom20188997_10"/>
  <p:tag name="KSO_WM_SLIDE_INDEX" val="10"/>
  <p:tag name="KSO_WM_DIAGRAM_GROUP_CODE" val="m1-1"/>
  <p:tag name="KSO_WM_TEMPLATE_SUBCATEGORY" val="0"/>
  <p:tag name="KSO_WM_TEMPLATE_MASTER_TYPE" val="1"/>
  <p:tag name="KSO_WM_TEMPLATE_COLOR_TYPE" val="0"/>
  <p:tag name="KSO_WM_SLIDE_DIAGTYPE" val="m"/>
</p:tagLst>
</file>

<file path=ppt/tags/tag318.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BEAUTIFY_FLAG" val="#wm#"/>
  <p:tag name="KSO_WM_TAG_VERSION" val="1.0"/>
  <p:tag name="KSO_WM_UNIT_ID" val="custom20188997_15*e*1"/>
  <p:tag name="KSO_WM_UNIT_PRESET_TEXT" val="PART&#13;FIVE"/>
  <p:tag name="KSO_WM_UNIT_NOCLEAR" val="0"/>
  <p:tag name="KSO_WM_UNIT_DIAGRAM_ISNUMVISUAL" val="0"/>
  <p:tag name="KSO_WM_UNIT_DIAGRAM_ISREFERUNIT" val="0"/>
</p:tagLst>
</file>

<file path=ppt/tags/tag319.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88997_15*a*1"/>
  <p:tag name="KSO_WM_UNIT_PRESET_TEXT" val="5. 总结展望"/>
  <p:tag name="KSO_WM_UNIT_ISNUMDGMTITLE" val="0"/>
  <p:tag name="KSO_WM_UNIT_NOCLEAR" val="0"/>
  <p:tag name="KSO_WM_UNIT_DIAGRAM_ISNUMVISUAL" val="0"/>
  <p:tag name="KSO_WM_UNIT_DIAGRAM_ISREFERUNIT" val="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23"/>
  <p:tag name="KSO_WM_UNIT_HIGHLIGHT" val="0"/>
  <p:tag name="KSO_WM_UNIT_COMPATIBLE" val="0"/>
  <p:tag name="KSO_WM_BEAUTIFY_FLAG" val="#wm#"/>
  <p:tag name="KSO_WM_TAG_VERSION" val="1.0"/>
  <p:tag name="KSO_WM_UNIT_ID" val="custom20188997_15*f*1"/>
  <p:tag name="KSO_WM_UNIT_PRESET_TEXT" val="5.1研究总结   5.2亮点与不足   5.3参考文献"/>
  <p:tag name="KSO_WM_UNIT_SUBTYPE" val="a"/>
  <p:tag name="KSO_WM_UNIT_NOCLEAR" val="0"/>
  <p:tag name="KSO_WM_UNIT_DIAGRAM_ISNUMVISUAL" val="0"/>
  <p:tag name="KSO_WM_UNIT_DIAGRAM_ISREFERUNIT" val="0"/>
</p:tagLst>
</file>

<file path=ppt/tags/tag321.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11"/>
  <p:tag name="KSO_WM_TEMPLATE_CATEGORY" val="custom"/>
  <p:tag name="KSO_WM_TEMPLATE_INDEX" val="20188997"/>
  <p:tag name="KSO_WM_SLIDE_ID" val="custom20188997_15"/>
  <p:tag name="KSO_WM_SLIDE_INDEX" val="15"/>
  <p:tag name="KSO_WM_TEMPLATE_SUBCATEGORY" val="0"/>
  <p:tag name="KSO_WM_TEMPLATE_MASTER_TYPE" val="1"/>
  <p:tag name="KSO_WM_TEMPLATE_COLOR_TYPE" val="0"/>
</p:tagLst>
</file>

<file path=ppt/tags/tag322.xml><?xml version="1.0" encoding="utf-8"?>
<p:tagLst xmlns:p="http://schemas.openxmlformats.org/presentationml/2006/main">
  <p:tag name="KSO_WM_UNIT_LAYERLEVEL" val="1"/>
  <p:tag name="KSO_WM_TAG_VERSION" val="1.0"/>
  <p:tag name="KSO_WM_BEAUTIFY_FLAG" val="#wm#"/>
  <p:tag name="KSO_WM_UNIT_TYPE" val="i"/>
  <p:tag name="KSO_WM_UNIT_ID" val="custom20188997_16*i*1"/>
  <p:tag name="KSO_WM_TEMPLATE_CATEGORY" val="custom"/>
  <p:tag name="KSO_WM_TEMPLATE_INDEX" val="20188997"/>
  <p:tag name="KSO_WM_UNIT_INDEX" val="1"/>
  <p:tag name="KSO_WM_UNIT_HIGHLIGHT" val="0"/>
  <p:tag name="KSO_WM_UNIT_COMPATIBLE" val="0"/>
  <p:tag name="KSO_WM_UNIT_DIAGRAM_ISNUMVISUAL" val="0"/>
  <p:tag name="KSO_WM_UNIT_DIAGRAM_ISREFERUNIT" val="0"/>
</p:tagLst>
</file>

<file path=ppt/tags/tag323.xml><?xml version="1.0" encoding="utf-8"?>
<p:tagLst xmlns:p="http://schemas.openxmlformats.org/presentationml/2006/main">
  <p:tag name="KSO_WM_TAG_VERSION" val="1.0"/>
  <p:tag name="KSO_WM_BEAUTIFY_FLAG" val="#wm#"/>
  <p:tag name="KSO_WM_UNIT_TYPE" val="i"/>
  <p:tag name="KSO_WM_UNIT_ID" val="custom20188997_16*i*2"/>
  <p:tag name="KSO_WM_TEMPLATE_CATEGORY" val="custom"/>
  <p:tag name="KSO_WM_TEMPLATE_INDEX" val="20188997"/>
  <p:tag name="KSO_WM_UNIT_INDEX" val="2"/>
  <p:tag name="KSO_WM_UNIT_HIGHLIGHT" val="0"/>
  <p:tag name="KSO_WM_UNIT_COMPATIBLE" val="0"/>
  <p:tag name="KSO_WM_UNIT_DIAGRAM_ISNUMVISUAL" val="0"/>
  <p:tag name="KSO_WM_UNIT_DIAGRAM_ISREFERUNIT" val="0"/>
  <p:tag name="KSO_WM_UNIT_LAYERLEVEL" val="1"/>
</p:tagLst>
</file>

<file path=ppt/tags/tag324.xml><?xml version="1.0" encoding="utf-8"?>
<p:tagLst xmlns:p="http://schemas.openxmlformats.org/presentationml/2006/main">
  <p:tag name="KSO_WM_TEMPLATE_CATEGORY" val="custom"/>
  <p:tag name="KSO_WM_TEMPLATE_INDEX" val="20188997"/>
  <p:tag name="KSO_WM_UNIT_TYPE" val="h_a"/>
  <p:tag name="KSO_WM_UNIT_INDEX" val="1_1"/>
  <p:tag name="KSO_WM_UNIT_LAYERLEVEL" val="1_1"/>
  <p:tag name="KSO_WM_UNIT_VALUE" val="27"/>
  <p:tag name="KSO_WM_UNIT_HIGHLIGHT" val="0"/>
  <p:tag name="KSO_WM_UNIT_COMPATIBLE" val="0"/>
  <p:tag name="KSO_WM_BEAUTIFY_FLAG" val="#wm#"/>
  <p:tag name="KSO_WM_TAG_VERSION" val="1.0"/>
  <p:tag name="KSO_WM_UNIT_ID" val="custom20188997_16*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Lst>
</file>

<file path=ppt/tags/tag325.xml><?xml version="1.0" encoding="utf-8"?>
<p:tagLst xmlns:p="http://schemas.openxmlformats.org/presentationml/2006/main">
  <p:tag name="KSO_WM_TEMPLATE_CATEGORY" val="custom"/>
  <p:tag name="KSO_WM_TEMPLATE_INDEX" val="20188997"/>
  <p:tag name="KSO_WM_UNIT_LAYERLEVEL" val="1_1"/>
  <p:tag name="KSO_WM_UNIT_VALUE" val="156"/>
  <p:tag name="KSO_WM_UNIT_HIGHLIGHT" val="0"/>
  <p:tag name="KSO_WM_UNIT_COMPATIBLE" val="0"/>
  <p:tag name="KSO_WM_TAG_VERSION" val="1.0"/>
  <p:tag name="KSO_WM_UNIT_ID" val="custom20188997_16*h_f*1_1"/>
  <p:tag name="KSO_WM_UNIT_PRESET_TEXT" val="作为概念的解说，请根据您的具体内容酌情进行修改，以便于让阅读者更容易理解您所提及的信息内容和更好地展示您的观点。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Lst>
</file>

<file path=ppt/tags/tag326.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0188997_16*a*1"/>
  <p:tag name="KSO_WM_UNIT_PRESET_TEXT" val="5.1 研究总结"/>
  <p:tag name="KSO_WM_UNIT_ISNUMDGMTITLE" val="0"/>
  <p:tag name="KSO_WM_UNIT_NOCLEAR" val="0"/>
  <p:tag name="KSO_WM_UNIT_DIAGRAM_ISNUMVISUAL" val="0"/>
  <p:tag name="KSO_WM_UNIT_DIAGRAM_ISREFERUNIT" val="0"/>
</p:tagLst>
</file>

<file path=ppt/tags/tag327.xml><?xml version="1.0" encoding="utf-8"?>
<p:tagLst xmlns:p="http://schemas.openxmlformats.org/presentationml/2006/main">
  <p:tag name="KSO_WM_TEMPLATE_CATEGORY" val="custom"/>
  <p:tag name="KSO_WM_TEMPLATE_INDEX" val="20188997"/>
  <p:tag name="KSO_WM_UNIT_LAYERLEVEL" val="1_1"/>
  <p:tag name="KSO_WM_UNIT_VALUE" val="156"/>
  <p:tag name="KSO_WM_UNIT_HIGHLIGHT" val="0"/>
  <p:tag name="KSO_WM_UNIT_COMPATIBLE" val="0"/>
  <p:tag name="KSO_WM_TAG_VERSION" val="1.0"/>
  <p:tag name="KSO_WM_UNIT_ID" val="custom20188997_16*h_f*1_1"/>
  <p:tag name="KSO_WM_UNIT_PRESET_TEXT" val="作为概念的解说，请根据您的具体内容酌情进行修改，以便于让阅读者更容易理解您所提及的信息内容和更好地展示您的观点。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Lst>
</file>

<file path=ppt/tags/tag328.xml><?xml version="1.0" encoding="utf-8"?>
<p:tagLst xmlns:p="http://schemas.openxmlformats.org/presentationml/2006/main">
  <p:tag name="KSO_WM_TAG_VERSION" val="1.0"/>
  <p:tag name="KSO_WM_SLIDE_ITEM_CNT" val="0"/>
  <p:tag name="KSO_WM_SLIDE_LAYOUT" val="a_h"/>
  <p:tag name="KSO_WM_SLIDE_LAYOUT_CNT" val="1_1"/>
  <p:tag name="KSO_WM_SLIDE_TYPE" val="text"/>
  <p:tag name="KSO_WM_SLIDE_SUBTYPE" val="diag"/>
  <p:tag name="KSO_WM_BEAUTIFY_FLAG" val="#wm#"/>
  <p:tag name="KSO_WM_SLIDE_POSITION" val="205.348*243.51"/>
  <p:tag name="KSO_WM_SLIDE_SIZE" val="564.213*122.354"/>
  <p:tag name="KSO_WM_COMBINE_RELATE_SLIDE_ID" val="background20185107_12"/>
  <p:tag name="KSO_WM_TEMPLATE_CATEGORY" val="custom"/>
  <p:tag name="KSO_WM_TEMPLATE_INDEX" val="20188997"/>
  <p:tag name="KSO_WM_SLIDE_ID" val="custom20188997_16"/>
  <p:tag name="KSO_WM_SLIDE_INDEX" val="16"/>
  <p:tag name="KSO_WM_TEMPLATE_SUBCATEGORY" val="0"/>
  <p:tag name="KSO_WM_TEMPLATE_MASTER_TYPE" val="1"/>
  <p:tag name="KSO_WM_TEMPLATE_COLOR_TYPE" val="0"/>
</p:tagLst>
</file>

<file path=ppt/tags/tag329.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UNIT_ID" val="custom20188997_18*a*1"/>
  <p:tag name="KSO_WM_UNIT_PRESET_TEXT" val="请老师批评指导"/>
  <p:tag name="KSO_WM_UNIT_ISNUMDGMTITLE" val="0"/>
  <p:tag name="KSO_WM_UNIT_NOCLEAR" val="0"/>
  <p:tag name="KSO_WM_UNIT_DIAGRAM_ISNUMVISUAL" val="0"/>
  <p:tag name="KSO_WM_UNIT_DIAGRAM_ISREFERUNIT"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EMPLATE_CATEGORY" val="custom"/>
  <p:tag name="KSO_WM_TEMPLATE_INDEX" val="20188997"/>
  <p:tag name="KSO_WM_UNIT_TYPE" val="b"/>
  <p:tag name="KSO_WM_UNIT_INDEX" val="1"/>
  <p:tag name="KSO_WM_UNIT_LAYERLEVEL" val="1"/>
  <p:tag name="KSO_WM_UNIT_VALUE" val="10"/>
  <p:tag name="KSO_WM_UNIT_ISCONTENTSTITLE" val="0"/>
  <p:tag name="KSO_WM_UNIT_HIGHLIGHT" val="0"/>
  <p:tag name="KSO_WM_UNIT_COMPATIBLE" val="0"/>
  <p:tag name="KSO_WM_BEAUTIFY_FLAG" val="#wm#"/>
  <p:tag name="KSO_WM_TAG_VERSION" val="1.0"/>
  <p:tag name="KSO_WM_UNIT_ID" val="custom20188997_18*b*1"/>
  <p:tag name="KSO_WM_UNIT_PRESET_TEXT" val="THANKS"/>
  <p:tag name="KSO_WM_UNIT_ISNUMDGMTITLE" val="0"/>
  <p:tag name="KSO_WM_UNIT_NOCLEAR" val="0"/>
  <p:tag name="KSO_WM_UNIT_DIAGRAM_ISNUMVISUAL" val="0"/>
  <p:tag name="KSO_WM_UNIT_DIAGRAM_ISREFERUNIT" val="0"/>
</p:tagLst>
</file>

<file path=ppt/tags/tag331.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SLIDE_SUBTYPE" val="pureTxt"/>
  <p:tag name="KSO_WM_BEAUTIFY_FLAG" val="#wm#"/>
  <p:tag name="KSO_WM_COMBINE_RELATE_SLIDE_ID" val="background20185107_14"/>
  <p:tag name="KSO_WM_TEMPLATE_CATEGORY" val="custom"/>
  <p:tag name="KSO_WM_TEMPLATE_INDEX" val="20188997"/>
  <p:tag name="KSO_WM_SLIDE_ID" val="custom20188997_18"/>
  <p:tag name="KSO_WM_SLIDE_INDEX" val="18"/>
  <p:tag name="KSO_WM_TEMPLATE_SUBCATEGORY" val="0"/>
  <p:tag name="KSO_WM_TEMPLATE_MASTER_TYPE" val="1"/>
  <p:tag name="KSO_WM_TEMPLATE_COLOR_TYPE" val="0"/>
</p:tagLst>
</file>

<file path=ppt/tags/tag332.xml><?xml version="1.0" encoding="utf-8"?>
<p:tagLst xmlns:p="http://schemas.openxmlformats.org/presentationml/2006/main">
  <p:tag name="COMMONDATA" val="eyJoZGlkIjoiOTdkYzYwM2UyYzIzODc5MWY5NWM4NTE3ZDU2NThhOWYifQ=="/>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TAG_VERSION" val="1.0"/>
  <p:tag name="KSO_WM_BEAUTIFY_FLAG" val="#wm#"/>
  <p:tag name="KSO_WM_UNIT_TYPE" val="i"/>
  <p:tag name="KSO_WM_UNIT_ID" val="_12*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TYPE" val="i"/>
  <p:tag name="KSO_WM_UNIT_ID" val="_13*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2"/>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87.xml><?xml version="1.0" encoding="utf-8"?>
<p:tagLst xmlns:p="http://schemas.openxmlformats.org/presentationml/2006/main">
  <p:tag name="KSO_WM_TAG_VERSION" val="1.0"/>
  <p:tag name="KSO_WM_BEAUTIFY_FLAG" val="#wm#"/>
  <p:tag name="KSO_WM_UNIT_TYPE" val="i"/>
  <p:tag name="KSO_WM_UNIT_ID" val="_14*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8.xml><?xml version="1.0" encoding="utf-8"?>
<p:tagLst xmlns:p="http://schemas.openxmlformats.org/presentationml/2006/main">
  <p:tag name="KSO_WM_TAG_VERSION" val="1.0"/>
  <p:tag name="KSO_WM_BEAUTIFY_FLAG" val="#wm#"/>
  <p:tag name="KSO_WM_UNIT_TYPE" val="i"/>
  <p:tag name="KSO_WM_UNIT_ID" val="_15*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20188997">
      <a:dk1>
        <a:srgbClr val="000000"/>
      </a:dk1>
      <a:lt1>
        <a:srgbClr val="FFFFFF"/>
      </a:lt1>
      <a:dk2>
        <a:srgbClr val="F2F2F2"/>
      </a:dk2>
      <a:lt2>
        <a:srgbClr val="FFFFFF"/>
      </a:lt2>
      <a:accent1>
        <a:srgbClr val="2071D3"/>
      </a:accent1>
      <a:accent2>
        <a:srgbClr val="1C69BD"/>
      </a:accent2>
      <a:accent3>
        <a:srgbClr val="1862A7"/>
      </a:accent3>
      <a:accent4>
        <a:srgbClr val="287583"/>
      </a:accent4>
      <a:accent5>
        <a:srgbClr val="4DA452"/>
      </a:accent5>
      <a:accent6>
        <a:srgbClr val="71D320"/>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1326</Words>
  <Application>WPS 演示</Application>
  <PresentationFormat>宽屏</PresentationFormat>
  <Paragraphs>324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Impact</vt:lpstr>
      <vt:lpstr>Gill Sans</vt:lpstr>
      <vt:lpstr>Arial</vt:lpstr>
      <vt:lpstr>Lato</vt:lpstr>
      <vt:lpstr>Arial Unicode MS</vt:lpstr>
      <vt:lpstr>Calibri</vt:lpstr>
      <vt:lpstr>AMGDT</vt:lpstr>
      <vt:lpstr>1_Office 主题​​</vt:lpstr>
      <vt:lpstr>RM战队管理系统的设计与实现</vt:lpstr>
      <vt:lpstr>PowerPoint 演示文稿</vt:lpstr>
      <vt:lpstr>1. 研究背景</vt:lpstr>
      <vt:lpstr>PowerPoint 演示文稿</vt:lpstr>
      <vt:lpstr>2. 需求分析</vt:lpstr>
      <vt:lpstr>PowerPoint 演示文稿</vt:lpstr>
      <vt:lpstr>3. 系统设计</vt:lpstr>
      <vt:lpstr>PowerPoint 演示文稿</vt:lpstr>
      <vt:lpstr>PowerPoint 演示文稿</vt:lpstr>
      <vt:lpstr>PowerPoint 演示文稿</vt:lpstr>
      <vt:lpstr>4. 详细设计</vt:lpstr>
      <vt:lpstr>PowerPoint 演示文稿</vt:lpstr>
      <vt:lpstr>PowerPoint 演示文稿</vt:lpstr>
      <vt:lpstr>PowerPoint 演示文稿</vt:lpstr>
      <vt:lpstr>PowerPoint 演示文稿</vt:lpstr>
      <vt:lpstr>PowerPoint 演示文稿</vt:lpstr>
      <vt:lpstr>PowerPoint 演示文稿</vt:lpstr>
      <vt:lpstr>5. 总结与致谢</vt:lpstr>
      <vt:lpstr>PowerPoint 演示文稿</vt:lpstr>
      <vt:lpstr>感谢聆听及指导！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浅雨</cp:lastModifiedBy>
  <cp:revision>7</cp:revision>
  <dcterms:created xsi:type="dcterms:W3CDTF">2022-06-23T13:13:00Z</dcterms:created>
  <dcterms:modified xsi:type="dcterms:W3CDTF">2022-06-25T03:41:43Z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98AF5A4076AD4B5581AE9E85719A048B</vt:lpwstr>
  </property>
  <property fmtid="{D5CDD505-2E9C-101B-9397-08002B2CF9AE}" pid="3" name="KSOProductBuildVer">
    <vt:lpwstr>2052-11.1.0.11830</vt:lpwstr>
  </property>
</Properties>
</file>