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49.xml" ContentType="application/vnd.openxmlformats-officedocument.presentationml.tags+xml"/>
  <Override PartName="/ppt/tags/tag58.xml" ContentType="application/vnd.openxmlformats-officedocument.presentationml.tags+xml"/>
  <Default Extension="rels" ContentType="application/vnd.openxmlformats-package.relationships+xml"/>
  <Default Extension="xml" ContentType="application/xml"/>
  <Override PartName="/ppt/tags/tag29.xml" ContentType="application/vnd.openxmlformats-officedocument.presentationml.tags+xml"/>
  <Override PartName="/ppt/tags/tag38.xml" ContentType="application/vnd.openxmlformats-officedocument.presentationml.tags+xml"/>
  <Override PartName="/ppt/tags/tag47.xml" ContentType="application/vnd.openxmlformats-officedocument.presentationml.tags+xml"/>
  <Override PartName="/ppt/tags/tag56.xml" ContentType="application/vnd.openxmlformats-officedocument.presentationml.tag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ppt/tags/tag45.xml" ContentType="application/vnd.openxmlformats-officedocument.presentationml.tags+xml"/>
  <Override PartName="/ppt/tags/tag54.xml" ContentType="application/vnd.openxmlformats-officedocument.presentationml.tags+xml"/>
  <Override PartName="/ppt/tags/tag63.xml" ContentType="application/vnd.openxmlformats-officedocument.presentationml.tags+xml"/>
  <Override PartName="/docProps/custom.xml" ContentType="application/vnd.openxmlformats-officedocument.custom-propertie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tags/tag43.xml" ContentType="application/vnd.openxmlformats-officedocument.presentationml.tags+xml"/>
  <Override PartName="/ppt/tags/tag52.xml" ContentType="application/vnd.openxmlformats-officedocument.presentationml.tags+xml"/>
  <Override PartName="/ppt/tags/tag61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tags/tag39.xml" ContentType="application/vnd.openxmlformats-officedocument.presentationml.tags+xml"/>
  <Override PartName="/ppt/tags/tag59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62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9" r:id="rId3"/>
    <p:sldId id="286" r:id="rId4"/>
    <p:sldId id="265" r:id="rId5"/>
    <p:sldId id="260" r:id="rId6"/>
    <p:sldId id="285" r:id="rId7"/>
    <p:sldId id="271" r:id="rId8"/>
    <p:sldId id="294" r:id="rId9"/>
    <p:sldId id="287" r:id="rId10"/>
    <p:sldId id="261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79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-1326" y="-618"/>
      </p:cViewPr>
      <p:guideLst>
        <p:guide orient="horz" pos="2181"/>
        <p:guide pos="38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2018-11-30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2018-11-30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2018-11-30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2018-11-30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2018-11-30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2018-11-30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2018-11-30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2018-11-30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2018-11-30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2018-11-30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2018-11-30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pPr/>
              <a:t>2018-11-30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tags" Target="../tags/tag27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34" Type="http://schemas.openxmlformats.org/officeDocument/2006/relationships/image" Target="../media/image3.png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33" Type="http://schemas.openxmlformats.org/officeDocument/2006/relationships/image" Target="../media/image2.png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29" Type="http://schemas.openxmlformats.org/officeDocument/2006/relationships/tags" Target="../tags/tag30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32" Type="http://schemas.openxmlformats.org/officeDocument/2006/relationships/slideLayout" Target="../slideLayouts/slideLayout7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31" Type="http://schemas.openxmlformats.org/officeDocument/2006/relationships/tags" Target="../tags/tag32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30" Type="http://schemas.openxmlformats.org/officeDocument/2006/relationships/tags" Target="../tags/tag3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13" Type="http://schemas.openxmlformats.org/officeDocument/2006/relationships/tags" Target="../tags/tag45.xml"/><Relationship Id="rId18" Type="http://schemas.openxmlformats.org/officeDocument/2006/relationships/tags" Target="../tags/tag50.xml"/><Relationship Id="rId26" Type="http://schemas.openxmlformats.org/officeDocument/2006/relationships/tags" Target="../tags/tag58.xml"/><Relationship Id="rId3" Type="http://schemas.openxmlformats.org/officeDocument/2006/relationships/tags" Target="../tags/tag35.xml"/><Relationship Id="rId21" Type="http://schemas.openxmlformats.org/officeDocument/2006/relationships/tags" Target="../tags/tag53.xml"/><Relationship Id="rId34" Type="http://schemas.openxmlformats.org/officeDocument/2006/relationships/image" Target="../media/image3.png"/><Relationship Id="rId7" Type="http://schemas.openxmlformats.org/officeDocument/2006/relationships/tags" Target="../tags/tag39.xml"/><Relationship Id="rId12" Type="http://schemas.openxmlformats.org/officeDocument/2006/relationships/tags" Target="../tags/tag44.xml"/><Relationship Id="rId17" Type="http://schemas.openxmlformats.org/officeDocument/2006/relationships/tags" Target="../tags/tag49.xml"/><Relationship Id="rId25" Type="http://schemas.openxmlformats.org/officeDocument/2006/relationships/tags" Target="../tags/tag57.xml"/><Relationship Id="rId33" Type="http://schemas.openxmlformats.org/officeDocument/2006/relationships/image" Target="../media/image2.png"/><Relationship Id="rId2" Type="http://schemas.openxmlformats.org/officeDocument/2006/relationships/tags" Target="../tags/tag34.xml"/><Relationship Id="rId16" Type="http://schemas.openxmlformats.org/officeDocument/2006/relationships/tags" Target="../tags/tag48.xml"/><Relationship Id="rId20" Type="http://schemas.openxmlformats.org/officeDocument/2006/relationships/tags" Target="../tags/tag52.xml"/><Relationship Id="rId29" Type="http://schemas.openxmlformats.org/officeDocument/2006/relationships/tags" Target="../tags/tag61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tags" Target="../tags/tag43.xml"/><Relationship Id="rId24" Type="http://schemas.openxmlformats.org/officeDocument/2006/relationships/tags" Target="../tags/tag56.xml"/><Relationship Id="rId32" Type="http://schemas.openxmlformats.org/officeDocument/2006/relationships/slideLayout" Target="../slideLayouts/slideLayout7.xml"/><Relationship Id="rId5" Type="http://schemas.openxmlformats.org/officeDocument/2006/relationships/tags" Target="../tags/tag37.xml"/><Relationship Id="rId15" Type="http://schemas.openxmlformats.org/officeDocument/2006/relationships/tags" Target="../tags/tag47.xml"/><Relationship Id="rId23" Type="http://schemas.openxmlformats.org/officeDocument/2006/relationships/tags" Target="../tags/tag55.xml"/><Relationship Id="rId28" Type="http://schemas.openxmlformats.org/officeDocument/2006/relationships/tags" Target="../tags/tag60.xml"/><Relationship Id="rId10" Type="http://schemas.openxmlformats.org/officeDocument/2006/relationships/tags" Target="../tags/tag42.xml"/><Relationship Id="rId19" Type="http://schemas.openxmlformats.org/officeDocument/2006/relationships/tags" Target="../tags/tag51.xml"/><Relationship Id="rId31" Type="http://schemas.openxmlformats.org/officeDocument/2006/relationships/tags" Target="../tags/tag63.xml"/><Relationship Id="rId4" Type="http://schemas.openxmlformats.org/officeDocument/2006/relationships/tags" Target="../tags/tag36.xml"/><Relationship Id="rId9" Type="http://schemas.openxmlformats.org/officeDocument/2006/relationships/tags" Target="../tags/tag41.xml"/><Relationship Id="rId14" Type="http://schemas.openxmlformats.org/officeDocument/2006/relationships/tags" Target="../tags/tag46.xml"/><Relationship Id="rId22" Type="http://schemas.openxmlformats.org/officeDocument/2006/relationships/tags" Target="../tags/tag54.xml"/><Relationship Id="rId27" Type="http://schemas.openxmlformats.org/officeDocument/2006/relationships/tags" Target="../tags/tag59.xml"/><Relationship Id="rId30" Type="http://schemas.openxmlformats.org/officeDocument/2006/relationships/tags" Target="../tags/tag6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86800" y="1573530"/>
            <a:ext cx="2698750" cy="36068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-16196"/>
            <a:ext cx="12284765" cy="6109022"/>
          </a:xfrm>
          <a:prstGeom prst="rect">
            <a:avLst/>
          </a:prstGeom>
          <a:solidFill>
            <a:srgbClr val="00A7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mu</a:t>
            </a:r>
          </a:p>
        </p:txBody>
      </p:sp>
      <p:sp>
        <p:nvSpPr>
          <p:cNvPr id="43209" name="Line 41161"/>
          <p:cNvSpPr>
            <a:spLocks noChangeShapeType="1"/>
          </p:cNvSpPr>
          <p:nvPr/>
        </p:nvSpPr>
        <p:spPr bwMode="auto">
          <a:xfrm flipV="1">
            <a:off x="635" y="5973445"/>
            <a:ext cx="12191365" cy="38735"/>
          </a:xfrm>
          <a:prstGeom prst="line">
            <a:avLst/>
          </a:prstGeom>
          <a:noFill/>
          <a:ln w="25400">
            <a:solidFill>
              <a:srgbClr val="EDE8C7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grpSp>
        <p:nvGrpSpPr>
          <p:cNvPr id="43202" name="Group 41154"/>
          <p:cNvGrpSpPr/>
          <p:nvPr/>
        </p:nvGrpSpPr>
        <p:grpSpPr bwMode="auto">
          <a:xfrm>
            <a:off x="9472085" y="5091643"/>
            <a:ext cx="1602316" cy="99483"/>
            <a:chOff x="4477" y="2290"/>
            <a:chExt cx="757" cy="47"/>
          </a:xfrm>
        </p:grpSpPr>
        <p:sp>
          <p:nvSpPr>
            <p:cNvPr id="7353" name="Rectangle 41001"/>
            <p:cNvSpPr>
              <a:spLocks noChangeArrowheads="1"/>
            </p:cNvSpPr>
            <p:nvPr/>
          </p:nvSpPr>
          <p:spPr bwMode="auto">
            <a:xfrm>
              <a:off x="4477" y="2290"/>
              <a:ext cx="176" cy="47"/>
            </a:xfrm>
            <a:prstGeom prst="rect">
              <a:avLst/>
            </a:prstGeom>
            <a:solidFill>
              <a:srgbClr val="92E2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354" name="Rectangle 41003"/>
            <p:cNvSpPr>
              <a:spLocks noChangeArrowheads="1"/>
            </p:cNvSpPr>
            <p:nvPr/>
          </p:nvSpPr>
          <p:spPr bwMode="auto">
            <a:xfrm>
              <a:off x="4710" y="2290"/>
              <a:ext cx="524" cy="47"/>
            </a:xfrm>
            <a:prstGeom prst="rect">
              <a:avLst/>
            </a:prstGeom>
            <a:solidFill>
              <a:srgbClr val="92E2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43201" name="Group 41153"/>
          <p:cNvGrpSpPr/>
          <p:nvPr/>
        </p:nvGrpSpPr>
        <p:grpSpPr bwMode="auto">
          <a:xfrm>
            <a:off x="7607300" y="4594226"/>
            <a:ext cx="1602317" cy="99484"/>
            <a:chOff x="3596" y="2055"/>
            <a:chExt cx="757" cy="47"/>
          </a:xfrm>
        </p:grpSpPr>
        <p:sp>
          <p:nvSpPr>
            <p:cNvPr id="7351" name="Rectangle 41005"/>
            <p:cNvSpPr>
              <a:spLocks noChangeArrowheads="1"/>
            </p:cNvSpPr>
            <p:nvPr/>
          </p:nvSpPr>
          <p:spPr bwMode="auto">
            <a:xfrm>
              <a:off x="4178" y="2055"/>
              <a:ext cx="175" cy="47"/>
            </a:xfrm>
            <a:prstGeom prst="rect">
              <a:avLst/>
            </a:prstGeom>
            <a:solidFill>
              <a:srgbClr val="51D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352" name="Rectangle 41007"/>
            <p:cNvSpPr>
              <a:spLocks noChangeArrowheads="1"/>
            </p:cNvSpPr>
            <p:nvPr/>
          </p:nvSpPr>
          <p:spPr bwMode="auto">
            <a:xfrm>
              <a:off x="3596" y="2055"/>
              <a:ext cx="524" cy="47"/>
            </a:xfrm>
            <a:prstGeom prst="rect">
              <a:avLst/>
            </a:prstGeom>
            <a:solidFill>
              <a:srgbClr val="51D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43200" name="Group 41152"/>
          <p:cNvGrpSpPr/>
          <p:nvPr/>
        </p:nvGrpSpPr>
        <p:grpSpPr bwMode="auto">
          <a:xfrm>
            <a:off x="10337801" y="4346576"/>
            <a:ext cx="1606551" cy="99483"/>
            <a:chOff x="4886" y="1938"/>
            <a:chExt cx="759" cy="47"/>
          </a:xfrm>
        </p:grpSpPr>
        <p:sp>
          <p:nvSpPr>
            <p:cNvPr id="7349" name="Rectangle 41009"/>
            <p:cNvSpPr>
              <a:spLocks noChangeArrowheads="1"/>
            </p:cNvSpPr>
            <p:nvPr/>
          </p:nvSpPr>
          <p:spPr bwMode="auto">
            <a:xfrm>
              <a:off x="5468" y="1938"/>
              <a:ext cx="177" cy="47"/>
            </a:xfrm>
            <a:prstGeom prst="rect">
              <a:avLst/>
            </a:prstGeom>
            <a:solidFill>
              <a:srgbClr val="51D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350" name="Rectangle 41011"/>
            <p:cNvSpPr>
              <a:spLocks noChangeArrowheads="1"/>
            </p:cNvSpPr>
            <p:nvPr/>
          </p:nvSpPr>
          <p:spPr bwMode="auto">
            <a:xfrm>
              <a:off x="4886" y="1938"/>
              <a:ext cx="524" cy="47"/>
            </a:xfrm>
            <a:prstGeom prst="rect">
              <a:avLst/>
            </a:prstGeom>
            <a:solidFill>
              <a:srgbClr val="51D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43199" name="Group 41151"/>
          <p:cNvGrpSpPr/>
          <p:nvPr/>
        </p:nvGrpSpPr>
        <p:grpSpPr bwMode="auto">
          <a:xfrm>
            <a:off x="10068985" y="3927477"/>
            <a:ext cx="1602316" cy="95249"/>
            <a:chOff x="4759" y="1740"/>
            <a:chExt cx="757" cy="45"/>
          </a:xfrm>
        </p:grpSpPr>
        <p:sp>
          <p:nvSpPr>
            <p:cNvPr id="7347" name="Rectangle 41013"/>
            <p:cNvSpPr>
              <a:spLocks noChangeArrowheads="1"/>
            </p:cNvSpPr>
            <p:nvPr/>
          </p:nvSpPr>
          <p:spPr bwMode="auto">
            <a:xfrm>
              <a:off x="5339" y="1740"/>
              <a:ext cx="177" cy="45"/>
            </a:xfrm>
            <a:prstGeom prst="rect">
              <a:avLst/>
            </a:prstGeom>
            <a:solidFill>
              <a:srgbClr val="51D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348" name="Rectangle 41015"/>
            <p:cNvSpPr>
              <a:spLocks noChangeArrowheads="1"/>
            </p:cNvSpPr>
            <p:nvPr/>
          </p:nvSpPr>
          <p:spPr bwMode="auto">
            <a:xfrm>
              <a:off x="4759" y="1740"/>
              <a:ext cx="522" cy="45"/>
            </a:xfrm>
            <a:prstGeom prst="rect">
              <a:avLst/>
            </a:prstGeom>
            <a:solidFill>
              <a:srgbClr val="51D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43157" name="Oval 41109"/>
          <p:cNvSpPr>
            <a:spLocks noChangeArrowheads="1"/>
          </p:cNvSpPr>
          <p:nvPr/>
        </p:nvSpPr>
        <p:spPr bwMode="auto">
          <a:xfrm>
            <a:off x="6250518" y="3713692"/>
            <a:ext cx="1181100" cy="1178984"/>
          </a:xfrm>
          <a:prstGeom prst="ellipse">
            <a:avLst/>
          </a:prstGeom>
          <a:solidFill>
            <a:srgbClr val="92E2E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grpSp>
        <p:nvGrpSpPr>
          <p:cNvPr id="43203" name="Group 41155"/>
          <p:cNvGrpSpPr/>
          <p:nvPr/>
        </p:nvGrpSpPr>
        <p:grpSpPr bwMode="auto">
          <a:xfrm>
            <a:off x="6472767" y="3868210"/>
            <a:ext cx="821267" cy="747183"/>
            <a:chOff x="3060" y="1712"/>
            <a:chExt cx="388" cy="353"/>
          </a:xfrm>
        </p:grpSpPr>
        <p:sp>
          <p:nvSpPr>
            <p:cNvPr id="7340" name="Freeform 41110"/>
            <p:cNvSpPr/>
            <p:nvPr/>
          </p:nvSpPr>
          <p:spPr bwMode="auto">
            <a:xfrm>
              <a:off x="3163" y="1712"/>
              <a:ext cx="155" cy="139"/>
            </a:xfrm>
            <a:custGeom>
              <a:avLst/>
              <a:gdLst>
                <a:gd name="T0" fmla="*/ 113 w 89"/>
                <a:gd name="T1" fmla="*/ 130 h 80"/>
                <a:gd name="T2" fmla="*/ 42 w 89"/>
                <a:gd name="T3" fmla="*/ 139 h 80"/>
                <a:gd name="T4" fmla="*/ 5 w 89"/>
                <a:gd name="T5" fmla="*/ 36 h 80"/>
                <a:gd name="T6" fmla="*/ 33 w 89"/>
                <a:gd name="T7" fmla="*/ 19 h 80"/>
                <a:gd name="T8" fmla="*/ 24 w 89"/>
                <a:gd name="T9" fmla="*/ 45 h 80"/>
                <a:gd name="T10" fmla="*/ 52 w 89"/>
                <a:gd name="T11" fmla="*/ 14 h 80"/>
                <a:gd name="T12" fmla="*/ 117 w 89"/>
                <a:gd name="T13" fmla="*/ 5 h 80"/>
                <a:gd name="T14" fmla="*/ 150 w 89"/>
                <a:gd name="T15" fmla="*/ 47 h 80"/>
                <a:gd name="T16" fmla="*/ 113 w 89"/>
                <a:gd name="T17" fmla="*/ 130 h 8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9" h="80">
                  <a:moveTo>
                    <a:pt x="65" y="75"/>
                  </a:moveTo>
                  <a:cubicBezTo>
                    <a:pt x="51" y="79"/>
                    <a:pt x="38" y="74"/>
                    <a:pt x="24" y="80"/>
                  </a:cubicBezTo>
                  <a:cubicBezTo>
                    <a:pt x="24" y="61"/>
                    <a:pt x="12" y="41"/>
                    <a:pt x="3" y="21"/>
                  </a:cubicBezTo>
                  <a:cubicBezTo>
                    <a:pt x="0" y="20"/>
                    <a:pt x="7" y="11"/>
                    <a:pt x="19" y="11"/>
                  </a:cubicBezTo>
                  <a:cubicBezTo>
                    <a:pt x="20" y="12"/>
                    <a:pt x="14" y="26"/>
                    <a:pt x="14" y="26"/>
                  </a:cubicBezTo>
                  <a:cubicBezTo>
                    <a:pt x="14" y="26"/>
                    <a:pt x="29" y="8"/>
                    <a:pt x="30" y="8"/>
                  </a:cubicBezTo>
                  <a:cubicBezTo>
                    <a:pt x="44" y="0"/>
                    <a:pt x="53" y="0"/>
                    <a:pt x="67" y="3"/>
                  </a:cubicBezTo>
                  <a:cubicBezTo>
                    <a:pt x="80" y="6"/>
                    <a:pt x="89" y="18"/>
                    <a:pt x="86" y="27"/>
                  </a:cubicBezTo>
                  <a:cubicBezTo>
                    <a:pt x="77" y="40"/>
                    <a:pt x="65" y="61"/>
                    <a:pt x="65" y="75"/>
                  </a:cubicBezTo>
                  <a:close/>
                </a:path>
              </a:pathLst>
            </a:custGeom>
            <a:solidFill>
              <a:srgbClr val="474E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41" name="Freeform 41111"/>
            <p:cNvSpPr/>
            <p:nvPr/>
          </p:nvSpPr>
          <p:spPr bwMode="auto">
            <a:xfrm>
              <a:off x="3063" y="1894"/>
              <a:ext cx="385" cy="171"/>
            </a:xfrm>
            <a:custGeom>
              <a:avLst/>
              <a:gdLst>
                <a:gd name="T0" fmla="*/ 0 w 221"/>
                <a:gd name="T1" fmla="*/ 72 h 98"/>
                <a:gd name="T2" fmla="*/ 82 w 221"/>
                <a:gd name="T3" fmla="*/ 171 h 98"/>
                <a:gd name="T4" fmla="*/ 279 w 221"/>
                <a:gd name="T5" fmla="*/ 171 h 98"/>
                <a:gd name="T6" fmla="*/ 347 w 221"/>
                <a:gd name="T7" fmla="*/ 0 h 98"/>
                <a:gd name="T8" fmla="*/ 103 w 221"/>
                <a:gd name="T9" fmla="*/ 86 h 98"/>
                <a:gd name="T10" fmla="*/ 0 w 221"/>
                <a:gd name="T11" fmla="*/ 72 h 9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1" h="98">
                  <a:moveTo>
                    <a:pt x="0" y="41"/>
                  </a:moveTo>
                  <a:cubicBezTo>
                    <a:pt x="3" y="69"/>
                    <a:pt x="21" y="98"/>
                    <a:pt x="47" y="98"/>
                  </a:cubicBezTo>
                  <a:cubicBezTo>
                    <a:pt x="160" y="98"/>
                    <a:pt x="160" y="98"/>
                    <a:pt x="160" y="98"/>
                  </a:cubicBezTo>
                  <a:cubicBezTo>
                    <a:pt x="199" y="98"/>
                    <a:pt x="221" y="32"/>
                    <a:pt x="199" y="0"/>
                  </a:cubicBezTo>
                  <a:cubicBezTo>
                    <a:pt x="160" y="30"/>
                    <a:pt x="112" y="49"/>
                    <a:pt x="59" y="49"/>
                  </a:cubicBezTo>
                  <a:cubicBezTo>
                    <a:pt x="39" y="49"/>
                    <a:pt x="19" y="46"/>
                    <a:pt x="0" y="41"/>
                  </a:cubicBezTo>
                  <a:close/>
                </a:path>
              </a:pathLst>
            </a:custGeom>
            <a:solidFill>
              <a:srgbClr val="474E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42" name="Freeform 41112"/>
            <p:cNvSpPr/>
            <p:nvPr/>
          </p:nvSpPr>
          <p:spPr bwMode="auto">
            <a:xfrm>
              <a:off x="3060" y="1793"/>
              <a:ext cx="348" cy="185"/>
            </a:xfrm>
            <a:custGeom>
              <a:avLst/>
              <a:gdLst>
                <a:gd name="T0" fmla="*/ 183 w 200"/>
                <a:gd name="T1" fmla="*/ 0 h 106"/>
                <a:gd name="T2" fmla="*/ 21 w 200"/>
                <a:gd name="T3" fmla="*/ 98 h 106"/>
                <a:gd name="T4" fmla="*/ 3 w 200"/>
                <a:gd name="T5" fmla="*/ 169 h 106"/>
                <a:gd name="T6" fmla="*/ 106 w 200"/>
                <a:gd name="T7" fmla="*/ 185 h 106"/>
                <a:gd name="T8" fmla="*/ 348 w 200"/>
                <a:gd name="T9" fmla="*/ 99 h 106"/>
                <a:gd name="T10" fmla="*/ 346 w 200"/>
                <a:gd name="T11" fmla="*/ 98 h 106"/>
                <a:gd name="T12" fmla="*/ 183 w 200"/>
                <a:gd name="T13" fmla="*/ 0 h 1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0" h="106">
                  <a:moveTo>
                    <a:pt x="105" y="0"/>
                  </a:moveTo>
                  <a:cubicBezTo>
                    <a:pt x="68" y="0"/>
                    <a:pt x="34" y="29"/>
                    <a:pt x="12" y="56"/>
                  </a:cubicBezTo>
                  <a:cubicBezTo>
                    <a:pt x="3" y="66"/>
                    <a:pt x="0" y="82"/>
                    <a:pt x="2" y="97"/>
                  </a:cubicBezTo>
                  <a:cubicBezTo>
                    <a:pt x="21" y="103"/>
                    <a:pt x="41" y="106"/>
                    <a:pt x="61" y="106"/>
                  </a:cubicBezTo>
                  <a:cubicBezTo>
                    <a:pt x="114" y="106"/>
                    <a:pt x="162" y="87"/>
                    <a:pt x="200" y="57"/>
                  </a:cubicBezTo>
                  <a:cubicBezTo>
                    <a:pt x="200" y="57"/>
                    <a:pt x="199" y="56"/>
                    <a:pt x="199" y="56"/>
                  </a:cubicBezTo>
                  <a:cubicBezTo>
                    <a:pt x="177" y="29"/>
                    <a:pt x="143" y="0"/>
                    <a:pt x="105" y="0"/>
                  </a:cubicBezTo>
                  <a:close/>
                </a:path>
              </a:pathLst>
            </a:custGeom>
            <a:solidFill>
              <a:srgbClr val="636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43" name="Freeform 41113"/>
            <p:cNvSpPr/>
            <p:nvPr/>
          </p:nvSpPr>
          <p:spPr bwMode="auto">
            <a:xfrm>
              <a:off x="3063" y="1894"/>
              <a:ext cx="347" cy="86"/>
            </a:xfrm>
            <a:custGeom>
              <a:avLst/>
              <a:gdLst>
                <a:gd name="T0" fmla="*/ 103 w 199"/>
                <a:gd name="T1" fmla="*/ 84 h 49"/>
                <a:gd name="T2" fmla="*/ 0 w 199"/>
                <a:gd name="T3" fmla="*/ 70 h 49"/>
                <a:gd name="T4" fmla="*/ 0 w 199"/>
                <a:gd name="T5" fmla="*/ 72 h 49"/>
                <a:gd name="T6" fmla="*/ 103 w 199"/>
                <a:gd name="T7" fmla="*/ 86 h 49"/>
                <a:gd name="T8" fmla="*/ 347 w 199"/>
                <a:gd name="T9" fmla="*/ 0 h 49"/>
                <a:gd name="T10" fmla="*/ 345 w 199"/>
                <a:gd name="T11" fmla="*/ 0 h 49"/>
                <a:gd name="T12" fmla="*/ 103 w 199"/>
                <a:gd name="T13" fmla="*/ 84 h 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9" h="49">
                  <a:moveTo>
                    <a:pt x="59" y="48"/>
                  </a:moveTo>
                  <a:cubicBezTo>
                    <a:pt x="39" y="48"/>
                    <a:pt x="19" y="45"/>
                    <a:pt x="0" y="4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9" y="46"/>
                    <a:pt x="39" y="49"/>
                    <a:pt x="59" y="49"/>
                  </a:cubicBezTo>
                  <a:cubicBezTo>
                    <a:pt x="112" y="49"/>
                    <a:pt x="160" y="30"/>
                    <a:pt x="199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60" y="30"/>
                    <a:pt x="112" y="48"/>
                    <a:pt x="59" y="48"/>
                  </a:cubicBezTo>
                  <a:close/>
                </a:path>
              </a:pathLst>
            </a:custGeom>
            <a:solidFill>
              <a:srgbClr val="474E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44" name="Freeform 41114"/>
            <p:cNvSpPr/>
            <p:nvPr/>
          </p:nvSpPr>
          <p:spPr bwMode="auto">
            <a:xfrm>
              <a:off x="3063" y="1893"/>
              <a:ext cx="345" cy="85"/>
            </a:xfrm>
            <a:custGeom>
              <a:avLst/>
              <a:gdLst>
                <a:gd name="T0" fmla="*/ 345 w 198"/>
                <a:gd name="T1" fmla="*/ 2 h 49"/>
                <a:gd name="T2" fmla="*/ 345 w 198"/>
                <a:gd name="T3" fmla="*/ 0 h 49"/>
                <a:gd name="T4" fmla="*/ 103 w 198"/>
                <a:gd name="T5" fmla="*/ 85 h 49"/>
                <a:gd name="T6" fmla="*/ 0 w 198"/>
                <a:gd name="T7" fmla="*/ 69 h 49"/>
                <a:gd name="T8" fmla="*/ 0 w 198"/>
                <a:gd name="T9" fmla="*/ 71 h 49"/>
                <a:gd name="T10" fmla="*/ 103 w 198"/>
                <a:gd name="T11" fmla="*/ 85 h 49"/>
                <a:gd name="T12" fmla="*/ 345 w 198"/>
                <a:gd name="T13" fmla="*/ 2 h 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8" h="49">
                  <a:moveTo>
                    <a:pt x="198" y="1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60" y="30"/>
                    <a:pt x="112" y="49"/>
                    <a:pt x="59" y="49"/>
                  </a:cubicBezTo>
                  <a:cubicBezTo>
                    <a:pt x="39" y="49"/>
                    <a:pt x="19" y="46"/>
                    <a:pt x="0" y="4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9" y="46"/>
                    <a:pt x="39" y="49"/>
                    <a:pt x="59" y="49"/>
                  </a:cubicBezTo>
                  <a:cubicBezTo>
                    <a:pt x="112" y="49"/>
                    <a:pt x="160" y="31"/>
                    <a:pt x="198" y="1"/>
                  </a:cubicBezTo>
                  <a:close/>
                </a:path>
              </a:pathLst>
            </a:custGeom>
            <a:solidFill>
              <a:srgbClr val="474E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45" name="Freeform 41115"/>
            <p:cNvSpPr/>
            <p:nvPr/>
          </p:nvSpPr>
          <p:spPr bwMode="auto">
            <a:xfrm>
              <a:off x="3213" y="1868"/>
              <a:ext cx="61" cy="120"/>
            </a:xfrm>
            <a:custGeom>
              <a:avLst/>
              <a:gdLst>
                <a:gd name="T0" fmla="*/ 26 w 35"/>
                <a:gd name="T1" fmla="*/ 106 h 69"/>
                <a:gd name="T2" fmla="*/ 26 w 35"/>
                <a:gd name="T3" fmla="*/ 106 h 69"/>
                <a:gd name="T4" fmla="*/ 17 w 35"/>
                <a:gd name="T5" fmla="*/ 106 h 69"/>
                <a:gd name="T6" fmla="*/ 12 w 35"/>
                <a:gd name="T7" fmla="*/ 104 h 69"/>
                <a:gd name="T8" fmla="*/ 7 w 35"/>
                <a:gd name="T9" fmla="*/ 104 h 69"/>
                <a:gd name="T10" fmla="*/ 0 w 35"/>
                <a:gd name="T11" fmla="*/ 101 h 69"/>
                <a:gd name="T12" fmla="*/ 2 w 35"/>
                <a:gd name="T13" fmla="*/ 94 h 69"/>
                <a:gd name="T14" fmla="*/ 3 w 35"/>
                <a:gd name="T15" fmla="*/ 87 h 69"/>
                <a:gd name="T16" fmla="*/ 14 w 35"/>
                <a:gd name="T17" fmla="*/ 89 h 69"/>
                <a:gd name="T18" fmla="*/ 24 w 35"/>
                <a:gd name="T19" fmla="*/ 90 h 69"/>
                <a:gd name="T20" fmla="*/ 37 w 35"/>
                <a:gd name="T21" fmla="*/ 87 h 69"/>
                <a:gd name="T22" fmla="*/ 40 w 35"/>
                <a:gd name="T23" fmla="*/ 78 h 69"/>
                <a:gd name="T24" fmla="*/ 38 w 35"/>
                <a:gd name="T25" fmla="*/ 75 h 69"/>
                <a:gd name="T26" fmla="*/ 37 w 35"/>
                <a:gd name="T27" fmla="*/ 71 h 69"/>
                <a:gd name="T28" fmla="*/ 31 w 35"/>
                <a:gd name="T29" fmla="*/ 68 h 69"/>
                <a:gd name="T30" fmla="*/ 28 w 35"/>
                <a:gd name="T31" fmla="*/ 66 h 69"/>
                <a:gd name="T32" fmla="*/ 21 w 35"/>
                <a:gd name="T33" fmla="*/ 64 h 69"/>
                <a:gd name="T34" fmla="*/ 14 w 35"/>
                <a:gd name="T35" fmla="*/ 61 h 69"/>
                <a:gd name="T36" fmla="*/ 7 w 35"/>
                <a:gd name="T37" fmla="*/ 56 h 69"/>
                <a:gd name="T38" fmla="*/ 3 w 35"/>
                <a:gd name="T39" fmla="*/ 49 h 69"/>
                <a:gd name="T40" fmla="*/ 2 w 35"/>
                <a:gd name="T41" fmla="*/ 40 h 69"/>
                <a:gd name="T42" fmla="*/ 9 w 35"/>
                <a:gd name="T43" fmla="*/ 23 h 69"/>
                <a:gd name="T44" fmla="*/ 26 w 35"/>
                <a:gd name="T45" fmla="*/ 14 h 69"/>
                <a:gd name="T46" fmla="*/ 26 w 35"/>
                <a:gd name="T47" fmla="*/ 2 h 69"/>
                <a:gd name="T48" fmla="*/ 31 w 35"/>
                <a:gd name="T49" fmla="*/ 0 h 69"/>
                <a:gd name="T50" fmla="*/ 38 w 35"/>
                <a:gd name="T51" fmla="*/ 2 h 69"/>
                <a:gd name="T52" fmla="*/ 38 w 35"/>
                <a:gd name="T53" fmla="*/ 14 h 69"/>
                <a:gd name="T54" fmla="*/ 47 w 35"/>
                <a:gd name="T55" fmla="*/ 16 h 69"/>
                <a:gd name="T56" fmla="*/ 58 w 35"/>
                <a:gd name="T57" fmla="*/ 19 h 69"/>
                <a:gd name="T58" fmla="*/ 52 w 35"/>
                <a:gd name="T59" fmla="*/ 33 h 69"/>
                <a:gd name="T60" fmla="*/ 49 w 35"/>
                <a:gd name="T61" fmla="*/ 31 h 69"/>
                <a:gd name="T62" fmla="*/ 45 w 35"/>
                <a:gd name="T63" fmla="*/ 30 h 69"/>
                <a:gd name="T64" fmla="*/ 40 w 35"/>
                <a:gd name="T65" fmla="*/ 30 h 69"/>
                <a:gd name="T66" fmla="*/ 33 w 35"/>
                <a:gd name="T67" fmla="*/ 30 h 69"/>
                <a:gd name="T68" fmla="*/ 30 w 35"/>
                <a:gd name="T69" fmla="*/ 30 h 69"/>
                <a:gd name="T70" fmla="*/ 26 w 35"/>
                <a:gd name="T71" fmla="*/ 31 h 69"/>
                <a:gd name="T72" fmla="*/ 23 w 35"/>
                <a:gd name="T73" fmla="*/ 33 h 69"/>
                <a:gd name="T74" fmla="*/ 21 w 35"/>
                <a:gd name="T75" fmla="*/ 38 h 69"/>
                <a:gd name="T76" fmla="*/ 23 w 35"/>
                <a:gd name="T77" fmla="*/ 42 h 69"/>
                <a:gd name="T78" fmla="*/ 24 w 35"/>
                <a:gd name="T79" fmla="*/ 45 h 69"/>
                <a:gd name="T80" fmla="*/ 28 w 35"/>
                <a:gd name="T81" fmla="*/ 47 h 69"/>
                <a:gd name="T82" fmla="*/ 31 w 35"/>
                <a:gd name="T83" fmla="*/ 49 h 69"/>
                <a:gd name="T84" fmla="*/ 40 w 35"/>
                <a:gd name="T85" fmla="*/ 52 h 69"/>
                <a:gd name="T86" fmla="*/ 49 w 35"/>
                <a:gd name="T87" fmla="*/ 56 h 69"/>
                <a:gd name="T88" fmla="*/ 54 w 35"/>
                <a:gd name="T89" fmla="*/ 61 h 69"/>
                <a:gd name="T90" fmla="*/ 59 w 35"/>
                <a:gd name="T91" fmla="*/ 68 h 69"/>
                <a:gd name="T92" fmla="*/ 61 w 35"/>
                <a:gd name="T93" fmla="*/ 78 h 69"/>
                <a:gd name="T94" fmla="*/ 54 w 35"/>
                <a:gd name="T95" fmla="*/ 96 h 69"/>
                <a:gd name="T96" fmla="*/ 38 w 35"/>
                <a:gd name="T97" fmla="*/ 104 h 69"/>
                <a:gd name="T98" fmla="*/ 38 w 35"/>
                <a:gd name="T99" fmla="*/ 120 h 69"/>
                <a:gd name="T100" fmla="*/ 31 w 35"/>
                <a:gd name="T101" fmla="*/ 120 h 69"/>
                <a:gd name="T102" fmla="*/ 26 w 35"/>
                <a:gd name="T103" fmla="*/ 120 h 69"/>
                <a:gd name="T104" fmla="*/ 26 w 35"/>
                <a:gd name="T105" fmla="*/ 106 h 6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35" h="69">
                  <a:moveTo>
                    <a:pt x="15" y="61"/>
                  </a:moveTo>
                  <a:cubicBezTo>
                    <a:pt x="15" y="61"/>
                    <a:pt x="15" y="61"/>
                    <a:pt x="15" y="61"/>
                  </a:cubicBezTo>
                  <a:cubicBezTo>
                    <a:pt x="13" y="61"/>
                    <a:pt x="12" y="61"/>
                    <a:pt x="10" y="61"/>
                  </a:cubicBezTo>
                  <a:cubicBezTo>
                    <a:pt x="9" y="61"/>
                    <a:pt x="8" y="61"/>
                    <a:pt x="7" y="60"/>
                  </a:cubicBezTo>
                  <a:cubicBezTo>
                    <a:pt x="6" y="60"/>
                    <a:pt x="5" y="60"/>
                    <a:pt x="4" y="60"/>
                  </a:cubicBezTo>
                  <a:cubicBezTo>
                    <a:pt x="2" y="59"/>
                    <a:pt x="1" y="59"/>
                    <a:pt x="0" y="58"/>
                  </a:cubicBezTo>
                  <a:cubicBezTo>
                    <a:pt x="0" y="57"/>
                    <a:pt x="0" y="56"/>
                    <a:pt x="1" y="54"/>
                  </a:cubicBezTo>
                  <a:cubicBezTo>
                    <a:pt x="1" y="53"/>
                    <a:pt x="2" y="51"/>
                    <a:pt x="2" y="50"/>
                  </a:cubicBezTo>
                  <a:cubicBezTo>
                    <a:pt x="4" y="51"/>
                    <a:pt x="6" y="51"/>
                    <a:pt x="8" y="51"/>
                  </a:cubicBezTo>
                  <a:cubicBezTo>
                    <a:pt x="10" y="52"/>
                    <a:pt x="12" y="52"/>
                    <a:pt x="14" y="52"/>
                  </a:cubicBezTo>
                  <a:cubicBezTo>
                    <a:pt x="17" y="52"/>
                    <a:pt x="19" y="51"/>
                    <a:pt x="21" y="50"/>
                  </a:cubicBezTo>
                  <a:cubicBezTo>
                    <a:pt x="22" y="49"/>
                    <a:pt x="23" y="48"/>
                    <a:pt x="23" y="45"/>
                  </a:cubicBezTo>
                  <a:cubicBezTo>
                    <a:pt x="23" y="44"/>
                    <a:pt x="23" y="43"/>
                    <a:pt x="22" y="43"/>
                  </a:cubicBezTo>
                  <a:cubicBezTo>
                    <a:pt x="22" y="42"/>
                    <a:pt x="21" y="41"/>
                    <a:pt x="21" y="41"/>
                  </a:cubicBezTo>
                  <a:cubicBezTo>
                    <a:pt x="20" y="40"/>
                    <a:pt x="19" y="40"/>
                    <a:pt x="18" y="39"/>
                  </a:cubicBezTo>
                  <a:cubicBezTo>
                    <a:pt x="17" y="39"/>
                    <a:pt x="17" y="39"/>
                    <a:pt x="16" y="38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0" y="36"/>
                    <a:pt x="9" y="35"/>
                    <a:pt x="8" y="35"/>
                  </a:cubicBezTo>
                  <a:cubicBezTo>
                    <a:pt x="6" y="34"/>
                    <a:pt x="5" y="33"/>
                    <a:pt x="4" y="32"/>
                  </a:cubicBezTo>
                  <a:cubicBezTo>
                    <a:pt x="3" y="31"/>
                    <a:pt x="3" y="30"/>
                    <a:pt x="2" y="28"/>
                  </a:cubicBezTo>
                  <a:cubicBezTo>
                    <a:pt x="2" y="27"/>
                    <a:pt x="1" y="25"/>
                    <a:pt x="1" y="23"/>
                  </a:cubicBezTo>
                  <a:cubicBezTo>
                    <a:pt x="1" y="19"/>
                    <a:pt x="3" y="15"/>
                    <a:pt x="5" y="13"/>
                  </a:cubicBezTo>
                  <a:cubicBezTo>
                    <a:pt x="8" y="10"/>
                    <a:pt x="11" y="9"/>
                    <a:pt x="15" y="8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0"/>
                    <a:pt x="17" y="0"/>
                    <a:pt x="18" y="0"/>
                  </a:cubicBezTo>
                  <a:cubicBezTo>
                    <a:pt x="19" y="0"/>
                    <a:pt x="20" y="0"/>
                    <a:pt x="22" y="1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3" y="8"/>
                    <a:pt x="25" y="9"/>
                    <a:pt x="27" y="9"/>
                  </a:cubicBezTo>
                  <a:cubicBezTo>
                    <a:pt x="29" y="9"/>
                    <a:pt x="31" y="10"/>
                    <a:pt x="33" y="11"/>
                  </a:cubicBezTo>
                  <a:cubicBezTo>
                    <a:pt x="32" y="13"/>
                    <a:pt x="32" y="16"/>
                    <a:pt x="30" y="19"/>
                  </a:cubicBezTo>
                  <a:cubicBezTo>
                    <a:pt x="30" y="19"/>
                    <a:pt x="29" y="18"/>
                    <a:pt x="28" y="18"/>
                  </a:cubicBezTo>
                  <a:cubicBezTo>
                    <a:pt x="27" y="18"/>
                    <a:pt x="27" y="17"/>
                    <a:pt x="26" y="17"/>
                  </a:cubicBezTo>
                  <a:cubicBezTo>
                    <a:pt x="25" y="17"/>
                    <a:pt x="24" y="17"/>
                    <a:pt x="23" y="17"/>
                  </a:cubicBezTo>
                  <a:cubicBezTo>
                    <a:pt x="22" y="17"/>
                    <a:pt x="21" y="17"/>
                    <a:pt x="19" y="17"/>
                  </a:cubicBezTo>
                  <a:cubicBezTo>
                    <a:pt x="19" y="17"/>
                    <a:pt x="18" y="17"/>
                    <a:pt x="17" y="17"/>
                  </a:cubicBezTo>
                  <a:cubicBezTo>
                    <a:pt x="16" y="17"/>
                    <a:pt x="15" y="17"/>
                    <a:pt x="15" y="18"/>
                  </a:cubicBezTo>
                  <a:cubicBezTo>
                    <a:pt x="14" y="18"/>
                    <a:pt x="13" y="18"/>
                    <a:pt x="13" y="19"/>
                  </a:cubicBezTo>
                  <a:cubicBezTo>
                    <a:pt x="13" y="20"/>
                    <a:pt x="12" y="21"/>
                    <a:pt x="12" y="22"/>
                  </a:cubicBezTo>
                  <a:cubicBezTo>
                    <a:pt x="12" y="23"/>
                    <a:pt x="12" y="24"/>
                    <a:pt x="13" y="24"/>
                  </a:cubicBezTo>
                  <a:cubicBezTo>
                    <a:pt x="13" y="25"/>
                    <a:pt x="14" y="26"/>
                    <a:pt x="14" y="26"/>
                  </a:cubicBezTo>
                  <a:cubicBezTo>
                    <a:pt x="15" y="26"/>
                    <a:pt x="15" y="27"/>
                    <a:pt x="16" y="27"/>
                  </a:cubicBezTo>
                  <a:cubicBezTo>
                    <a:pt x="17" y="28"/>
                    <a:pt x="18" y="28"/>
                    <a:pt x="18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4" y="31"/>
                    <a:pt x="26" y="31"/>
                    <a:pt x="28" y="32"/>
                  </a:cubicBezTo>
                  <a:cubicBezTo>
                    <a:pt x="29" y="33"/>
                    <a:pt x="30" y="34"/>
                    <a:pt x="31" y="35"/>
                  </a:cubicBezTo>
                  <a:cubicBezTo>
                    <a:pt x="32" y="36"/>
                    <a:pt x="33" y="37"/>
                    <a:pt x="34" y="39"/>
                  </a:cubicBezTo>
                  <a:cubicBezTo>
                    <a:pt x="34" y="41"/>
                    <a:pt x="35" y="42"/>
                    <a:pt x="35" y="45"/>
                  </a:cubicBezTo>
                  <a:cubicBezTo>
                    <a:pt x="35" y="49"/>
                    <a:pt x="34" y="52"/>
                    <a:pt x="31" y="55"/>
                  </a:cubicBezTo>
                  <a:cubicBezTo>
                    <a:pt x="29" y="58"/>
                    <a:pt x="26" y="59"/>
                    <a:pt x="22" y="60"/>
                  </a:cubicBezTo>
                  <a:cubicBezTo>
                    <a:pt x="22" y="69"/>
                    <a:pt x="22" y="69"/>
                    <a:pt x="22" y="69"/>
                  </a:cubicBezTo>
                  <a:cubicBezTo>
                    <a:pt x="21" y="69"/>
                    <a:pt x="19" y="69"/>
                    <a:pt x="18" y="69"/>
                  </a:cubicBezTo>
                  <a:cubicBezTo>
                    <a:pt x="17" y="69"/>
                    <a:pt x="16" y="69"/>
                    <a:pt x="15" y="69"/>
                  </a:cubicBezTo>
                  <a:lnTo>
                    <a:pt x="15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46" name="Freeform 41116"/>
            <p:cNvSpPr/>
            <p:nvPr/>
          </p:nvSpPr>
          <p:spPr bwMode="auto">
            <a:xfrm>
              <a:off x="3187" y="1778"/>
              <a:ext cx="106" cy="24"/>
            </a:xfrm>
            <a:custGeom>
              <a:avLst/>
              <a:gdLst>
                <a:gd name="T0" fmla="*/ 7 w 61"/>
                <a:gd name="T1" fmla="*/ 24 h 14"/>
                <a:gd name="T2" fmla="*/ 2 w 61"/>
                <a:gd name="T3" fmla="*/ 21 h 14"/>
                <a:gd name="T4" fmla="*/ 5 w 61"/>
                <a:gd name="T5" fmla="*/ 14 h 14"/>
                <a:gd name="T6" fmla="*/ 101 w 61"/>
                <a:gd name="T7" fmla="*/ 12 h 14"/>
                <a:gd name="T8" fmla="*/ 106 w 61"/>
                <a:gd name="T9" fmla="*/ 19 h 14"/>
                <a:gd name="T10" fmla="*/ 99 w 61"/>
                <a:gd name="T11" fmla="*/ 22 h 14"/>
                <a:gd name="T12" fmla="*/ 9 w 61"/>
                <a:gd name="T13" fmla="*/ 24 h 14"/>
                <a:gd name="T14" fmla="*/ 7 w 61"/>
                <a:gd name="T15" fmla="*/ 24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1" h="14">
                  <a:moveTo>
                    <a:pt x="4" y="14"/>
                  </a:moveTo>
                  <a:cubicBezTo>
                    <a:pt x="2" y="14"/>
                    <a:pt x="1" y="13"/>
                    <a:pt x="1" y="12"/>
                  </a:cubicBezTo>
                  <a:cubicBezTo>
                    <a:pt x="0" y="11"/>
                    <a:pt x="1" y="9"/>
                    <a:pt x="3" y="8"/>
                  </a:cubicBezTo>
                  <a:cubicBezTo>
                    <a:pt x="4" y="8"/>
                    <a:pt x="27" y="0"/>
                    <a:pt x="58" y="7"/>
                  </a:cubicBezTo>
                  <a:cubicBezTo>
                    <a:pt x="60" y="7"/>
                    <a:pt x="61" y="9"/>
                    <a:pt x="61" y="11"/>
                  </a:cubicBezTo>
                  <a:cubicBezTo>
                    <a:pt x="60" y="12"/>
                    <a:pt x="59" y="13"/>
                    <a:pt x="57" y="13"/>
                  </a:cubicBezTo>
                  <a:cubicBezTo>
                    <a:pt x="28" y="6"/>
                    <a:pt x="5" y="14"/>
                    <a:pt x="5" y="14"/>
                  </a:cubicBezTo>
                  <a:lnTo>
                    <a:pt x="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43196" name="Group 41148"/>
          <p:cNvGrpSpPr/>
          <p:nvPr/>
        </p:nvGrpSpPr>
        <p:grpSpPr bwMode="auto">
          <a:xfrm>
            <a:off x="6989234" y="2481792"/>
            <a:ext cx="5202767" cy="349251"/>
            <a:chOff x="3304" y="1057"/>
            <a:chExt cx="2458" cy="165"/>
          </a:xfrm>
        </p:grpSpPr>
        <p:sp>
          <p:nvSpPr>
            <p:cNvPr id="7337" name="Rectangle 41017"/>
            <p:cNvSpPr>
              <a:spLocks noChangeArrowheads="1"/>
            </p:cNvSpPr>
            <p:nvPr/>
          </p:nvSpPr>
          <p:spPr bwMode="auto">
            <a:xfrm>
              <a:off x="5586" y="1175"/>
              <a:ext cx="176" cy="47"/>
            </a:xfrm>
            <a:prstGeom prst="rect">
              <a:avLst/>
            </a:prstGeom>
            <a:solidFill>
              <a:srgbClr val="51D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338" name="Rectangle 41019"/>
            <p:cNvSpPr>
              <a:spLocks noChangeArrowheads="1"/>
            </p:cNvSpPr>
            <p:nvPr/>
          </p:nvSpPr>
          <p:spPr bwMode="auto">
            <a:xfrm>
              <a:off x="5005" y="1175"/>
              <a:ext cx="524" cy="47"/>
            </a:xfrm>
            <a:prstGeom prst="rect">
              <a:avLst/>
            </a:prstGeom>
            <a:solidFill>
              <a:srgbClr val="51D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339" name="Freeform 41120"/>
            <p:cNvSpPr/>
            <p:nvPr/>
          </p:nvSpPr>
          <p:spPr bwMode="auto">
            <a:xfrm>
              <a:off x="3304" y="1057"/>
              <a:ext cx="365" cy="47"/>
            </a:xfrm>
            <a:custGeom>
              <a:avLst/>
              <a:gdLst>
                <a:gd name="T0" fmla="*/ 365 w 210"/>
                <a:gd name="T1" fmla="*/ 0 h 27"/>
                <a:gd name="T2" fmla="*/ 0 w 210"/>
                <a:gd name="T3" fmla="*/ 0 h 27"/>
                <a:gd name="T4" fmla="*/ 0 w 210"/>
                <a:gd name="T5" fmla="*/ 47 h 27"/>
                <a:gd name="T6" fmla="*/ 351 w 210"/>
                <a:gd name="T7" fmla="*/ 47 h 27"/>
                <a:gd name="T8" fmla="*/ 365 w 210"/>
                <a:gd name="T9" fmla="*/ 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0" h="27">
                  <a:moveTo>
                    <a:pt x="21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202" y="27"/>
                    <a:pt x="202" y="27"/>
                    <a:pt x="202" y="27"/>
                  </a:cubicBezTo>
                  <a:cubicBezTo>
                    <a:pt x="204" y="18"/>
                    <a:pt x="207" y="9"/>
                    <a:pt x="210" y="0"/>
                  </a:cubicBezTo>
                </a:path>
              </a:pathLst>
            </a:custGeom>
            <a:solidFill>
              <a:srgbClr val="92E2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43197" name="Group 41149"/>
          <p:cNvGrpSpPr/>
          <p:nvPr/>
        </p:nvGrpSpPr>
        <p:grpSpPr bwMode="auto">
          <a:xfrm>
            <a:off x="4751918" y="2979209"/>
            <a:ext cx="1606549" cy="99483"/>
            <a:chOff x="2247" y="1292"/>
            <a:chExt cx="759" cy="47"/>
          </a:xfrm>
        </p:grpSpPr>
        <p:sp>
          <p:nvSpPr>
            <p:cNvPr id="7242" name="Rectangle 41123"/>
            <p:cNvSpPr>
              <a:spLocks noChangeArrowheads="1"/>
            </p:cNvSpPr>
            <p:nvPr/>
          </p:nvSpPr>
          <p:spPr bwMode="auto">
            <a:xfrm>
              <a:off x="2828" y="1292"/>
              <a:ext cx="178" cy="47"/>
            </a:xfrm>
            <a:prstGeom prst="rect">
              <a:avLst/>
            </a:prstGeom>
            <a:solidFill>
              <a:srgbClr val="51D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243" name="Rectangle 41125"/>
            <p:cNvSpPr>
              <a:spLocks noChangeArrowheads="1"/>
            </p:cNvSpPr>
            <p:nvPr/>
          </p:nvSpPr>
          <p:spPr bwMode="auto">
            <a:xfrm>
              <a:off x="2247" y="1292"/>
              <a:ext cx="524" cy="47"/>
            </a:xfrm>
            <a:prstGeom prst="rect">
              <a:avLst/>
            </a:prstGeom>
            <a:solidFill>
              <a:srgbClr val="B9EDF3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43198" name="Group 41150"/>
          <p:cNvGrpSpPr/>
          <p:nvPr/>
        </p:nvGrpSpPr>
        <p:grpSpPr bwMode="auto">
          <a:xfrm>
            <a:off x="6616701" y="3476626"/>
            <a:ext cx="4584700" cy="296333"/>
            <a:chOff x="3128" y="1527"/>
            <a:chExt cx="2166" cy="140"/>
          </a:xfrm>
        </p:grpSpPr>
        <p:sp>
          <p:nvSpPr>
            <p:cNvPr id="7238" name="Rectangle 40998"/>
            <p:cNvSpPr>
              <a:spLocks noChangeArrowheads="1"/>
            </p:cNvSpPr>
            <p:nvPr/>
          </p:nvSpPr>
          <p:spPr bwMode="auto">
            <a:xfrm>
              <a:off x="3128" y="1527"/>
              <a:ext cx="176" cy="47"/>
            </a:xfrm>
            <a:prstGeom prst="rect">
              <a:avLst/>
            </a:prstGeom>
            <a:solidFill>
              <a:srgbClr val="92E2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239" name="Freeform 41000"/>
            <p:cNvSpPr/>
            <p:nvPr/>
          </p:nvSpPr>
          <p:spPr bwMode="auto">
            <a:xfrm>
              <a:off x="3470" y="1620"/>
              <a:ext cx="524" cy="47"/>
            </a:xfrm>
            <a:custGeom>
              <a:avLst/>
              <a:gdLst>
                <a:gd name="T0" fmla="*/ 451 w 301"/>
                <a:gd name="T1" fmla="*/ 0 h 27"/>
                <a:gd name="T2" fmla="*/ 0 w 301"/>
                <a:gd name="T3" fmla="*/ 0 h 27"/>
                <a:gd name="T4" fmla="*/ 0 w 301"/>
                <a:gd name="T5" fmla="*/ 47 h 27"/>
                <a:gd name="T6" fmla="*/ 524 w 301"/>
                <a:gd name="T7" fmla="*/ 47 h 27"/>
                <a:gd name="T8" fmla="*/ 524 w 301"/>
                <a:gd name="T9" fmla="*/ 44 h 27"/>
                <a:gd name="T10" fmla="*/ 451 w 301"/>
                <a:gd name="T11" fmla="*/ 0 h 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1" h="27">
                  <a:moveTo>
                    <a:pt x="25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301" y="27"/>
                    <a:pt x="301" y="27"/>
                    <a:pt x="301" y="27"/>
                  </a:cubicBezTo>
                  <a:cubicBezTo>
                    <a:pt x="301" y="25"/>
                    <a:pt x="301" y="25"/>
                    <a:pt x="301" y="25"/>
                  </a:cubicBezTo>
                  <a:cubicBezTo>
                    <a:pt x="286" y="18"/>
                    <a:pt x="272" y="10"/>
                    <a:pt x="259" y="0"/>
                  </a:cubicBezTo>
                </a:path>
              </a:pathLst>
            </a:custGeom>
            <a:solidFill>
              <a:srgbClr val="92E2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40" name="Rectangle 41127"/>
            <p:cNvSpPr>
              <a:spLocks noChangeArrowheads="1"/>
            </p:cNvSpPr>
            <p:nvPr/>
          </p:nvSpPr>
          <p:spPr bwMode="auto">
            <a:xfrm>
              <a:off x="4535" y="1619"/>
              <a:ext cx="177" cy="47"/>
            </a:xfrm>
            <a:prstGeom prst="rect">
              <a:avLst/>
            </a:prstGeom>
            <a:solidFill>
              <a:srgbClr val="51D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241" name="Rectangle 41129"/>
            <p:cNvSpPr>
              <a:spLocks noChangeArrowheads="1"/>
            </p:cNvSpPr>
            <p:nvPr/>
          </p:nvSpPr>
          <p:spPr bwMode="auto">
            <a:xfrm>
              <a:off x="4770" y="1619"/>
              <a:ext cx="524" cy="47"/>
            </a:xfrm>
            <a:prstGeom prst="rect">
              <a:avLst/>
            </a:prstGeom>
            <a:solidFill>
              <a:srgbClr val="51D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43204" name="Group 41156"/>
          <p:cNvGrpSpPr/>
          <p:nvPr/>
        </p:nvGrpSpPr>
        <p:grpSpPr bwMode="auto">
          <a:xfrm>
            <a:off x="7272867" y="1556809"/>
            <a:ext cx="2586567" cy="2370667"/>
            <a:chOff x="3438" y="620"/>
            <a:chExt cx="1222" cy="1120"/>
          </a:xfrm>
        </p:grpSpPr>
        <p:grpSp>
          <p:nvGrpSpPr>
            <p:cNvPr id="7232" name="Group 41145"/>
            <p:cNvGrpSpPr/>
            <p:nvPr/>
          </p:nvGrpSpPr>
          <p:grpSpPr bwMode="auto">
            <a:xfrm>
              <a:off x="3514" y="620"/>
              <a:ext cx="1146" cy="676"/>
              <a:chOff x="3514" y="620"/>
              <a:chExt cx="1146" cy="676"/>
            </a:xfrm>
          </p:grpSpPr>
          <p:sp>
            <p:nvSpPr>
              <p:cNvPr id="7236" name="Freeform 41131"/>
              <p:cNvSpPr/>
              <p:nvPr/>
            </p:nvSpPr>
            <p:spPr bwMode="auto">
              <a:xfrm>
                <a:off x="3514" y="620"/>
                <a:ext cx="1102" cy="561"/>
              </a:xfrm>
              <a:custGeom>
                <a:avLst/>
                <a:gdLst>
                  <a:gd name="T0" fmla="*/ 1050 w 633"/>
                  <a:gd name="T1" fmla="*/ 542 h 322"/>
                  <a:gd name="T2" fmla="*/ 1048 w 633"/>
                  <a:gd name="T3" fmla="*/ 495 h 322"/>
                  <a:gd name="T4" fmla="*/ 1003 w 633"/>
                  <a:gd name="T5" fmla="*/ 329 h 322"/>
                  <a:gd name="T6" fmla="*/ 975 w 633"/>
                  <a:gd name="T7" fmla="*/ 277 h 322"/>
                  <a:gd name="T8" fmla="*/ 973 w 633"/>
                  <a:gd name="T9" fmla="*/ 275 h 322"/>
                  <a:gd name="T10" fmla="*/ 973 w 633"/>
                  <a:gd name="T11" fmla="*/ 275 h 322"/>
                  <a:gd name="T12" fmla="*/ 959 w 633"/>
                  <a:gd name="T13" fmla="*/ 256 h 322"/>
                  <a:gd name="T14" fmla="*/ 923 w 633"/>
                  <a:gd name="T15" fmla="*/ 207 h 322"/>
                  <a:gd name="T16" fmla="*/ 853 w 633"/>
                  <a:gd name="T17" fmla="*/ 139 h 322"/>
                  <a:gd name="T18" fmla="*/ 700 w 633"/>
                  <a:gd name="T19" fmla="*/ 54 h 322"/>
                  <a:gd name="T20" fmla="*/ 684 w 633"/>
                  <a:gd name="T21" fmla="*/ 49 h 322"/>
                  <a:gd name="T22" fmla="*/ 595 w 633"/>
                  <a:gd name="T23" fmla="*/ 28 h 322"/>
                  <a:gd name="T24" fmla="*/ 541 w 633"/>
                  <a:gd name="T25" fmla="*/ 23 h 322"/>
                  <a:gd name="T26" fmla="*/ 487 w 633"/>
                  <a:gd name="T27" fmla="*/ 24 h 322"/>
                  <a:gd name="T28" fmla="*/ 416 w 633"/>
                  <a:gd name="T29" fmla="*/ 33 h 322"/>
                  <a:gd name="T30" fmla="*/ 317 w 633"/>
                  <a:gd name="T31" fmla="*/ 64 h 322"/>
                  <a:gd name="T32" fmla="*/ 256 w 633"/>
                  <a:gd name="T33" fmla="*/ 94 h 322"/>
                  <a:gd name="T34" fmla="*/ 202 w 633"/>
                  <a:gd name="T35" fmla="*/ 129 h 322"/>
                  <a:gd name="T36" fmla="*/ 56 w 633"/>
                  <a:gd name="T37" fmla="*/ 291 h 322"/>
                  <a:gd name="T38" fmla="*/ 10 w 633"/>
                  <a:gd name="T39" fmla="*/ 387 h 322"/>
                  <a:gd name="T40" fmla="*/ 0 w 633"/>
                  <a:gd name="T41" fmla="*/ 425 h 322"/>
                  <a:gd name="T42" fmla="*/ 10 w 633"/>
                  <a:gd name="T43" fmla="*/ 387 h 322"/>
                  <a:gd name="T44" fmla="*/ 50 w 633"/>
                  <a:gd name="T45" fmla="*/ 287 h 322"/>
                  <a:gd name="T46" fmla="*/ 193 w 633"/>
                  <a:gd name="T47" fmla="*/ 118 h 322"/>
                  <a:gd name="T48" fmla="*/ 233 w 633"/>
                  <a:gd name="T49" fmla="*/ 91 h 322"/>
                  <a:gd name="T50" fmla="*/ 279 w 633"/>
                  <a:gd name="T51" fmla="*/ 64 h 322"/>
                  <a:gd name="T52" fmla="*/ 376 w 633"/>
                  <a:gd name="T53" fmla="*/ 24 h 322"/>
                  <a:gd name="T54" fmla="*/ 449 w 633"/>
                  <a:gd name="T55" fmla="*/ 7 h 322"/>
                  <a:gd name="T56" fmla="*/ 524 w 633"/>
                  <a:gd name="T57" fmla="*/ 0 h 322"/>
                  <a:gd name="T58" fmla="*/ 561 w 633"/>
                  <a:gd name="T59" fmla="*/ 0 h 322"/>
                  <a:gd name="T60" fmla="*/ 674 w 633"/>
                  <a:gd name="T61" fmla="*/ 17 h 322"/>
                  <a:gd name="T62" fmla="*/ 702 w 633"/>
                  <a:gd name="T63" fmla="*/ 24 h 322"/>
                  <a:gd name="T64" fmla="*/ 745 w 633"/>
                  <a:gd name="T65" fmla="*/ 40 h 322"/>
                  <a:gd name="T66" fmla="*/ 928 w 633"/>
                  <a:gd name="T67" fmla="*/ 157 h 322"/>
                  <a:gd name="T68" fmla="*/ 975 w 633"/>
                  <a:gd name="T69" fmla="*/ 207 h 322"/>
                  <a:gd name="T70" fmla="*/ 1003 w 633"/>
                  <a:gd name="T71" fmla="*/ 246 h 322"/>
                  <a:gd name="T72" fmla="*/ 1011 w 633"/>
                  <a:gd name="T73" fmla="*/ 260 h 322"/>
                  <a:gd name="T74" fmla="*/ 1079 w 633"/>
                  <a:gd name="T75" fmla="*/ 409 h 322"/>
                  <a:gd name="T76" fmla="*/ 1100 w 633"/>
                  <a:gd name="T77" fmla="*/ 519 h 322"/>
                  <a:gd name="T78" fmla="*/ 1102 w 633"/>
                  <a:gd name="T79" fmla="*/ 559 h 322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633" h="322">
                    <a:moveTo>
                      <a:pt x="603" y="322"/>
                    </a:moveTo>
                    <a:cubicBezTo>
                      <a:pt x="603" y="322"/>
                      <a:pt x="603" y="318"/>
                      <a:pt x="603" y="311"/>
                    </a:cubicBezTo>
                    <a:cubicBezTo>
                      <a:pt x="603" y="308"/>
                      <a:pt x="603" y="305"/>
                      <a:pt x="603" y="300"/>
                    </a:cubicBezTo>
                    <a:cubicBezTo>
                      <a:pt x="603" y="295"/>
                      <a:pt x="602" y="290"/>
                      <a:pt x="602" y="284"/>
                    </a:cubicBezTo>
                    <a:cubicBezTo>
                      <a:pt x="601" y="272"/>
                      <a:pt x="598" y="258"/>
                      <a:pt x="594" y="242"/>
                    </a:cubicBezTo>
                    <a:cubicBezTo>
                      <a:pt x="590" y="226"/>
                      <a:pt x="584" y="208"/>
                      <a:pt x="576" y="189"/>
                    </a:cubicBezTo>
                    <a:cubicBezTo>
                      <a:pt x="571" y="180"/>
                      <a:pt x="566" y="171"/>
                      <a:pt x="561" y="161"/>
                    </a:cubicBezTo>
                    <a:cubicBezTo>
                      <a:pt x="560" y="159"/>
                      <a:pt x="560" y="159"/>
                      <a:pt x="560" y="159"/>
                    </a:cubicBezTo>
                    <a:cubicBezTo>
                      <a:pt x="559" y="159"/>
                      <a:pt x="559" y="159"/>
                      <a:pt x="559" y="159"/>
                    </a:cubicBezTo>
                    <a:cubicBezTo>
                      <a:pt x="559" y="158"/>
                      <a:pt x="559" y="158"/>
                      <a:pt x="559" y="158"/>
                    </a:cubicBezTo>
                    <a:cubicBezTo>
                      <a:pt x="559" y="158"/>
                      <a:pt x="559" y="158"/>
                      <a:pt x="559" y="158"/>
                    </a:cubicBezTo>
                    <a:cubicBezTo>
                      <a:pt x="559" y="158"/>
                      <a:pt x="559" y="159"/>
                      <a:pt x="559" y="158"/>
                    </a:cubicBezTo>
                    <a:cubicBezTo>
                      <a:pt x="556" y="155"/>
                      <a:pt x="556" y="155"/>
                      <a:pt x="556" y="155"/>
                    </a:cubicBezTo>
                    <a:cubicBezTo>
                      <a:pt x="555" y="152"/>
                      <a:pt x="553" y="150"/>
                      <a:pt x="551" y="147"/>
                    </a:cubicBezTo>
                    <a:cubicBezTo>
                      <a:pt x="548" y="142"/>
                      <a:pt x="545" y="137"/>
                      <a:pt x="541" y="132"/>
                    </a:cubicBezTo>
                    <a:cubicBezTo>
                      <a:pt x="537" y="128"/>
                      <a:pt x="534" y="123"/>
                      <a:pt x="530" y="119"/>
                    </a:cubicBezTo>
                    <a:cubicBezTo>
                      <a:pt x="526" y="115"/>
                      <a:pt x="522" y="110"/>
                      <a:pt x="518" y="105"/>
                    </a:cubicBezTo>
                    <a:cubicBezTo>
                      <a:pt x="509" y="97"/>
                      <a:pt x="500" y="88"/>
                      <a:pt x="490" y="80"/>
                    </a:cubicBezTo>
                    <a:cubicBezTo>
                      <a:pt x="470" y="63"/>
                      <a:pt x="446" y="50"/>
                      <a:pt x="422" y="39"/>
                    </a:cubicBezTo>
                    <a:cubicBezTo>
                      <a:pt x="415" y="36"/>
                      <a:pt x="409" y="34"/>
                      <a:pt x="402" y="31"/>
                    </a:cubicBezTo>
                    <a:cubicBezTo>
                      <a:pt x="401" y="31"/>
                      <a:pt x="399" y="30"/>
                      <a:pt x="398" y="30"/>
                    </a:cubicBezTo>
                    <a:cubicBezTo>
                      <a:pt x="393" y="28"/>
                      <a:pt x="393" y="28"/>
                      <a:pt x="393" y="28"/>
                    </a:cubicBezTo>
                    <a:cubicBezTo>
                      <a:pt x="383" y="25"/>
                      <a:pt x="383" y="25"/>
                      <a:pt x="383" y="25"/>
                    </a:cubicBezTo>
                    <a:cubicBezTo>
                      <a:pt x="370" y="21"/>
                      <a:pt x="356" y="19"/>
                      <a:pt x="342" y="16"/>
                    </a:cubicBezTo>
                    <a:cubicBezTo>
                      <a:pt x="335" y="15"/>
                      <a:pt x="328" y="15"/>
                      <a:pt x="321" y="14"/>
                    </a:cubicBezTo>
                    <a:cubicBezTo>
                      <a:pt x="311" y="13"/>
                      <a:pt x="311" y="13"/>
                      <a:pt x="311" y="13"/>
                    </a:cubicBezTo>
                    <a:cubicBezTo>
                      <a:pt x="301" y="14"/>
                      <a:pt x="301" y="14"/>
                      <a:pt x="301" y="14"/>
                    </a:cubicBezTo>
                    <a:cubicBezTo>
                      <a:pt x="294" y="14"/>
                      <a:pt x="287" y="13"/>
                      <a:pt x="280" y="14"/>
                    </a:cubicBezTo>
                    <a:cubicBezTo>
                      <a:pt x="273" y="15"/>
                      <a:pt x="266" y="15"/>
                      <a:pt x="259" y="16"/>
                    </a:cubicBezTo>
                    <a:cubicBezTo>
                      <a:pt x="253" y="16"/>
                      <a:pt x="246" y="18"/>
                      <a:pt x="239" y="19"/>
                    </a:cubicBezTo>
                    <a:cubicBezTo>
                      <a:pt x="233" y="21"/>
                      <a:pt x="226" y="22"/>
                      <a:pt x="219" y="24"/>
                    </a:cubicBezTo>
                    <a:cubicBezTo>
                      <a:pt x="207" y="28"/>
                      <a:pt x="194" y="31"/>
                      <a:pt x="182" y="37"/>
                    </a:cubicBezTo>
                    <a:cubicBezTo>
                      <a:pt x="176" y="39"/>
                      <a:pt x="170" y="42"/>
                      <a:pt x="164" y="45"/>
                    </a:cubicBezTo>
                    <a:cubicBezTo>
                      <a:pt x="158" y="48"/>
                      <a:pt x="152" y="51"/>
                      <a:pt x="147" y="54"/>
                    </a:cubicBezTo>
                    <a:cubicBezTo>
                      <a:pt x="141" y="57"/>
                      <a:pt x="136" y="60"/>
                      <a:pt x="131" y="63"/>
                    </a:cubicBezTo>
                    <a:cubicBezTo>
                      <a:pt x="125" y="67"/>
                      <a:pt x="120" y="70"/>
                      <a:pt x="116" y="74"/>
                    </a:cubicBezTo>
                    <a:cubicBezTo>
                      <a:pt x="96" y="88"/>
                      <a:pt x="79" y="104"/>
                      <a:pt x="65" y="120"/>
                    </a:cubicBezTo>
                    <a:cubicBezTo>
                      <a:pt x="52" y="136"/>
                      <a:pt x="41" y="152"/>
                      <a:pt x="32" y="167"/>
                    </a:cubicBezTo>
                    <a:cubicBezTo>
                      <a:pt x="23" y="182"/>
                      <a:pt x="17" y="195"/>
                      <a:pt x="12" y="207"/>
                    </a:cubicBezTo>
                    <a:cubicBezTo>
                      <a:pt x="10" y="213"/>
                      <a:pt x="8" y="218"/>
                      <a:pt x="6" y="222"/>
                    </a:cubicBezTo>
                    <a:cubicBezTo>
                      <a:pt x="5" y="227"/>
                      <a:pt x="3" y="231"/>
                      <a:pt x="2" y="234"/>
                    </a:cubicBezTo>
                    <a:cubicBezTo>
                      <a:pt x="1" y="240"/>
                      <a:pt x="0" y="244"/>
                      <a:pt x="0" y="244"/>
                    </a:cubicBezTo>
                    <a:cubicBezTo>
                      <a:pt x="0" y="244"/>
                      <a:pt x="0" y="240"/>
                      <a:pt x="2" y="234"/>
                    </a:cubicBezTo>
                    <a:cubicBezTo>
                      <a:pt x="3" y="231"/>
                      <a:pt x="4" y="227"/>
                      <a:pt x="6" y="222"/>
                    </a:cubicBezTo>
                    <a:cubicBezTo>
                      <a:pt x="7" y="218"/>
                      <a:pt x="9" y="212"/>
                      <a:pt x="11" y="206"/>
                    </a:cubicBezTo>
                    <a:cubicBezTo>
                      <a:pt x="15" y="195"/>
                      <a:pt x="21" y="181"/>
                      <a:pt x="29" y="165"/>
                    </a:cubicBezTo>
                    <a:cubicBezTo>
                      <a:pt x="38" y="150"/>
                      <a:pt x="48" y="134"/>
                      <a:pt x="62" y="117"/>
                    </a:cubicBezTo>
                    <a:cubicBezTo>
                      <a:pt x="76" y="100"/>
                      <a:pt x="92" y="84"/>
                      <a:pt x="111" y="68"/>
                    </a:cubicBezTo>
                    <a:cubicBezTo>
                      <a:pt x="116" y="64"/>
                      <a:pt x="121" y="61"/>
                      <a:pt x="127" y="57"/>
                    </a:cubicBezTo>
                    <a:cubicBezTo>
                      <a:pt x="129" y="55"/>
                      <a:pt x="132" y="53"/>
                      <a:pt x="134" y="52"/>
                    </a:cubicBezTo>
                    <a:cubicBezTo>
                      <a:pt x="137" y="50"/>
                      <a:pt x="140" y="48"/>
                      <a:pt x="143" y="47"/>
                    </a:cubicBezTo>
                    <a:cubicBezTo>
                      <a:pt x="148" y="44"/>
                      <a:pt x="154" y="40"/>
                      <a:pt x="160" y="37"/>
                    </a:cubicBezTo>
                    <a:cubicBezTo>
                      <a:pt x="166" y="34"/>
                      <a:pt x="172" y="31"/>
                      <a:pt x="178" y="28"/>
                    </a:cubicBezTo>
                    <a:cubicBezTo>
                      <a:pt x="190" y="22"/>
                      <a:pt x="203" y="18"/>
                      <a:pt x="216" y="14"/>
                    </a:cubicBezTo>
                    <a:cubicBezTo>
                      <a:pt x="223" y="11"/>
                      <a:pt x="230" y="10"/>
                      <a:pt x="237" y="8"/>
                    </a:cubicBezTo>
                    <a:cubicBezTo>
                      <a:pt x="244" y="7"/>
                      <a:pt x="251" y="5"/>
                      <a:pt x="258" y="4"/>
                    </a:cubicBezTo>
                    <a:cubicBezTo>
                      <a:pt x="265" y="3"/>
                      <a:pt x="272" y="2"/>
                      <a:pt x="279" y="1"/>
                    </a:cubicBezTo>
                    <a:cubicBezTo>
                      <a:pt x="286" y="1"/>
                      <a:pt x="293" y="1"/>
                      <a:pt x="301" y="0"/>
                    </a:cubicBezTo>
                    <a:cubicBezTo>
                      <a:pt x="311" y="0"/>
                      <a:pt x="311" y="0"/>
                      <a:pt x="311" y="0"/>
                    </a:cubicBezTo>
                    <a:cubicBezTo>
                      <a:pt x="322" y="0"/>
                      <a:pt x="322" y="0"/>
                      <a:pt x="322" y="0"/>
                    </a:cubicBezTo>
                    <a:cubicBezTo>
                      <a:pt x="330" y="1"/>
                      <a:pt x="337" y="1"/>
                      <a:pt x="344" y="2"/>
                    </a:cubicBezTo>
                    <a:cubicBezTo>
                      <a:pt x="358" y="4"/>
                      <a:pt x="373" y="6"/>
                      <a:pt x="387" y="10"/>
                    </a:cubicBezTo>
                    <a:cubicBezTo>
                      <a:pt x="397" y="12"/>
                      <a:pt x="397" y="12"/>
                      <a:pt x="397" y="12"/>
                    </a:cubicBezTo>
                    <a:cubicBezTo>
                      <a:pt x="403" y="14"/>
                      <a:pt x="403" y="14"/>
                      <a:pt x="403" y="14"/>
                    </a:cubicBezTo>
                    <a:cubicBezTo>
                      <a:pt x="404" y="14"/>
                      <a:pt x="406" y="15"/>
                      <a:pt x="408" y="16"/>
                    </a:cubicBezTo>
                    <a:cubicBezTo>
                      <a:pt x="415" y="18"/>
                      <a:pt x="421" y="20"/>
                      <a:pt x="428" y="23"/>
                    </a:cubicBezTo>
                    <a:cubicBezTo>
                      <a:pt x="455" y="34"/>
                      <a:pt x="480" y="47"/>
                      <a:pt x="502" y="64"/>
                    </a:cubicBezTo>
                    <a:cubicBezTo>
                      <a:pt x="513" y="72"/>
                      <a:pt x="523" y="81"/>
                      <a:pt x="533" y="90"/>
                    </a:cubicBezTo>
                    <a:cubicBezTo>
                      <a:pt x="538" y="95"/>
                      <a:pt x="542" y="100"/>
                      <a:pt x="547" y="105"/>
                    </a:cubicBezTo>
                    <a:cubicBezTo>
                      <a:pt x="551" y="110"/>
                      <a:pt x="555" y="114"/>
                      <a:pt x="560" y="119"/>
                    </a:cubicBezTo>
                    <a:cubicBezTo>
                      <a:pt x="563" y="124"/>
                      <a:pt x="567" y="129"/>
                      <a:pt x="570" y="134"/>
                    </a:cubicBezTo>
                    <a:cubicBezTo>
                      <a:pt x="572" y="136"/>
                      <a:pt x="574" y="139"/>
                      <a:pt x="576" y="141"/>
                    </a:cubicBezTo>
                    <a:cubicBezTo>
                      <a:pt x="578" y="144"/>
                      <a:pt x="578" y="144"/>
                      <a:pt x="578" y="144"/>
                    </a:cubicBezTo>
                    <a:cubicBezTo>
                      <a:pt x="581" y="149"/>
                      <a:pt x="581" y="149"/>
                      <a:pt x="581" y="149"/>
                    </a:cubicBezTo>
                    <a:cubicBezTo>
                      <a:pt x="587" y="159"/>
                      <a:pt x="593" y="169"/>
                      <a:pt x="598" y="179"/>
                    </a:cubicBezTo>
                    <a:cubicBezTo>
                      <a:pt x="608" y="198"/>
                      <a:pt x="615" y="218"/>
                      <a:pt x="620" y="235"/>
                    </a:cubicBezTo>
                    <a:cubicBezTo>
                      <a:pt x="625" y="252"/>
                      <a:pt x="628" y="268"/>
                      <a:pt x="630" y="281"/>
                    </a:cubicBezTo>
                    <a:cubicBezTo>
                      <a:pt x="631" y="287"/>
                      <a:pt x="631" y="293"/>
                      <a:pt x="632" y="298"/>
                    </a:cubicBezTo>
                    <a:cubicBezTo>
                      <a:pt x="632" y="303"/>
                      <a:pt x="632" y="308"/>
                      <a:pt x="633" y="311"/>
                    </a:cubicBezTo>
                    <a:cubicBezTo>
                      <a:pt x="633" y="318"/>
                      <a:pt x="633" y="321"/>
                      <a:pt x="633" y="321"/>
                    </a:cubicBezTo>
                    <a:lnTo>
                      <a:pt x="603" y="32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7237" name="Freeform 41132"/>
              <p:cNvSpPr/>
              <p:nvPr/>
            </p:nvSpPr>
            <p:spPr bwMode="auto">
              <a:xfrm>
                <a:off x="4526" y="1127"/>
                <a:ext cx="134" cy="169"/>
              </a:xfrm>
              <a:custGeom>
                <a:avLst/>
                <a:gdLst>
                  <a:gd name="T0" fmla="*/ 52 w 134"/>
                  <a:gd name="T1" fmla="*/ 169 h 169"/>
                  <a:gd name="T2" fmla="*/ 134 w 134"/>
                  <a:gd name="T3" fmla="*/ 12 h 169"/>
                  <a:gd name="T4" fmla="*/ 62 w 134"/>
                  <a:gd name="T5" fmla="*/ 43 h 169"/>
                  <a:gd name="T6" fmla="*/ 0 w 134"/>
                  <a:gd name="T7" fmla="*/ 0 h 169"/>
                  <a:gd name="T8" fmla="*/ 52 w 134"/>
                  <a:gd name="T9" fmla="*/ 169 h 1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" h="169">
                    <a:moveTo>
                      <a:pt x="52" y="169"/>
                    </a:moveTo>
                    <a:lnTo>
                      <a:pt x="134" y="12"/>
                    </a:lnTo>
                    <a:lnTo>
                      <a:pt x="62" y="43"/>
                    </a:lnTo>
                    <a:lnTo>
                      <a:pt x="0" y="0"/>
                    </a:lnTo>
                    <a:lnTo>
                      <a:pt x="52" y="16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grpSp>
          <p:nvGrpSpPr>
            <p:cNvPr id="7233" name="Group 41146"/>
            <p:cNvGrpSpPr/>
            <p:nvPr/>
          </p:nvGrpSpPr>
          <p:grpSpPr bwMode="auto">
            <a:xfrm>
              <a:off x="3438" y="1080"/>
              <a:ext cx="1154" cy="660"/>
              <a:chOff x="3438" y="1080"/>
              <a:chExt cx="1154" cy="660"/>
            </a:xfrm>
          </p:grpSpPr>
          <p:sp>
            <p:nvSpPr>
              <p:cNvPr id="7234" name="Freeform 41133"/>
              <p:cNvSpPr/>
              <p:nvPr/>
            </p:nvSpPr>
            <p:spPr bwMode="auto">
              <a:xfrm>
                <a:off x="3479" y="1195"/>
                <a:ext cx="1113" cy="545"/>
              </a:xfrm>
              <a:custGeom>
                <a:avLst/>
                <a:gdLst>
                  <a:gd name="T0" fmla="*/ 52 w 639"/>
                  <a:gd name="T1" fmla="*/ 17 h 313"/>
                  <a:gd name="T2" fmla="*/ 56 w 639"/>
                  <a:gd name="T3" fmla="*/ 66 h 313"/>
                  <a:gd name="T4" fmla="*/ 108 w 639"/>
                  <a:gd name="T5" fmla="*/ 233 h 313"/>
                  <a:gd name="T6" fmla="*/ 146 w 639"/>
                  <a:gd name="T7" fmla="*/ 294 h 313"/>
                  <a:gd name="T8" fmla="*/ 146 w 639"/>
                  <a:gd name="T9" fmla="*/ 296 h 313"/>
                  <a:gd name="T10" fmla="*/ 148 w 639"/>
                  <a:gd name="T11" fmla="*/ 296 h 313"/>
                  <a:gd name="T12" fmla="*/ 155 w 639"/>
                  <a:gd name="T13" fmla="*/ 306 h 313"/>
                  <a:gd name="T14" fmla="*/ 195 w 639"/>
                  <a:gd name="T15" fmla="*/ 355 h 313"/>
                  <a:gd name="T16" fmla="*/ 244 w 639"/>
                  <a:gd name="T17" fmla="*/ 399 h 313"/>
                  <a:gd name="T18" fmla="*/ 270 w 639"/>
                  <a:gd name="T19" fmla="*/ 420 h 313"/>
                  <a:gd name="T20" fmla="*/ 329 w 639"/>
                  <a:gd name="T21" fmla="*/ 456 h 313"/>
                  <a:gd name="T22" fmla="*/ 362 w 639"/>
                  <a:gd name="T23" fmla="*/ 472 h 313"/>
                  <a:gd name="T24" fmla="*/ 538 w 639"/>
                  <a:gd name="T25" fmla="*/ 519 h 313"/>
                  <a:gd name="T26" fmla="*/ 594 w 639"/>
                  <a:gd name="T27" fmla="*/ 521 h 313"/>
                  <a:gd name="T28" fmla="*/ 650 w 639"/>
                  <a:gd name="T29" fmla="*/ 515 h 313"/>
                  <a:gd name="T30" fmla="*/ 820 w 639"/>
                  <a:gd name="T31" fmla="*/ 463 h 313"/>
                  <a:gd name="T32" fmla="*/ 845 w 639"/>
                  <a:gd name="T33" fmla="*/ 451 h 313"/>
                  <a:gd name="T34" fmla="*/ 880 w 639"/>
                  <a:gd name="T35" fmla="*/ 428 h 313"/>
                  <a:gd name="T36" fmla="*/ 934 w 639"/>
                  <a:gd name="T37" fmla="*/ 388 h 313"/>
                  <a:gd name="T38" fmla="*/ 1068 w 639"/>
                  <a:gd name="T39" fmla="*/ 211 h 313"/>
                  <a:gd name="T40" fmla="*/ 1104 w 639"/>
                  <a:gd name="T41" fmla="*/ 110 h 313"/>
                  <a:gd name="T42" fmla="*/ 1113 w 639"/>
                  <a:gd name="T43" fmla="*/ 70 h 313"/>
                  <a:gd name="T44" fmla="*/ 1106 w 639"/>
                  <a:gd name="T45" fmla="*/ 110 h 313"/>
                  <a:gd name="T46" fmla="*/ 1071 w 639"/>
                  <a:gd name="T47" fmla="*/ 214 h 313"/>
                  <a:gd name="T48" fmla="*/ 941 w 639"/>
                  <a:gd name="T49" fmla="*/ 397 h 313"/>
                  <a:gd name="T50" fmla="*/ 859 w 639"/>
                  <a:gd name="T51" fmla="*/ 460 h 313"/>
                  <a:gd name="T52" fmla="*/ 845 w 639"/>
                  <a:gd name="T53" fmla="*/ 468 h 313"/>
                  <a:gd name="T54" fmla="*/ 690 w 639"/>
                  <a:gd name="T55" fmla="*/ 529 h 313"/>
                  <a:gd name="T56" fmla="*/ 615 w 639"/>
                  <a:gd name="T57" fmla="*/ 542 h 313"/>
                  <a:gd name="T58" fmla="*/ 575 w 639"/>
                  <a:gd name="T59" fmla="*/ 543 h 313"/>
                  <a:gd name="T60" fmla="*/ 385 w 639"/>
                  <a:gd name="T61" fmla="*/ 515 h 313"/>
                  <a:gd name="T62" fmla="*/ 331 w 639"/>
                  <a:gd name="T63" fmla="*/ 495 h 313"/>
                  <a:gd name="T64" fmla="*/ 282 w 639"/>
                  <a:gd name="T65" fmla="*/ 468 h 313"/>
                  <a:gd name="T66" fmla="*/ 235 w 639"/>
                  <a:gd name="T67" fmla="*/ 439 h 313"/>
                  <a:gd name="T68" fmla="*/ 193 w 639"/>
                  <a:gd name="T69" fmla="*/ 406 h 313"/>
                  <a:gd name="T70" fmla="*/ 145 w 639"/>
                  <a:gd name="T71" fmla="*/ 355 h 313"/>
                  <a:gd name="T72" fmla="*/ 118 w 639"/>
                  <a:gd name="T73" fmla="*/ 326 h 313"/>
                  <a:gd name="T74" fmla="*/ 113 w 639"/>
                  <a:gd name="T75" fmla="*/ 320 h 313"/>
                  <a:gd name="T76" fmla="*/ 103 w 639"/>
                  <a:gd name="T77" fmla="*/ 305 h 313"/>
                  <a:gd name="T78" fmla="*/ 28 w 639"/>
                  <a:gd name="T79" fmla="*/ 155 h 313"/>
                  <a:gd name="T80" fmla="*/ 3 w 639"/>
                  <a:gd name="T81" fmla="*/ 44 h 313"/>
                  <a:gd name="T82" fmla="*/ 0 w 639"/>
                  <a:gd name="T83" fmla="*/ 2 h 313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639" h="313">
                    <a:moveTo>
                      <a:pt x="29" y="0"/>
                    </a:moveTo>
                    <a:cubicBezTo>
                      <a:pt x="29" y="0"/>
                      <a:pt x="29" y="4"/>
                      <a:pt x="30" y="10"/>
                    </a:cubicBezTo>
                    <a:cubicBezTo>
                      <a:pt x="30" y="14"/>
                      <a:pt x="30" y="18"/>
                      <a:pt x="30" y="22"/>
                    </a:cubicBezTo>
                    <a:cubicBezTo>
                      <a:pt x="31" y="27"/>
                      <a:pt x="31" y="32"/>
                      <a:pt x="32" y="38"/>
                    </a:cubicBezTo>
                    <a:cubicBezTo>
                      <a:pt x="34" y="50"/>
                      <a:pt x="37" y="65"/>
                      <a:pt x="41" y="81"/>
                    </a:cubicBezTo>
                    <a:cubicBezTo>
                      <a:pt x="46" y="97"/>
                      <a:pt x="53" y="115"/>
                      <a:pt x="62" y="134"/>
                    </a:cubicBezTo>
                    <a:cubicBezTo>
                      <a:pt x="67" y="143"/>
                      <a:pt x="73" y="153"/>
                      <a:pt x="79" y="162"/>
                    </a:cubicBezTo>
                    <a:cubicBezTo>
                      <a:pt x="80" y="164"/>
                      <a:pt x="82" y="167"/>
                      <a:pt x="84" y="169"/>
                    </a:cubicBezTo>
                    <a:cubicBezTo>
                      <a:pt x="84" y="170"/>
                      <a:pt x="84" y="170"/>
                      <a:pt x="84" y="170"/>
                    </a:cubicBezTo>
                    <a:cubicBezTo>
                      <a:pt x="84" y="169"/>
                      <a:pt x="84" y="170"/>
                      <a:pt x="84" y="170"/>
                    </a:cubicBezTo>
                    <a:cubicBezTo>
                      <a:pt x="84" y="170"/>
                      <a:pt x="84" y="170"/>
                      <a:pt x="84" y="170"/>
                    </a:cubicBezTo>
                    <a:cubicBezTo>
                      <a:pt x="85" y="170"/>
                      <a:pt x="85" y="170"/>
                      <a:pt x="85" y="170"/>
                    </a:cubicBezTo>
                    <a:cubicBezTo>
                      <a:pt x="86" y="172"/>
                      <a:pt x="86" y="172"/>
                      <a:pt x="86" y="172"/>
                    </a:cubicBezTo>
                    <a:cubicBezTo>
                      <a:pt x="89" y="176"/>
                      <a:pt x="89" y="176"/>
                      <a:pt x="89" y="176"/>
                    </a:cubicBezTo>
                    <a:cubicBezTo>
                      <a:pt x="93" y="180"/>
                      <a:pt x="96" y="185"/>
                      <a:pt x="100" y="190"/>
                    </a:cubicBezTo>
                    <a:cubicBezTo>
                      <a:pt x="104" y="195"/>
                      <a:pt x="108" y="199"/>
                      <a:pt x="112" y="204"/>
                    </a:cubicBezTo>
                    <a:cubicBezTo>
                      <a:pt x="117" y="208"/>
                      <a:pt x="121" y="213"/>
                      <a:pt x="125" y="217"/>
                    </a:cubicBezTo>
                    <a:cubicBezTo>
                      <a:pt x="130" y="221"/>
                      <a:pt x="135" y="225"/>
                      <a:pt x="140" y="229"/>
                    </a:cubicBezTo>
                    <a:cubicBezTo>
                      <a:pt x="142" y="231"/>
                      <a:pt x="145" y="234"/>
                      <a:pt x="147" y="236"/>
                    </a:cubicBezTo>
                    <a:cubicBezTo>
                      <a:pt x="150" y="238"/>
                      <a:pt x="153" y="239"/>
                      <a:pt x="155" y="241"/>
                    </a:cubicBezTo>
                    <a:cubicBezTo>
                      <a:pt x="161" y="245"/>
                      <a:pt x="166" y="249"/>
                      <a:pt x="172" y="253"/>
                    </a:cubicBezTo>
                    <a:cubicBezTo>
                      <a:pt x="178" y="256"/>
                      <a:pt x="183" y="259"/>
                      <a:pt x="189" y="262"/>
                    </a:cubicBezTo>
                    <a:cubicBezTo>
                      <a:pt x="192" y="264"/>
                      <a:pt x="195" y="266"/>
                      <a:pt x="198" y="267"/>
                    </a:cubicBezTo>
                    <a:cubicBezTo>
                      <a:pt x="208" y="271"/>
                      <a:pt x="208" y="271"/>
                      <a:pt x="208" y="271"/>
                    </a:cubicBezTo>
                    <a:cubicBezTo>
                      <a:pt x="214" y="274"/>
                      <a:pt x="220" y="277"/>
                      <a:pt x="227" y="280"/>
                    </a:cubicBezTo>
                    <a:cubicBezTo>
                      <a:pt x="253" y="289"/>
                      <a:pt x="281" y="295"/>
                      <a:pt x="309" y="298"/>
                    </a:cubicBezTo>
                    <a:cubicBezTo>
                      <a:pt x="316" y="298"/>
                      <a:pt x="323" y="298"/>
                      <a:pt x="330" y="298"/>
                    </a:cubicBezTo>
                    <a:cubicBezTo>
                      <a:pt x="334" y="298"/>
                      <a:pt x="337" y="299"/>
                      <a:pt x="341" y="299"/>
                    </a:cubicBezTo>
                    <a:cubicBezTo>
                      <a:pt x="352" y="298"/>
                      <a:pt x="352" y="298"/>
                      <a:pt x="352" y="298"/>
                    </a:cubicBezTo>
                    <a:cubicBezTo>
                      <a:pt x="359" y="297"/>
                      <a:pt x="366" y="297"/>
                      <a:pt x="373" y="296"/>
                    </a:cubicBezTo>
                    <a:cubicBezTo>
                      <a:pt x="380" y="295"/>
                      <a:pt x="387" y="294"/>
                      <a:pt x="393" y="293"/>
                    </a:cubicBezTo>
                    <a:cubicBezTo>
                      <a:pt x="421" y="287"/>
                      <a:pt x="447" y="278"/>
                      <a:pt x="471" y="266"/>
                    </a:cubicBezTo>
                    <a:cubicBezTo>
                      <a:pt x="474" y="264"/>
                      <a:pt x="477" y="263"/>
                      <a:pt x="480" y="261"/>
                    </a:cubicBezTo>
                    <a:cubicBezTo>
                      <a:pt x="485" y="259"/>
                      <a:pt x="485" y="259"/>
                      <a:pt x="485" y="259"/>
                    </a:cubicBezTo>
                    <a:cubicBezTo>
                      <a:pt x="489" y="256"/>
                      <a:pt x="489" y="256"/>
                      <a:pt x="489" y="256"/>
                    </a:cubicBezTo>
                    <a:cubicBezTo>
                      <a:pt x="494" y="253"/>
                      <a:pt x="500" y="249"/>
                      <a:pt x="505" y="246"/>
                    </a:cubicBezTo>
                    <a:cubicBezTo>
                      <a:pt x="511" y="243"/>
                      <a:pt x="516" y="239"/>
                      <a:pt x="521" y="235"/>
                    </a:cubicBezTo>
                    <a:cubicBezTo>
                      <a:pt x="526" y="231"/>
                      <a:pt x="531" y="227"/>
                      <a:pt x="536" y="223"/>
                    </a:cubicBezTo>
                    <a:cubicBezTo>
                      <a:pt x="554" y="207"/>
                      <a:pt x="570" y="189"/>
                      <a:pt x="583" y="172"/>
                    </a:cubicBezTo>
                    <a:cubicBezTo>
                      <a:pt x="595" y="155"/>
                      <a:pt x="605" y="137"/>
                      <a:pt x="613" y="121"/>
                    </a:cubicBezTo>
                    <a:cubicBezTo>
                      <a:pt x="621" y="106"/>
                      <a:pt x="626" y="91"/>
                      <a:pt x="629" y="79"/>
                    </a:cubicBezTo>
                    <a:cubicBezTo>
                      <a:pt x="631" y="73"/>
                      <a:pt x="633" y="67"/>
                      <a:pt x="634" y="63"/>
                    </a:cubicBezTo>
                    <a:cubicBezTo>
                      <a:pt x="635" y="58"/>
                      <a:pt x="636" y="54"/>
                      <a:pt x="637" y="50"/>
                    </a:cubicBezTo>
                    <a:cubicBezTo>
                      <a:pt x="638" y="44"/>
                      <a:pt x="639" y="40"/>
                      <a:pt x="639" y="40"/>
                    </a:cubicBezTo>
                    <a:cubicBezTo>
                      <a:pt x="639" y="40"/>
                      <a:pt x="638" y="44"/>
                      <a:pt x="637" y="50"/>
                    </a:cubicBezTo>
                    <a:cubicBezTo>
                      <a:pt x="637" y="54"/>
                      <a:pt x="636" y="58"/>
                      <a:pt x="635" y="63"/>
                    </a:cubicBezTo>
                    <a:cubicBezTo>
                      <a:pt x="634" y="68"/>
                      <a:pt x="632" y="73"/>
                      <a:pt x="631" y="79"/>
                    </a:cubicBezTo>
                    <a:cubicBezTo>
                      <a:pt x="627" y="92"/>
                      <a:pt x="623" y="106"/>
                      <a:pt x="615" y="123"/>
                    </a:cubicBezTo>
                    <a:cubicBezTo>
                      <a:pt x="608" y="139"/>
                      <a:pt x="599" y="157"/>
                      <a:pt x="586" y="175"/>
                    </a:cubicBezTo>
                    <a:cubicBezTo>
                      <a:pt x="574" y="193"/>
                      <a:pt x="559" y="211"/>
                      <a:pt x="540" y="228"/>
                    </a:cubicBezTo>
                    <a:cubicBezTo>
                      <a:pt x="530" y="237"/>
                      <a:pt x="521" y="245"/>
                      <a:pt x="510" y="253"/>
                    </a:cubicBezTo>
                    <a:cubicBezTo>
                      <a:pt x="504" y="256"/>
                      <a:pt x="499" y="260"/>
                      <a:pt x="493" y="264"/>
                    </a:cubicBezTo>
                    <a:cubicBezTo>
                      <a:pt x="489" y="267"/>
                      <a:pt x="489" y="267"/>
                      <a:pt x="489" y="267"/>
                    </a:cubicBezTo>
                    <a:cubicBezTo>
                      <a:pt x="485" y="269"/>
                      <a:pt x="485" y="269"/>
                      <a:pt x="485" y="269"/>
                    </a:cubicBezTo>
                    <a:cubicBezTo>
                      <a:pt x="481" y="271"/>
                      <a:pt x="478" y="272"/>
                      <a:pt x="475" y="274"/>
                    </a:cubicBezTo>
                    <a:cubicBezTo>
                      <a:pt x="451" y="288"/>
                      <a:pt x="424" y="297"/>
                      <a:pt x="396" y="304"/>
                    </a:cubicBezTo>
                    <a:cubicBezTo>
                      <a:pt x="389" y="306"/>
                      <a:pt x="382" y="307"/>
                      <a:pt x="374" y="309"/>
                    </a:cubicBezTo>
                    <a:cubicBezTo>
                      <a:pt x="367" y="310"/>
                      <a:pt x="360" y="310"/>
                      <a:pt x="353" y="311"/>
                    </a:cubicBezTo>
                    <a:cubicBezTo>
                      <a:pt x="342" y="312"/>
                      <a:pt x="342" y="312"/>
                      <a:pt x="342" y="312"/>
                    </a:cubicBezTo>
                    <a:cubicBezTo>
                      <a:pt x="338" y="313"/>
                      <a:pt x="334" y="312"/>
                      <a:pt x="330" y="312"/>
                    </a:cubicBezTo>
                    <a:cubicBezTo>
                      <a:pt x="323" y="312"/>
                      <a:pt x="316" y="313"/>
                      <a:pt x="308" y="312"/>
                    </a:cubicBezTo>
                    <a:cubicBezTo>
                      <a:pt x="278" y="311"/>
                      <a:pt x="249" y="305"/>
                      <a:pt x="221" y="296"/>
                    </a:cubicBezTo>
                    <a:cubicBezTo>
                      <a:pt x="214" y="294"/>
                      <a:pt x="207" y="291"/>
                      <a:pt x="201" y="288"/>
                    </a:cubicBezTo>
                    <a:cubicBezTo>
                      <a:pt x="190" y="284"/>
                      <a:pt x="190" y="284"/>
                      <a:pt x="190" y="284"/>
                    </a:cubicBezTo>
                    <a:cubicBezTo>
                      <a:pt x="187" y="283"/>
                      <a:pt x="184" y="281"/>
                      <a:pt x="181" y="279"/>
                    </a:cubicBezTo>
                    <a:cubicBezTo>
                      <a:pt x="174" y="276"/>
                      <a:pt x="168" y="273"/>
                      <a:pt x="162" y="269"/>
                    </a:cubicBezTo>
                    <a:cubicBezTo>
                      <a:pt x="156" y="265"/>
                      <a:pt x="150" y="262"/>
                      <a:pt x="144" y="258"/>
                    </a:cubicBezTo>
                    <a:cubicBezTo>
                      <a:pt x="141" y="256"/>
                      <a:pt x="138" y="254"/>
                      <a:pt x="135" y="252"/>
                    </a:cubicBezTo>
                    <a:cubicBezTo>
                      <a:pt x="132" y="250"/>
                      <a:pt x="130" y="248"/>
                      <a:pt x="127" y="246"/>
                    </a:cubicBezTo>
                    <a:cubicBezTo>
                      <a:pt x="122" y="241"/>
                      <a:pt x="116" y="237"/>
                      <a:pt x="111" y="233"/>
                    </a:cubicBezTo>
                    <a:cubicBezTo>
                      <a:pt x="106" y="228"/>
                      <a:pt x="101" y="223"/>
                      <a:pt x="96" y="219"/>
                    </a:cubicBezTo>
                    <a:cubicBezTo>
                      <a:pt x="91" y="214"/>
                      <a:pt x="86" y="209"/>
                      <a:pt x="83" y="204"/>
                    </a:cubicBezTo>
                    <a:cubicBezTo>
                      <a:pt x="79" y="200"/>
                      <a:pt x="75" y="195"/>
                      <a:pt x="71" y="190"/>
                    </a:cubicBezTo>
                    <a:cubicBezTo>
                      <a:pt x="68" y="187"/>
                      <a:pt x="68" y="187"/>
                      <a:pt x="68" y="187"/>
                    </a:cubicBezTo>
                    <a:cubicBezTo>
                      <a:pt x="66" y="185"/>
                      <a:pt x="66" y="185"/>
                      <a:pt x="66" y="185"/>
                    </a:cubicBezTo>
                    <a:cubicBezTo>
                      <a:pt x="65" y="184"/>
                      <a:pt x="65" y="184"/>
                      <a:pt x="65" y="184"/>
                    </a:cubicBezTo>
                    <a:cubicBezTo>
                      <a:pt x="65" y="183"/>
                      <a:pt x="65" y="183"/>
                      <a:pt x="65" y="183"/>
                    </a:cubicBezTo>
                    <a:cubicBezTo>
                      <a:pt x="63" y="180"/>
                      <a:pt x="61" y="178"/>
                      <a:pt x="59" y="175"/>
                    </a:cubicBezTo>
                    <a:cubicBezTo>
                      <a:pt x="52" y="165"/>
                      <a:pt x="46" y="155"/>
                      <a:pt x="40" y="146"/>
                    </a:cubicBezTo>
                    <a:cubicBezTo>
                      <a:pt x="29" y="126"/>
                      <a:pt x="22" y="106"/>
                      <a:pt x="16" y="89"/>
                    </a:cubicBezTo>
                    <a:cubicBezTo>
                      <a:pt x="10" y="71"/>
                      <a:pt x="6" y="56"/>
                      <a:pt x="4" y="43"/>
                    </a:cubicBezTo>
                    <a:cubicBezTo>
                      <a:pt x="3" y="36"/>
                      <a:pt x="2" y="30"/>
                      <a:pt x="2" y="25"/>
                    </a:cubicBezTo>
                    <a:cubicBezTo>
                      <a:pt x="1" y="20"/>
                      <a:pt x="1" y="15"/>
                      <a:pt x="0" y="12"/>
                    </a:cubicBezTo>
                    <a:cubicBezTo>
                      <a:pt x="0" y="5"/>
                      <a:pt x="0" y="1"/>
                      <a:pt x="0" y="1"/>
                    </a:cubicBez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7235" name="Freeform 41134"/>
              <p:cNvSpPr/>
              <p:nvPr/>
            </p:nvSpPr>
            <p:spPr bwMode="auto">
              <a:xfrm>
                <a:off x="3438" y="1080"/>
                <a:ext cx="132" cy="167"/>
              </a:xfrm>
              <a:custGeom>
                <a:avLst/>
                <a:gdLst>
                  <a:gd name="T0" fmla="*/ 76 w 132"/>
                  <a:gd name="T1" fmla="*/ 0 h 167"/>
                  <a:gd name="T2" fmla="*/ 0 w 132"/>
                  <a:gd name="T3" fmla="*/ 160 h 167"/>
                  <a:gd name="T4" fmla="*/ 68 w 132"/>
                  <a:gd name="T5" fmla="*/ 125 h 167"/>
                  <a:gd name="T6" fmla="*/ 132 w 132"/>
                  <a:gd name="T7" fmla="*/ 167 h 167"/>
                  <a:gd name="T8" fmla="*/ 76 w 132"/>
                  <a:gd name="T9" fmla="*/ 0 h 1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2" h="167">
                    <a:moveTo>
                      <a:pt x="76" y="0"/>
                    </a:moveTo>
                    <a:lnTo>
                      <a:pt x="0" y="160"/>
                    </a:lnTo>
                    <a:lnTo>
                      <a:pt x="68" y="125"/>
                    </a:lnTo>
                    <a:lnTo>
                      <a:pt x="132" y="167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</p:grpSp>
      <p:grpSp>
        <p:nvGrpSpPr>
          <p:cNvPr id="43192" name="Group 41144"/>
          <p:cNvGrpSpPr/>
          <p:nvPr/>
        </p:nvGrpSpPr>
        <p:grpSpPr bwMode="auto">
          <a:xfrm>
            <a:off x="6081184" y="2735793"/>
            <a:ext cx="1236133" cy="675217"/>
            <a:chOff x="2875" y="1177"/>
            <a:chExt cx="584" cy="319"/>
          </a:xfrm>
        </p:grpSpPr>
        <p:sp>
          <p:nvSpPr>
            <p:cNvPr id="7230" name="Freeform 41137"/>
            <p:cNvSpPr/>
            <p:nvPr/>
          </p:nvSpPr>
          <p:spPr bwMode="auto">
            <a:xfrm>
              <a:off x="2875" y="1177"/>
              <a:ext cx="443" cy="319"/>
            </a:xfrm>
            <a:custGeom>
              <a:avLst/>
              <a:gdLst>
                <a:gd name="T0" fmla="*/ 443 w 254"/>
                <a:gd name="T1" fmla="*/ 64 h 183"/>
                <a:gd name="T2" fmla="*/ 431 w 254"/>
                <a:gd name="T3" fmla="*/ 51 h 183"/>
                <a:gd name="T4" fmla="*/ 403 w 254"/>
                <a:gd name="T5" fmla="*/ 24 h 183"/>
                <a:gd name="T6" fmla="*/ 366 w 254"/>
                <a:gd name="T7" fmla="*/ 7 h 183"/>
                <a:gd name="T8" fmla="*/ 324 w 254"/>
                <a:gd name="T9" fmla="*/ 0 h 183"/>
                <a:gd name="T10" fmla="*/ 281 w 254"/>
                <a:gd name="T11" fmla="*/ 5 h 183"/>
                <a:gd name="T12" fmla="*/ 242 w 254"/>
                <a:gd name="T13" fmla="*/ 21 h 183"/>
                <a:gd name="T14" fmla="*/ 211 w 254"/>
                <a:gd name="T15" fmla="*/ 47 h 183"/>
                <a:gd name="T16" fmla="*/ 199 w 254"/>
                <a:gd name="T17" fmla="*/ 61 h 183"/>
                <a:gd name="T18" fmla="*/ 190 w 254"/>
                <a:gd name="T19" fmla="*/ 77 h 183"/>
                <a:gd name="T20" fmla="*/ 185 w 254"/>
                <a:gd name="T21" fmla="*/ 84 h 183"/>
                <a:gd name="T22" fmla="*/ 169 w 254"/>
                <a:gd name="T23" fmla="*/ 82 h 183"/>
                <a:gd name="T24" fmla="*/ 82 w 254"/>
                <a:gd name="T25" fmla="*/ 139 h 183"/>
                <a:gd name="T26" fmla="*/ 5 w 254"/>
                <a:gd name="T27" fmla="*/ 199 h 183"/>
                <a:gd name="T28" fmla="*/ 0 w 254"/>
                <a:gd name="T29" fmla="*/ 228 h 183"/>
                <a:gd name="T30" fmla="*/ 91 w 254"/>
                <a:gd name="T31" fmla="*/ 319 h 183"/>
                <a:gd name="T32" fmla="*/ 101 w 254"/>
                <a:gd name="T33" fmla="*/ 317 h 183"/>
                <a:gd name="T34" fmla="*/ 112 w 254"/>
                <a:gd name="T35" fmla="*/ 319 h 183"/>
                <a:gd name="T36" fmla="*/ 190 w 254"/>
                <a:gd name="T37" fmla="*/ 319 h 183"/>
                <a:gd name="T38" fmla="*/ 443 w 254"/>
                <a:gd name="T39" fmla="*/ 66 h 183"/>
                <a:gd name="T40" fmla="*/ 443 w 254"/>
                <a:gd name="T41" fmla="*/ 64 h 18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54" h="183">
                  <a:moveTo>
                    <a:pt x="254" y="37"/>
                  </a:moveTo>
                  <a:cubicBezTo>
                    <a:pt x="252" y="35"/>
                    <a:pt x="250" y="32"/>
                    <a:pt x="247" y="29"/>
                  </a:cubicBezTo>
                  <a:cubicBezTo>
                    <a:pt x="243" y="24"/>
                    <a:pt x="237" y="19"/>
                    <a:pt x="231" y="14"/>
                  </a:cubicBezTo>
                  <a:cubicBezTo>
                    <a:pt x="225" y="10"/>
                    <a:pt x="218" y="7"/>
                    <a:pt x="210" y="4"/>
                  </a:cubicBezTo>
                  <a:cubicBezTo>
                    <a:pt x="202" y="1"/>
                    <a:pt x="193" y="0"/>
                    <a:pt x="186" y="0"/>
                  </a:cubicBezTo>
                  <a:cubicBezTo>
                    <a:pt x="177" y="0"/>
                    <a:pt x="169" y="1"/>
                    <a:pt x="161" y="3"/>
                  </a:cubicBezTo>
                  <a:cubicBezTo>
                    <a:pt x="153" y="5"/>
                    <a:pt x="145" y="8"/>
                    <a:pt x="139" y="12"/>
                  </a:cubicBezTo>
                  <a:cubicBezTo>
                    <a:pt x="132" y="17"/>
                    <a:pt x="126" y="22"/>
                    <a:pt x="121" y="27"/>
                  </a:cubicBezTo>
                  <a:cubicBezTo>
                    <a:pt x="118" y="30"/>
                    <a:pt x="116" y="32"/>
                    <a:pt x="114" y="35"/>
                  </a:cubicBezTo>
                  <a:cubicBezTo>
                    <a:pt x="112" y="38"/>
                    <a:pt x="110" y="41"/>
                    <a:pt x="109" y="44"/>
                  </a:cubicBezTo>
                  <a:cubicBezTo>
                    <a:pt x="108" y="45"/>
                    <a:pt x="107" y="47"/>
                    <a:pt x="106" y="48"/>
                  </a:cubicBezTo>
                  <a:cubicBezTo>
                    <a:pt x="103" y="48"/>
                    <a:pt x="100" y="47"/>
                    <a:pt x="97" y="47"/>
                  </a:cubicBezTo>
                  <a:cubicBezTo>
                    <a:pt x="74" y="47"/>
                    <a:pt x="55" y="61"/>
                    <a:pt x="47" y="80"/>
                  </a:cubicBezTo>
                  <a:cubicBezTo>
                    <a:pt x="26" y="82"/>
                    <a:pt x="9" y="96"/>
                    <a:pt x="3" y="114"/>
                  </a:cubicBezTo>
                  <a:cubicBezTo>
                    <a:pt x="1" y="120"/>
                    <a:pt x="0" y="125"/>
                    <a:pt x="0" y="131"/>
                  </a:cubicBezTo>
                  <a:cubicBezTo>
                    <a:pt x="0" y="160"/>
                    <a:pt x="23" y="183"/>
                    <a:pt x="52" y="183"/>
                  </a:cubicBezTo>
                  <a:cubicBezTo>
                    <a:pt x="54" y="183"/>
                    <a:pt x="56" y="182"/>
                    <a:pt x="58" y="182"/>
                  </a:cubicBezTo>
                  <a:cubicBezTo>
                    <a:pt x="60" y="182"/>
                    <a:pt x="62" y="183"/>
                    <a:pt x="64" y="183"/>
                  </a:cubicBezTo>
                  <a:cubicBezTo>
                    <a:pt x="109" y="183"/>
                    <a:pt x="109" y="183"/>
                    <a:pt x="109" y="183"/>
                  </a:cubicBezTo>
                  <a:cubicBezTo>
                    <a:pt x="254" y="38"/>
                    <a:pt x="254" y="38"/>
                    <a:pt x="254" y="38"/>
                  </a:cubicBezTo>
                  <a:lnTo>
                    <a:pt x="254" y="37"/>
                  </a:lnTo>
                  <a:close/>
                </a:path>
              </a:pathLst>
            </a:custGeom>
            <a:solidFill>
              <a:srgbClr val="FFF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31" name="Freeform 41138"/>
            <p:cNvSpPr/>
            <p:nvPr/>
          </p:nvSpPr>
          <p:spPr bwMode="auto">
            <a:xfrm>
              <a:off x="3065" y="1242"/>
              <a:ext cx="394" cy="252"/>
            </a:xfrm>
            <a:custGeom>
              <a:avLst/>
              <a:gdLst>
                <a:gd name="T0" fmla="*/ 392 w 226"/>
                <a:gd name="T1" fmla="*/ 132 h 145"/>
                <a:gd name="T2" fmla="*/ 274 w 226"/>
                <a:gd name="T3" fmla="*/ 14 h 145"/>
                <a:gd name="T4" fmla="*/ 262 w 226"/>
                <a:gd name="T5" fmla="*/ 16 h 145"/>
                <a:gd name="T6" fmla="*/ 260 w 226"/>
                <a:gd name="T7" fmla="*/ 14 h 145"/>
                <a:gd name="T8" fmla="*/ 253 w 226"/>
                <a:gd name="T9" fmla="*/ 0 h 145"/>
                <a:gd name="T10" fmla="*/ 0 w 226"/>
                <a:gd name="T11" fmla="*/ 252 h 145"/>
                <a:gd name="T12" fmla="*/ 277 w 226"/>
                <a:gd name="T13" fmla="*/ 252 h 145"/>
                <a:gd name="T14" fmla="*/ 286 w 226"/>
                <a:gd name="T15" fmla="*/ 250 h 145"/>
                <a:gd name="T16" fmla="*/ 394 w 226"/>
                <a:gd name="T17" fmla="*/ 134 h 145"/>
                <a:gd name="T18" fmla="*/ 392 w 226"/>
                <a:gd name="T19" fmla="*/ 132 h 1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6" h="145">
                  <a:moveTo>
                    <a:pt x="225" y="76"/>
                  </a:moveTo>
                  <a:cubicBezTo>
                    <a:pt x="225" y="39"/>
                    <a:pt x="195" y="8"/>
                    <a:pt x="157" y="8"/>
                  </a:cubicBezTo>
                  <a:cubicBezTo>
                    <a:pt x="155" y="8"/>
                    <a:pt x="152" y="9"/>
                    <a:pt x="150" y="9"/>
                  </a:cubicBezTo>
                  <a:cubicBezTo>
                    <a:pt x="150" y="8"/>
                    <a:pt x="150" y="8"/>
                    <a:pt x="149" y="8"/>
                  </a:cubicBezTo>
                  <a:cubicBezTo>
                    <a:pt x="148" y="5"/>
                    <a:pt x="147" y="3"/>
                    <a:pt x="145" y="0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159" y="145"/>
                    <a:pt x="159" y="145"/>
                    <a:pt x="159" y="145"/>
                  </a:cubicBezTo>
                  <a:cubicBezTo>
                    <a:pt x="161" y="145"/>
                    <a:pt x="162" y="145"/>
                    <a:pt x="164" y="144"/>
                  </a:cubicBezTo>
                  <a:cubicBezTo>
                    <a:pt x="198" y="141"/>
                    <a:pt x="226" y="112"/>
                    <a:pt x="226" y="77"/>
                  </a:cubicBezTo>
                  <a:lnTo>
                    <a:pt x="225" y="76"/>
                  </a:lnTo>
                  <a:close/>
                </a:path>
              </a:pathLst>
            </a:custGeom>
            <a:solidFill>
              <a:srgbClr val="FFD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7187" name="Rectangle 40985"/>
          <p:cNvSpPr>
            <a:spLocks noChangeArrowheads="1"/>
          </p:cNvSpPr>
          <p:nvPr/>
        </p:nvSpPr>
        <p:spPr bwMode="auto">
          <a:xfrm>
            <a:off x="0" y="6118225"/>
            <a:ext cx="12284710" cy="738505"/>
          </a:xfrm>
          <a:prstGeom prst="rect">
            <a:avLst/>
          </a:prstGeom>
          <a:solidFill>
            <a:srgbClr val="EDE8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grpSp>
        <p:nvGrpSpPr>
          <p:cNvPr id="43041" name="Group 40993"/>
          <p:cNvGrpSpPr/>
          <p:nvPr/>
        </p:nvGrpSpPr>
        <p:grpSpPr bwMode="auto">
          <a:xfrm>
            <a:off x="431801" y="451910"/>
            <a:ext cx="3181351" cy="524933"/>
            <a:chOff x="0" y="236"/>
            <a:chExt cx="1934" cy="319"/>
          </a:xfrm>
        </p:grpSpPr>
        <p:sp>
          <p:nvSpPr>
            <p:cNvPr id="7193" name="Rectangle 40989"/>
            <p:cNvSpPr>
              <a:spLocks noChangeArrowheads="1"/>
            </p:cNvSpPr>
            <p:nvPr/>
          </p:nvSpPr>
          <p:spPr bwMode="auto">
            <a:xfrm>
              <a:off x="0" y="236"/>
              <a:ext cx="1934" cy="3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194" name="Rectangle 40990"/>
            <p:cNvSpPr>
              <a:spLocks noChangeArrowheads="1"/>
            </p:cNvSpPr>
            <p:nvPr/>
          </p:nvSpPr>
          <p:spPr bwMode="auto">
            <a:xfrm>
              <a:off x="1495" y="236"/>
              <a:ext cx="439" cy="319"/>
            </a:xfrm>
            <a:prstGeom prst="rect">
              <a:avLst/>
            </a:prstGeom>
            <a:solidFill>
              <a:srgbClr val="F15A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195" name="Freeform 40991"/>
            <p:cNvSpPr>
              <a:spLocks noEditPoints="1"/>
            </p:cNvSpPr>
            <p:nvPr/>
          </p:nvSpPr>
          <p:spPr bwMode="auto">
            <a:xfrm>
              <a:off x="1618" y="310"/>
              <a:ext cx="148" cy="146"/>
            </a:xfrm>
            <a:custGeom>
              <a:avLst/>
              <a:gdLst>
                <a:gd name="T0" fmla="*/ 21 w 63"/>
                <a:gd name="T1" fmla="*/ 125 h 62"/>
                <a:gd name="T2" fmla="*/ 0 w 63"/>
                <a:gd name="T3" fmla="*/ 73 h 62"/>
                <a:gd name="T4" fmla="*/ 21 w 63"/>
                <a:gd name="T5" fmla="*/ 21 h 62"/>
                <a:gd name="T6" fmla="*/ 75 w 63"/>
                <a:gd name="T7" fmla="*/ 0 h 62"/>
                <a:gd name="T8" fmla="*/ 127 w 63"/>
                <a:gd name="T9" fmla="*/ 21 h 62"/>
                <a:gd name="T10" fmla="*/ 148 w 63"/>
                <a:gd name="T11" fmla="*/ 73 h 62"/>
                <a:gd name="T12" fmla="*/ 127 w 63"/>
                <a:gd name="T13" fmla="*/ 125 h 62"/>
                <a:gd name="T14" fmla="*/ 75 w 63"/>
                <a:gd name="T15" fmla="*/ 146 h 62"/>
                <a:gd name="T16" fmla="*/ 21 w 63"/>
                <a:gd name="T17" fmla="*/ 125 h 62"/>
                <a:gd name="T18" fmla="*/ 42 w 63"/>
                <a:gd name="T19" fmla="*/ 42 h 62"/>
                <a:gd name="T20" fmla="*/ 28 w 63"/>
                <a:gd name="T21" fmla="*/ 73 h 62"/>
                <a:gd name="T22" fmla="*/ 42 w 63"/>
                <a:gd name="T23" fmla="*/ 104 h 62"/>
                <a:gd name="T24" fmla="*/ 75 w 63"/>
                <a:gd name="T25" fmla="*/ 118 h 62"/>
                <a:gd name="T26" fmla="*/ 106 w 63"/>
                <a:gd name="T27" fmla="*/ 104 h 62"/>
                <a:gd name="T28" fmla="*/ 120 w 63"/>
                <a:gd name="T29" fmla="*/ 73 h 62"/>
                <a:gd name="T30" fmla="*/ 106 w 63"/>
                <a:gd name="T31" fmla="*/ 42 h 62"/>
                <a:gd name="T32" fmla="*/ 75 w 63"/>
                <a:gd name="T33" fmla="*/ 31 h 62"/>
                <a:gd name="T34" fmla="*/ 42 w 63"/>
                <a:gd name="T35" fmla="*/ 42 h 6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63" h="62">
                  <a:moveTo>
                    <a:pt x="9" y="53"/>
                  </a:moveTo>
                  <a:cubicBezTo>
                    <a:pt x="3" y="47"/>
                    <a:pt x="0" y="40"/>
                    <a:pt x="0" y="31"/>
                  </a:cubicBezTo>
                  <a:cubicBezTo>
                    <a:pt x="0" y="23"/>
                    <a:pt x="3" y="15"/>
                    <a:pt x="9" y="9"/>
                  </a:cubicBezTo>
                  <a:cubicBezTo>
                    <a:pt x="15" y="4"/>
                    <a:pt x="23" y="0"/>
                    <a:pt x="32" y="0"/>
                  </a:cubicBezTo>
                  <a:cubicBezTo>
                    <a:pt x="40" y="0"/>
                    <a:pt x="48" y="4"/>
                    <a:pt x="54" y="9"/>
                  </a:cubicBezTo>
                  <a:cubicBezTo>
                    <a:pt x="60" y="15"/>
                    <a:pt x="63" y="23"/>
                    <a:pt x="63" y="31"/>
                  </a:cubicBezTo>
                  <a:cubicBezTo>
                    <a:pt x="63" y="40"/>
                    <a:pt x="60" y="47"/>
                    <a:pt x="54" y="53"/>
                  </a:cubicBezTo>
                  <a:cubicBezTo>
                    <a:pt x="48" y="59"/>
                    <a:pt x="40" y="62"/>
                    <a:pt x="32" y="62"/>
                  </a:cubicBezTo>
                  <a:cubicBezTo>
                    <a:pt x="23" y="62"/>
                    <a:pt x="15" y="59"/>
                    <a:pt x="9" y="53"/>
                  </a:cubicBezTo>
                  <a:close/>
                  <a:moveTo>
                    <a:pt x="18" y="18"/>
                  </a:moveTo>
                  <a:cubicBezTo>
                    <a:pt x="14" y="22"/>
                    <a:pt x="12" y="26"/>
                    <a:pt x="12" y="31"/>
                  </a:cubicBezTo>
                  <a:cubicBezTo>
                    <a:pt x="12" y="36"/>
                    <a:pt x="14" y="41"/>
                    <a:pt x="18" y="44"/>
                  </a:cubicBezTo>
                  <a:cubicBezTo>
                    <a:pt x="22" y="48"/>
                    <a:pt x="27" y="50"/>
                    <a:pt x="32" y="50"/>
                  </a:cubicBezTo>
                  <a:cubicBezTo>
                    <a:pt x="37" y="50"/>
                    <a:pt x="42" y="48"/>
                    <a:pt x="45" y="44"/>
                  </a:cubicBezTo>
                  <a:cubicBezTo>
                    <a:pt x="49" y="41"/>
                    <a:pt x="51" y="36"/>
                    <a:pt x="51" y="31"/>
                  </a:cubicBezTo>
                  <a:cubicBezTo>
                    <a:pt x="51" y="26"/>
                    <a:pt x="49" y="22"/>
                    <a:pt x="45" y="18"/>
                  </a:cubicBezTo>
                  <a:cubicBezTo>
                    <a:pt x="42" y="15"/>
                    <a:pt x="37" y="13"/>
                    <a:pt x="32" y="13"/>
                  </a:cubicBezTo>
                  <a:cubicBezTo>
                    <a:pt x="27" y="13"/>
                    <a:pt x="22" y="15"/>
                    <a:pt x="18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196" name="Freeform 40992"/>
            <p:cNvSpPr/>
            <p:nvPr/>
          </p:nvSpPr>
          <p:spPr bwMode="auto">
            <a:xfrm>
              <a:off x="1722" y="411"/>
              <a:ext cx="92" cy="92"/>
            </a:xfrm>
            <a:custGeom>
              <a:avLst/>
              <a:gdLst>
                <a:gd name="T0" fmla="*/ 85 w 39"/>
                <a:gd name="T1" fmla="*/ 85 h 39"/>
                <a:gd name="T2" fmla="*/ 85 w 39"/>
                <a:gd name="T3" fmla="*/ 83 h 39"/>
                <a:gd name="T4" fmla="*/ 85 w 39"/>
                <a:gd name="T5" fmla="*/ 57 h 39"/>
                <a:gd name="T6" fmla="*/ 26 w 39"/>
                <a:gd name="T7" fmla="*/ 0 h 39"/>
                <a:gd name="T8" fmla="*/ 0 w 39"/>
                <a:gd name="T9" fmla="*/ 26 h 39"/>
                <a:gd name="T10" fmla="*/ 59 w 39"/>
                <a:gd name="T11" fmla="*/ 85 h 39"/>
                <a:gd name="T12" fmla="*/ 85 w 39"/>
                <a:gd name="T13" fmla="*/ 85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" h="39">
                  <a:moveTo>
                    <a:pt x="36" y="36"/>
                  </a:moveTo>
                  <a:cubicBezTo>
                    <a:pt x="36" y="35"/>
                    <a:pt x="36" y="35"/>
                    <a:pt x="36" y="35"/>
                  </a:cubicBezTo>
                  <a:cubicBezTo>
                    <a:pt x="39" y="32"/>
                    <a:pt x="39" y="27"/>
                    <a:pt x="36" y="24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8" y="39"/>
                    <a:pt x="33" y="39"/>
                    <a:pt x="36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43043" name="Text Box 40995"/>
          <p:cNvSpPr txBox="1">
            <a:spLocks noChangeArrowheads="1"/>
          </p:cNvSpPr>
          <p:nvPr/>
        </p:nvSpPr>
        <p:spPr bwMode="auto">
          <a:xfrm>
            <a:off x="501652" y="515409"/>
            <a:ext cx="998220" cy="420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2135">
                <a:solidFill>
                  <a:srgbClr val="2A3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慢慢买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27390" y="1120140"/>
            <a:ext cx="3194685" cy="4209415"/>
          </a:xfrm>
          <a:prstGeom prst="rect">
            <a:avLst/>
          </a:prstGeom>
        </p:spPr>
      </p:pic>
      <p:grpSp>
        <p:nvGrpSpPr>
          <p:cNvPr id="32976" name="Group 30928"/>
          <p:cNvGrpSpPr/>
          <p:nvPr/>
        </p:nvGrpSpPr>
        <p:grpSpPr bwMode="auto">
          <a:xfrm>
            <a:off x="10478771" y="4070140"/>
            <a:ext cx="1043516" cy="2783417"/>
            <a:chOff x="2468" y="1211"/>
            <a:chExt cx="412" cy="1099"/>
          </a:xfrm>
        </p:grpSpPr>
        <p:sp>
          <p:nvSpPr>
            <p:cNvPr id="7217" name="Rectangle 30897"/>
            <p:cNvSpPr>
              <a:spLocks noChangeArrowheads="1"/>
            </p:cNvSpPr>
            <p:nvPr/>
          </p:nvSpPr>
          <p:spPr bwMode="auto">
            <a:xfrm>
              <a:off x="2705" y="1943"/>
              <a:ext cx="121" cy="367"/>
            </a:xfrm>
            <a:prstGeom prst="rect">
              <a:avLst/>
            </a:prstGeom>
            <a:solidFill>
              <a:srgbClr val="008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218" name="Rectangle 30898"/>
            <p:cNvSpPr>
              <a:spLocks noChangeArrowheads="1"/>
            </p:cNvSpPr>
            <p:nvPr/>
          </p:nvSpPr>
          <p:spPr bwMode="auto">
            <a:xfrm>
              <a:off x="2582" y="1943"/>
              <a:ext cx="123" cy="367"/>
            </a:xfrm>
            <a:prstGeom prst="rect">
              <a:avLst/>
            </a:prstGeom>
            <a:solidFill>
              <a:srgbClr val="00A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219" name="Freeform 30899"/>
            <p:cNvSpPr/>
            <p:nvPr/>
          </p:nvSpPr>
          <p:spPr bwMode="auto">
            <a:xfrm>
              <a:off x="2468" y="1211"/>
              <a:ext cx="412" cy="644"/>
            </a:xfrm>
            <a:custGeom>
              <a:avLst/>
              <a:gdLst>
                <a:gd name="T0" fmla="*/ 371 w 310"/>
                <a:gd name="T1" fmla="*/ 353 h 484"/>
                <a:gd name="T2" fmla="*/ 371 w 310"/>
                <a:gd name="T3" fmla="*/ 353 h 484"/>
                <a:gd name="T4" fmla="*/ 346 w 310"/>
                <a:gd name="T5" fmla="*/ 367 h 484"/>
                <a:gd name="T6" fmla="*/ 346 w 310"/>
                <a:gd name="T7" fmla="*/ 442 h 484"/>
                <a:gd name="T8" fmla="*/ 328 w 310"/>
                <a:gd name="T9" fmla="*/ 442 h 484"/>
                <a:gd name="T10" fmla="*/ 328 w 310"/>
                <a:gd name="T11" fmla="*/ 347 h 484"/>
                <a:gd name="T12" fmla="*/ 302 w 310"/>
                <a:gd name="T13" fmla="*/ 298 h 484"/>
                <a:gd name="T14" fmla="*/ 262 w 310"/>
                <a:gd name="T15" fmla="*/ 319 h 484"/>
                <a:gd name="T16" fmla="*/ 262 w 310"/>
                <a:gd name="T17" fmla="*/ 442 h 484"/>
                <a:gd name="T18" fmla="*/ 245 w 310"/>
                <a:gd name="T19" fmla="*/ 442 h 484"/>
                <a:gd name="T20" fmla="*/ 245 w 310"/>
                <a:gd name="T21" fmla="*/ 243 h 484"/>
                <a:gd name="T22" fmla="*/ 219 w 310"/>
                <a:gd name="T23" fmla="*/ 192 h 484"/>
                <a:gd name="T24" fmla="*/ 178 w 310"/>
                <a:gd name="T25" fmla="*/ 212 h 484"/>
                <a:gd name="T26" fmla="*/ 178 w 310"/>
                <a:gd name="T27" fmla="*/ 442 h 484"/>
                <a:gd name="T28" fmla="*/ 162 w 310"/>
                <a:gd name="T29" fmla="*/ 442 h 484"/>
                <a:gd name="T30" fmla="*/ 162 w 310"/>
                <a:gd name="T31" fmla="*/ 33 h 484"/>
                <a:gd name="T32" fmla="*/ 129 w 310"/>
                <a:gd name="T33" fmla="*/ 0 h 484"/>
                <a:gd name="T34" fmla="*/ 96 w 310"/>
                <a:gd name="T35" fmla="*/ 33 h 484"/>
                <a:gd name="T36" fmla="*/ 96 w 310"/>
                <a:gd name="T37" fmla="*/ 442 h 484"/>
                <a:gd name="T38" fmla="*/ 96 w 310"/>
                <a:gd name="T39" fmla="*/ 511 h 484"/>
                <a:gd name="T40" fmla="*/ 92 w 310"/>
                <a:gd name="T41" fmla="*/ 432 h 484"/>
                <a:gd name="T42" fmla="*/ 17 w 310"/>
                <a:gd name="T43" fmla="*/ 507 h 484"/>
                <a:gd name="T44" fmla="*/ 17 w 310"/>
                <a:gd name="T45" fmla="*/ 567 h 484"/>
                <a:gd name="T46" fmla="*/ 101 w 310"/>
                <a:gd name="T47" fmla="*/ 641 h 484"/>
                <a:gd name="T48" fmla="*/ 101 w 310"/>
                <a:gd name="T49" fmla="*/ 640 h 484"/>
                <a:gd name="T50" fmla="*/ 112 w 310"/>
                <a:gd name="T51" fmla="*/ 644 h 484"/>
                <a:gd name="T52" fmla="*/ 328 w 310"/>
                <a:gd name="T53" fmla="*/ 644 h 484"/>
                <a:gd name="T54" fmla="*/ 412 w 310"/>
                <a:gd name="T55" fmla="*/ 560 h 484"/>
                <a:gd name="T56" fmla="*/ 412 w 310"/>
                <a:gd name="T57" fmla="*/ 442 h 484"/>
                <a:gd name="T58" fmla="*/ 412 w 310"/>
                <a:gd name="T59" fmla="*/ 419 h 484"/>
                <a:gd name="T60" fmla="*/ 371 w 310"/>
                <a:gd name="T61" fmla="*/ 353 h 48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310" h="484">
                  <a:moveTo>
                    <a:pt x="279" y="265"/>
                  </a:moveTo>
                  <a:cubicBezTo>
                    <a:pt x="279" y="265"/>
                    <a:pt x="279" y="265"/>
                    <a:pt x="279" y="265"/>
                  </a:cubicBezTo>
                  <a:cubicBezTo>
                    <a:pt x="270" y="260"/>
                    <a:pt x="260" y="267"/>
                    <a:pt x="260" y="276"/>
                  </a:cubicBezTo>
                  <a:cubicBezTo>
                    <a:pt x="260" y="332"/>
                    <a:pt x="260" y="332"/>
                    <a:pt x="260" y="332"/>
                  </a:cubicBezTo>
                  <a:cubicBezTo>
                    <a:pt x="247" y="332"/>
                    <a:pt x="247" y="332"/>
                    <a:pt x="247" y="332"/>
                  </a:cubicBezTo>
                  <a:cubicBezTo>
                    <a:pt x="247" y="261"/>
                    <a:pt x="247" y="261"/>
                    <a:pt x="247" y="261"/>
                  </a:cubicBezTo>
                  <a:cubicBezTo>
                    <a:pt x="247" y="246"/>
                    <a:pt x="240" y="232"/>
                    <a:pt x="227" y="224"/>
                  </a:cubicBezTo>
                  <a:cubicBezTo>
                    <a:pt x="214" y="216"/>
                    <a:pt x="197" y="225"/>
                    <a:pt x="197" y="240"/>
                  </a:cubicBezTo>
                  <a:cubicBezTo>
                    <a:pt x="197" y="332"/>
                    <a:pt x="197" y="332"/>
                    <a:pt x="197" y="332"/>
                  </a:cubicBezTo>
                  <a:cubicBezTo>
                    <a:pt x="184" y="332"/>
                    <a:pt x="184" y="332"/>
                    <a:pt x="184" y="332"/>
                  </a:cubicBezTo>
                  <a:cubicBezTo>
                    <a:pt x="184" y="183"/>
                    <a:pt x="184" y="183"/>
                    <a:pt x="184" y="183"/>
                  </a:cubicBezTo>
                  <a:cubicBezTo>
                    <a:pt x="184" y="168"/>
                    <a:pt x="177" y="153"/>
                    <a:pt x="165" y="144"/>
                  </a:cubicBezTo>
                  <a:cubicBezTo>
                    <a:pt x="153" y="134"/>
                    <a:pt x="134" y="143"/>
                    <a:pt x="134" y="159"/>
                  </a:cubicBezTo>
                  <a:cubicBezTo>
                    <a:pt x="134" y="332"/>
                    <a:pt x="134" y="332"/>
                    <a:pt x="134" y="332"/>
                  </a:cubicBezTo>
                  <a:cubicBezTo>
                    <a:pt x="122" y="332"/>
                    <a:pt x="122" y="332"/>
                    <a:pt x="122" y="332"/>
                  </a:cubicBezTo>
                  <a:cubicBezTo>
                    <a:pt x="122" y="25"/>
                    <a:pt x="122" y="25"/>
                    <a:pt x="122" y="25"/>
                  </a:cubicBezTo>
                  <a:cubicBezTo>
                    <a:pt x="122" y="11"/>
                    <a:pt x="111" y="0"/>
                    <a:pt x="97" y="0"/>
                  </a:cubicBezTo>
                  <a:cubicBezTo>
                    <a:pt x="83" y="0"/>
                    <a:pt x="72" y="11"/>
                    <a:pt x="72" y="25"/>
                  </a:cubicBezTo>
                  <a:cubicBezTo>
                    <a:pt x="72" y="332"/>
                    <a:pt x="72" y="332"/>
                    <a:pt x="72" y="332"/>
                  </a:cubicBezTo>
                  <a:cubicBezTo>
                    <a:pt x="72" y="384"/>
                    <a:pt x="72" y="384"/>
                    <a:pt x="72" y="384"/>
                  </a:cubicBezTo>
                  <a:cubicBezTo>
                    <a:pt x="69" y="325"/>
                    <a:pt x="69" y="325"/>
                    <a:pt x="69" y="325"/>
                  </a:cubicBezTo>
                  <a:cubicBezTo>
                    <a:pt x="13" y="381"/>
                    <a:pt x="13" y="381"/>
                    <a:pt x="13" y="381"/>
                  </a:cubicBezTo>
                  <a:cubicBezTo>
                    <a:pt x="0" y="394"/>
                    <a:pt x="0" y="413"/>
                    <a:pt x="13" y="426"/>
                  </a:cubicBezTo>
                  <a:cubicBezTo>
                    <a:pt x="76" y="482"/>
                    <a:pt x="76" y="482"/>
                    <a:pt x="76" y="482"/>
                  </a:cubicBezTo>
                  <a:cubicBezTo>
                    <a:pt x="76" y="481"/>
                    <a:pt x="76" y="481"/>
                    <a:pt x="76" y="481"/>
                  </a:cubicBezTo>
                  <a:cubicBezTo>
                    <a:pt x="78" y="483"/>
                    <a:pt x="81" y="484"/>
                    <a:pt x="84" y="484"/>
                  </a:cubicBezTo>
                  <a:cubicBezTo>
                    <a:pt x="247" y="484"/>
                    <a:pt x="247" y="484"/>
                    <a:pt x="247" y="484"/>
                  </a:cubicBezTo>
                  <a:cubicBezTo>
                    <a:pt x="282" y="484"/>
                    <a:pt x="310" y="455"/>
                    <a:pt x="310" y="421"/>
                  </a:cubicBezTo>
                  <a:cubicBezTo>
                    <a:pt x="310" y="332"/>
                    <a:pt x="310" y="332"/>
                    <a:pt x="310" y="332"/>
                  </a:cubicBezTo>
                  <a:cubicBezTo>
                    <a:pt x="310" y="315"/>
                    <a:pt x="310" y="315"/>
                    <a:pt x="310" y="315"/>
                  </a:cubicBezTo>
                  <a:cubicBezTo>
                    <a:pt x="310" y="294"/>
                    <a:pt x="298" y="274"/>
                    <a:pt x="279" y="265"/>
                  </a:cubicBezTo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20" name="Freeform 30900"/>
            <p:cNvSpPr/>
            <p:nvPr/>
          </p:nvSpPr>
          <p:spPr bwMode="auto">
            <a:xfrm>
              <a:off x="2572" y="1231"/>
              <a:ext cx="50" cy="25"/>
            </a:xfrm>
            <a:custGeom>
              <a:avLst/>
              <a:gdLst>
                <a:gd name="T0" fmla="*/ 25 w 38"/>
                <a:gd name="T1" fmla="*/ 0 h 19"/>
                <a:gd name="T2" fmla="*/ 0 w 38"/>
                <a:gd name="T3" fmla="*/ 25 h 19"/>
                <a:gd name="T4" fmla="*/ 50 w 38"/>
                <a:gd name="T5" fmla="*/ 25 h 19"/>
                <a:gd name="T6" fmla="*/ 25 w 38"/>
                <a:gd name="T7" fmla="*/ 0 h 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" h="19">
                  <a:moveTo>
                    <a:pt x="19" y="0"/>
                  </a:moveTo>
                  <a:cubicBezTo>
                    <a:pt x="8" y="0"/>
                    <a:pt x="0" y="9"/>
                    <a:pt x="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9"/>
                    <a:pt x="29" y="0"/>
                    <a:pt x="19" y="0"/>
                  </a:cubicBezTo>
                </a:path>
              </a:pathLst>
            </a:custGeom>
            <a:solidFill>
              <a:srgbClr val="FCD3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21" name="Freeform 30909"/>
            <p:cNvSpPr>
              <a:spLocks noEditPoints="1"/>
            </p:cNvSpPr>
            <p:nvPr/>
          </p:nvSpPr>
          <p:spPr bwMode="auto">
            <a:xfrm>
              <a:off x="2572" y="1231"/>
              <a:ext cx="50" cy="25"/>
            </a:xfrm>
            <a:custGeom>
              <a:avLst/>
              <a:gdLst>
                <a:gd name="T0" fmla="*/ 0 w 38"/>
                <a:gd name="T1" fmla="*/ 24 h 19"/>
                <a:gd name="T2" fmla="*/ 0 w 38"/>
                <a:gd name="T3" fmla="*/ 25 h 19"/>
                <a:gd name="T4" fmla="*/ 0 w 38"/>
                <a:gd name="T5" fmla="*/ 25 h 19"/>
                <a:gd name="T6" fmla="*/ 0 w 38"/>
                <a:gd name="T7" fmla="*/ 24 h 19"/>
                <a:gd name="T8" fmla="*/ 25 w 38"/>
                <a:gd name="T9" fmla="*/ 0 h 19"/>
                <a:gd name="T10" fmla="*/ 0 w 38"/>
                <a:gd name="T11" fmla="*/ 21 h 19"/>
                <a:gd name="T12" fmla="*/ 50 w 38"/>
                <a:gd name="T13" fmla="*/ 21 h 19"/>
                <a:gd name="T14" fmla="*/ 25 w 38"/>
                <a:gd name="T15" fmla="*/ 0 h 1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8" h="19">
                  <a:moveTo>
                    <a:pt x="0" y="18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8"/>
                    <a:pt x="0" y="18"/>
                    <a:pt x="0" y="18"/>
                  </a:cubicBezTo>
                  <a:moveTo>
                    <a:pt x="19" y="0"/>
                  </a:moveTo>
                  <a:cubicBezTo>
                    <a:pt x="10" y="0"/>
                    <a:pt x="2" y="7"/>
                    <a:pt x="0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6" y="7"/>
                    <a:pt x="28" y="0"/>
                    <a:pt x="19" y="0"/>
                  </a:cubicBezTo>
                </a:path>
              </a:pathLst>
            </a:custGeom>
            <a:solidFill>
              <a:srgbClr val="D0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22" name="Freeform 30910"/>
            <p:cNvSpPr>
              <a:spLocks noEditPoints="1"/>
            </p:cNvSpPr>
            <p:nvPr/>
          </p:nvSpPr>
          <p:spPr bwMode="auto">
            <a:xfrm>
              <a:off x="2572" y="1252"/>
              <a:ext cx="50" cy="9"/>
            </a:xfrm>
            <a:custGeom>
              <a:avLst/>
              <a:gdLst>
                <a:gd name="T0" fmla="*/ 0 w 38"/>
                <a:gd name="T1" fmla="*/ 0 h 7"/>
                <a:gd name="T2" fmla="*/ 0 w 38"/>
                <a:gd name="T3" fmla="*/ 0 h 7"/>
                <a:gd name="T4" fmla="*/ 0 w 38"/>
                <a:gd name="T5" fmla="*/ 3 h 7"/>
                <a:gd name="T6" fmla="*/ 0 w 38"/>
                <a:gd name="T7" fmla="*/ 0 h 7"/>
                <a:gd name="T8" fmla="*/ 50 w 38"/>
                <a:gd name="T9" fmla="*/ 0 h 7"/>
                <a:gd name="T10" fmla="*/ 50 w 38"/>
                <a:gd name="T11" fmla="*/ 0 h 7"/>
                <a:gd name="T12" fmla="*/ 50 w 38"/>
                <a:gd name="T13" fmla="*/ 4 h 7"/>
                <a:gd name="T14" fmla="*/ 0 w 38"/>
                <a:gd name="T15" fmla="*/ 4 h 7"/>
                <a:gd name="T16" fmla="*/ 0 w 38"/>
                <a:gd name="T17" fmla="*/ 4 h 7"/>
                <a:gd name="T18" fmla="*/ 0 w 38"/>
                <a:gd name="T19" fmla="*/ 9 h 7"/>
                <a:gd name="T20" fmla="*/ 50 w 38"/>
                <a:gd name="T21" fmla="*/ 9 h 7"/>
                <a:gd name="T22" fmla="*/ 50 w 38"/>
                <a:gd name="T23" fmla="*/ 0 h 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8" h="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moveTo>
                    <a:pt x="38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8" y="1"/>
                    <a:pt x="38" y="2"/>
                    <a:pt x="38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8" y="0"/>
                    <a:pt x="38" y="0"/>
                    <a:pt x="38" y="0"/>
                  </a:cubicBezTo>
                </a:path>
              </a:pathLst>
            </a:custGeom>
            <a:solidFill>
              <a:srgbClr val="D0C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23" name="Freeform 30911"/>
            <p:cNvSpPr/>
            <p:nvPr/>
          </p:nvSpPr>
          <p:spPr bwMode="auto">
            <a:xfrm>
              <a:off x="2572" y="1252"/>
              <a:ext cx="50" cy="4"/>
            </a:xfrm>
            <a:custGeom>
              <a:avLst/>
              <a:gdLst>
                <a:gd name="T0" fmla="*/ 50 w 38"/>
                <a:gd name="T1" fmla="*/ 0 h 3"/>
                <a:gd name="T2" fmla="*/ 0 w 38"/>
                <a:gd name="T3" fmla="*/ 0 h 3"/>
                <a:gd name="T4" fmla="*/ 0 w 38"/>
                <a:gd name="T5" fmla="*/ 3 h 3"/>
                <a:gd name="T6" fmla="*/ 0 w 38"/>
                <a:gd name="T7" fmla="*/ 4 h 3"/>
                <a:gd name="T8" fmla="*/ 50 w 38"/>
                <a:gd name="T9" fmla="*/ 4 h 3"/>
                <a:gd name="T10" fmla="*/ 50 w 38"/>
                <a:gd name="T11" fmla="*/ 0 h 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8" h="3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2"/>
                    <a:pt x="38" y="1"/>
                    <a:pt x="38" y="0"/>
                  </a:cubicBezTo>
                </a:path>
              </a:pathLst>
            </a:custGeom>
            <a:solidFill>
              <a:srgbClr val="CECB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24" name="Rectangle 30921"/>
            <p:cNvSpPr>
              <a:spLocks noChangeArrowheads="1"/>
            </p:cNvSpPr>
            <p:nvPr/>
          </p:nvSpPr>
          <p:spPr bwMode="auto">
            <a:xfrm>
              <a:off x="2705" y="1855"/>
              <a:ext cx="93" cy="88"/>
            </a:xfrm>
            <a:prstGeom prst="rect">
              <a:avLst/>
            </a:prstGeom>
            <a:solidFill>
              <a:srgbClr val="F5A4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225" name="Rectangle 30922"/>
            <p:cNvSpPr>
              <a:spLocks noChangeArrowheads="1"/>
            </p:cNvSpPr>
            <p:nvPr/>
          </p:nvSpPr>
          <p:spPr bwMode="auto">
            <a:xfrm>
              <a:off x="2610" y="1855"/>
              <a:ext cx="95" cy="88"/>
            </a:xfrm>
            <a:prstGeom prst="rect">
              <a:avLst/>
            </a:pr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32978" name="Group 30930"/>
          <p:cNvGrpSpPr/>
          <p:nvPr/>
        </p:nvGrpSpPr>
        <p:grpSpPr bwMode="auto">
          <a:xfrm>
            <a:off x="6362701" y="2677584"/>
            <a:ext cx="4559300" cy="4176184"/>
            <a:chOff x="658" y="294"/>
            <a:chExt cx="1973" cy="1807"/>
          </a:xfrm>
        </p:grpSpPr>
        <p:sp>
          <p:nvSpPr>
            <p:cNvPr id="7197" name="Oval 30929"/>
            <p:cNvSpPr>
              <a:spLocks noChangeArrowheads="1"/>
            </p:cNvSpPr>
            <p:nvPr/>
          </p:nvSpPr>
          <p:spPr bwMode="auto">
            <a:xfrm>
              <a:off x="2037" y="355"/>
              <a:ext cx="499" cy="499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198" name="Freeform 30901"/>
            <p:cNvSpPr/>
            <p:nvPr/>
          </p:nvSpPr>
          <p:spPr bwMode="auto">
            <a:xfrm>
              <a:off x="1586" y="771"/>
              <a:ext cx="216" cy="116"/>
            </a:xfrm>
            <a:custGeom>
              <a:avLst/>
              <a:gdLst>
                <a:gd name="T0" fmla="*/ 205 w 163"/>
                <a:gd name="T1" fmla="*/ 103 h 87"/>
                <a:gd name="T2" fmla="*/ 205 w 163"/>
                <a:gd name="T3" fmla="*/ 103 h 87"/>
                <a:gd name="T4" fmla="*/ 183 w 163"/>
                <a:gd name="T5" fmla="*/ 116 h 87"/>
                <a:gd name="T6" fmla="*/ 0 w 163"/>
                <a:gd name="T7" fmla="*/ 59 h 87"/>
                <a:gd name="T8" fmla="*/ 49 w 163"/>
                <a:gd name="T9" fmla="*/ 0 h 87"/>
                <a:gd name="T10" fmla="*/ 183 w 163"/>
                <a:gd name="T11" fmla="*/ 61 h 87"/>
                <a:gd name="T12" fmla="*/ 205 w 163"/>
                <a:gd name="T13" fmla="*/ 103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3" h="87">
                  <a:moveTo>
                    <a:pt x="155" y="77"/>
                  </a:moveTo>
                  <a:cubicBezTo>
                    <a:pt x="155" y="77"/>
                    <a:pt x="155" y="77"/>
                    <a:pt x="155" y="77"/>
                  </a:cubicBezTo>
                  <a:cubicBezTo>
                    <a:pt x="151" y="83"/>
                    <a:pt x="145" y="87"/>
                    <a:pt x="138" y="8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38" y="46"/>
                    <a:pt x="138" y="46"/>
                    <a:pt x="138" y="46"/>
                  </a:cubicBezTo>
                  <a:cubicBezTo>
                    <a:pt x="154" y="46"/>
                    <a:pt x="163" y="63"/>
                    <a:pt x="155" y="77"/>
                  </a:cubicBezTo>
                  <a:close/>
                </a:path>
              </a:pathLst>
            </a:custGeom>
            <a:solidFill>
              <a:srgbClr val="F5A4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199" name="Freeform 30902"/>
            <p:cNvSpPr/>
            <p:nvPr/>
          </p:nvSpPr>
          <p:spPr bwMode="auto">
            <a:xfrm>
              <a:off x="1639" y="749"/>
              <a:ext cx="210" cy="79"/>
            </a:xfrm>
            <a:custGeom>
              <a:avLst/>
              <a:gdLst>
                <a:gd name="T0" fmla="*/ 206 w 158"/>
                <a:gd name="T1" fmla="*/ 37 h 59"/>
                <a:gd name="T2" fmla="*/ 206 w 158"/>
                <a:gd name="T3" fmla="*/ 37 h 59"/>
                <a:gd name="T4" fmla="*/ 191 w 158"/>
                <a:gd name="T5" fmla="*/ 58 h 59"/>
                <a:gd name="T6" fmla="*/ 0 w 158"/>
                <a:gd name="T7" fmla="*/ 79 h 59"/>
                <a:gd name="T8" fmla="*/ 23 w 158"/>
                <a:gd name="T9" fmla="*/ 5 h 59"/>
                <a:gd name="T10" fmla="*/ 169 w 158"/>
                <a:gd name="T11" fmla="*/ 8 h 59"/>
                <a:gd name="T12" fmla="*/ 206 w 158"/>
                <a:gd name="T13" fmla="*/ 37 h 5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8" h="59">
                  <a:moveTo>
                    <a:pt x="155" y="28"/>
                  </a:moveTo>
                  <a:cubicBezTo>
                    <a:pt x="155" y="28"/>
                    <a:pt x="155" y="28"/>
                    <a:pt x="155" y="28"/>
                  </a:cubicBezTo>
                  <a:cubicBezTo>
                    <a:pt x="154" y="34"/>
                    <a:pt x="150" y="40"/>
                    <a:pt x="144" y="43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27" y="6"/>
                    <a:pt x="127" y="6"/>
                    <a:pt x="127" y="6"/>
                  </a:cubicBezTo>
                  <a:cubicBezTo>
                    <a:pt x="142" y="0"/>
                    <a:pt x="158" y="12"/>
                    <a:pt x="155" y="28"/>
                  </a:cubicBezTo>
                  <a:close/>
                </a:path>
              </a:pathLst>
            </a:custGeom>
            <a:solidFill>
              <a:srgbClr val="F5A4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00" name="Freeform 30903"/>
            <p:cNvSpPr/>
            <p:nvPr/>
          </p:nvSpPr>
          <p:spPr bwMode="auto">
            <a:xfrm>
              <a:off x="1721" y="693"/>
              <a:ext cx="384" cy="259"/>
            </a:xfrm>
            <a:custGeom>
              <a:avLst/>
              <a:gdLst>
                <a:gd name="T0" fmla="*/ 35 w 682"/>
                <a:gd name="T1" fmla="*/ 259 h 460"/>
                <a:gd name="T2" fmla="*/ 0 w 682"/>
                <a:gd name="T3" fmla="*/ 194 h 460"/>
                <a:gd name="T4" fmla="*/ 348 w 682"/>
                <a:gd name="T5" fmla="*/ 0 h 460"/>
                <a:gd name="T6" fmla="*/ 384 w 682"/>
                <a:gd name="T7" fmla="*/ 65 h 460"/>
                <a:gd name="T8" fmla="*/ 35 w 682"/>
                <a:gd name="T9" fmla="*/ 259 h 4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82" h="460">
                  <a:moveTo>
                    <a:pt x="63" y="460"/>
                  </a:moveTo>
                  <a:lnTo>
                    <a:pt x="0" y="345"/>
                  </a:lnTo>
                  <a:lnTo>
                    <a:pt x="618" y="0"/>
                  </a:lnTo>
                  <a:lnTo>
                    <a:pt x="682" y="115"/>
                  </a:lnTo>
                  <a:lnTo>
                    <a:pt x="63" y="460"/>
                  </a:lnTo>
                  <a:close/>
                </a:path>
              </a:pathLst>
            </a:custGeom>
            <a:solidFill>
              <a:srgbClr val="5A6C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01" name="Freeform 30904"/>
            <p:cNvSpPr/>
            <p:nvPr/>
          </p:nvSpPr>
          <p:spPr bwMode="auto">
            <a:xfrm>
              <a:off x="1721" y="693"/>
              <a:ext cx="384" cy="259"/>
            </a:xfrm>
            <a:custGeom>
              <a:avLst/>
              <a:gdLst>
                <a:gd name="T0" fmla="*/ 35 w 682"/>
                <a:gd name="T1" fmla="*/ 259 h 460"/>
                <a:gd name="T2" fmla="*/ 0 w 682"/>
                <a:gd name="T3" fmla="*/ 194 h 460"/>
                <a:gd name="T4" fmla="*/ 348 w 682"/>
                <a:gd name="T5" fmla="*/ 0 h 460"/>
                <a:gd name="T6" fmla="*/ 384 w 682"/>
                <a:gd name="T7" fmla="*/ 65 h 460"/>
                <a:gd name="T8" fmla="*/ 35 w 682"/>
                <a:gd name="T9" fmla="*/ 259 h 4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82" h="460">
                  <a:moveTo>
                    <a:pt x="63" y="460"/>
                  </a:moveTo>
                  <a:lnTo>
                    <a:pt x="0" y="345"/>
                  </a:lnTo>
                  <a:lnTo>
                    <a:pt x="618" y="0"/>
                  </a:lnTo>
                  <a:lnTo>
                    <a:pt x="682" y="115"/>
                  </a:lnTo>
                  <a:lnTo>
                    <a:pt x="63" y="46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02" name="Freeform 30905"/>
            <p:cNvSpPr/>
            <p:nvPr/>
          </p:nvSpPr>
          <p:spPr bwMode="auto">
            <a:xfrm>
              <a:off x="1721" y="693"/>
              <a:ext cx="368" cy="227"/>
            </a:xfrm>
            <a:custGeom>
              <a:avLst/>
              <a:gdLst>
                <a:gd name="T0" fmla="*/ 17 w 652"/>
                <a:gd name="T1" fmla="*/ 227 h 404"/>
                <a:gd name="T2" fmla="*/ 0 w 652"/>
                <a:gd name="T3" fmla="*/ 194 h 404"/>
                <a:gd name="T4" fmla="*/ 349 w 652"/>
                <a:gd name="T5" fmla="*/ 0 h 404"/>
                <a:gd name="T6" fmla="*/ 368 w 652"/>
                <a:gd name="T7" fmla="*/ 33 h 404"/>
                <a:gd name="T8" fmla="*/ 17 w 652"/>
                <a:gd name="T9" fmla="*/ 227 h 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2" h="404">
                  <a:moveTo>
                    <a:pt x="30" y="404"/>
                  </a:moveTo>
                  <a:lnTo>
                    <a:pt x="0" y="345"/>
                  </a:lnTo>
                  <a:lnTo>
                    <a:pt x="618" y="0"/>
                  </a:lnTo>
                  <a:lnTo>
                    <a:pt x="652" y="59"/>
                  </a:lnTo>
                  <a:lnTo>
                    <a:pt x="30" y="404"/>
                  </a:lnTo>
                  <a:close/>
                </a:path>
              </a:pathLst>
            </a:custGeom>
            <a:solidFill>
              <a:srgbClr val="5A6C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03" name="Freeform 30906"/>
            <p:cNvSpPr/>
            <p:nvPr/>
          </p:nvSpPr>
          <p:spPr bwMode="auto">
            <a:xfrm>
              <a:off x="1721" y="693"/>
              <a:ext cx="368" cy="227"/>
            </a:xfrm>
            <a:custGeom>
              <a:avLst/>
              <a:gdLst>
                <a:gd name="T0" fmla="*/ 17 w 652"/>
                <a:gd name="T1" fmla="*/ 227 h 404"/>
                <a:gd name="T2" fmla="*/ 0 w 652"/>
                <a:gd name="T3" fmla="*/ 194 h 404"/>
                <a:gd name="T4" fmla="*/ 349 w 652"/>
                <a:gd name="T5" fmla="*/ 0 h 404"/>
                <a:gd name="T6" fmla="*/ 368 w 652"/>
                <a:gd name="T7" fmla="*/ 33 h 404"/>
                <a:gd name="T8" fmla="*/ 17 w 652"/>
                <a:gd name="T9" fmla="*/ 227 h 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2" h="404">
                  <a:moveTo>
                    <a:pt x="30" y="404"/>
                  </a:moveTo>
                  <a:lnTo>
                    <a:pt x="0" y="345"/>
                  </a:lnTo>
                  <a:lnTo>
                    <a:pt x="618" y="0"/>
                  </a:lnTo>
                  <a:lnTo>
                    <a:pt x="652" y="59"/>
                  </a:lnTo>
                  <a:lnTo>
                    <a:pt x="30" y="4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04" name="Freeform 30912"/>
            <p:cNvSpPr/>
            <p:nvPr/>
          </p:nvSpPr>
          <p:spPr bwMode="auto">
            <a:xfrm>
              <a:off x="2056" y="693"/>
              <a:ext cx="49" cy="81"/>
            </a:xfrm>
            <a:custGeom>
              <a:avLst/>
              <a:gdLst>
                <a:gd name="T0" fmla="*/ 13 w 37"/>
                <a:gd name="T1" fmla="*/ 0 h 61"/>
                <a:gd name="T2" fmla="*/ 32 w 37"/>
                <a:gd name="T3" fmla="*/ 33 h 61"/>
                <a:gd name="T4" fmla="*/ 0 w 37"/>
                <a:gd name="T5" fmla="*/ 49 h 61"/>
                <a:gd name="T6" fmla="*/ 21 w 37"/>
                <a:gd name="T7" fmla="*/ 81 h 61"/>
                <a:gd name="T8" fmla="*/ 49 w 37"/>
                <a:gd name="T9" fmla="*/ 65 h 61"/>
                <a:gd name="T10" fmla="*/ 13 w 37"/>
                <a:gd name="T11" fmla="*/ 0 h 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7" h="61">
                  <a:moveTo>
                    <a:pt x="10" y="0"/>
                  </a:moveTo>
                  <a:cubicBezTo>
                    <a:pt x="24" y="25"/>
                    <a:pt x="24" y="25"/>
                    <a:pt x="24" y="2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5" y="46"/>
                    <a:pt x="11" y="53"/>
                    <a:pt x="16" y="61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7FA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05" name="Freeform 30913"/>
            <p:cNvSpPr/>
            <p:nvPr/>
          </p:nvSpPr>
          <p:spPr bwMode="auto">
            <a:xfrm>
              <a:off x="2041" y="693"/>
              <a:ext cx="48" cy="49"/>
            </a:xfrm>
            <a:custGeom>
              <a:avLst/>
              <a:gdLst>
                <a:gd name="T0" fmla="*/ 29 w 36"/>
                <a:gd name="T1" fmla="*/ 0 h 37"/>
                <a:gd name="T2" fmla="*/ 0 w 36"/>
                <a:gd name="T3" fmla="*/ 16 h 37"/>
                <a:gd name="T4" fmla="*/ 13 w 36"/>
                <a:gd name="T5" fmla="*/ 44 h 37"/>
                <a:gd name="T6" fmla="*/ 16 w 36"/>
                <a:gd name="T7" fmla="*/ 49 h 37"/>
                <a:gd name="T8" fmla="*/ 48 w 36"/>
                <a:gd name="T9" fmla="*/ 33 h 37"/>
                <a:gd name="T10" fmla="*/ 29 w 36"/>
                <a:gd name="T11" fmla="*/ 0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6" h="37">
                  <a:moveTo>
                    <a:pt x="22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3" y="19"/>
                    <a:pt x="6" y="26"/>
                    <a:pt x="10" y="33"/>
                  </a:cubicBezTo>
                  <a:cubicBezTo>
                    <a:pt x="11" y="34"/>
                    <a:pt x="12" y="36"/>
                    <a:pt x="12" y="37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7FA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06" name="Freeform 30914"/>
            <p:cNvSpPr>
              <a:spLocks noEditPoints="1"/>
            </p:cNvSpPr>
            <p:nvPr/>
          </p:nvSpPr>
          <p:spPr bwMode="auto">
            <a:xfrm>
              <a:off x="1942" y="294"/>
              <a:ext cx="689" cy="624"/>
            </a:xfrm>
            <a:custGeom>
              <a:avLst/>
              <a:gdLst>
                <a:gd name="T0" fmla="*/ 262 w 518"/>
                <a:gd name="T1" fmla="*/ 601 h 469"/>
                <a:gd name="T2" fmla="*/ 81 w 518"/>
                <a:gd name="T3" fmla="*/ 459 h 469"/>
                <a:gd name="T4" fmla="*/ 198 w 518"/>
                <a:gd name="T5" fmla="*/ 49 h 469"/>
                <a:gd name="T6" fmla="*/ 427 w 518"/>
                <a:gd name="T7" fmla="*/ 23 h 469"/>
                <a:gd name="T8" fmla="*/ 608 w 518"/>
                <a:gd name="T9" fmla="*/ 165 h 469"/>
                <a:gd name="T10" fmla="*/ 491 w 518"/>
                <a:gd name="T11" fmla="*/ 575 h 469"/>
                <a:gd name="T12" fmla="*/ 262 w 518"/>
                <a:gd name="T13" fmla="*/ 601 h 469"/>
                <a:gd name="T14" fmla="*/ 408 w 518"/>
                <a:gd name="T15" fmla="*/ 89 h 469"/>
                <a:gd name="T16" fmla="*/ 231 w 518"/>
                <a:gd name="T17" fmla="*/ 109 h 469"/>
                <a:gd name="T18" fmla="*/ 142 w 518"/>
                <a:gd name="T19" fmla="*/ 424 h 469"/>
                <a:gd name="T20" fmla="*/ 281 w 518"/>
                <a:gd name="T21" fmla="*/ 535 h 469"/>
                <a:gd name="T22" fmla="*/ 458 w 518"/>
                <a:gd name="T23" fmla="*/ 515 h 469"/>
                <a:gd name="T24" fmla="*/ 548 w 518"/>
                <a:gd name="T25" fmla="*/ 200 h 469"/>
                <a:gd name="T26" fmla="*/ 408 w 518"/>
                <a:gd name="T27" fmla="*/ 89 h 46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18" h="469">
                  <a:moveTo>
                    <a:pt x="197" y="452"/>
                  </a:moveTo>
                  <a:cubicBezTo>
                    <a:pt x="139" y="436"/>
                    <a:pt x="91" y="397"/>
                    <a:pt x="61" y="345"/>
                  </a:cubicBezTo>
                  <a:cubicBezTo>
                    <a:pt x="0" y="235"/>
                    <a:pt x="40" y="97"/>
                    <a:pt x="149" y="37"/>
                  </a:cubicBezTo>
                  <a:cubicBezTo>
                    <a:pt x="202" y="7"/>
                    <a:pt x="263" y="0"/>
                    <a:pt x="321" y="17"/>
                  </a:cubicBezTo>
                  <a:cubicBezTo>
                    <a:pt x="379" y="33"/>
                    <a:pt x="428" y="71"/>
                    <a:pt x="457" y="124"/>
                  </a:cubicBezTo>
                  <a:cubicBezTo>
                    <a:pt x="518" y="234"/>
                    <a:pt x="478" y="372"/>
                    <a:pt x="369" y="432"/>
                  </a:cubicBezTo>
                  <a:cubicBezTo>
                    <a:pt x="316" y="462"/>
                    <a:pt x="255" y="469"/>
                    <a:pt x="197" y="452"/>
                  </a:cubicBezTo>
                  <a:close/>
                  <a:moveTo>
                    <a:pt x="307" y="67"/>
                  </a:moveTo>
                  <a:cubicBezTo>
                    <a:pt x="262" y="54"/>
                    <a:pt x="215" y="59"/>
                    <a:pt x="174" y="82"/>
                  </a:cubicBezTo>
                  <a:cubicBezTo>
                    <a:pt x="90" y="129"/>
                    <a:pt x="60" y="235"/>
                    <a:pt x="107" y="319"/>
                  </a:cubicBezTo>
                  <a:cubicBezTo>
                    <a:pt x="129" y="360"/>
                    <a:pt x="166" y="390"/>
                    <a:pt x="211" y="402"/>
                  </a:cubicBezTo>
                  <a:cubicBezTo>
                    <a:pt x="256" y="415"/>
                    <a:pt x="303" y="410"/>
                    <a:pt x="344" y="387"/>
                  </a:cubicBezTo>
                  <a:cubicBezTo>
                    <a:pt x="428" y="340"/>
                    <a:pt x="458" y="234"/>
                    <a:pt x="412" y="150"/>
                  </a:cubicBezTo>
                  <a:cubicBezTo>
                    <a:pt x="389" y="109"/>
                    <a:pt x="352" y="79"/>
                    <a:pt x="307" y="67"/>
                  </a:cubicBezTo>
                  <a:close/>
                </a:path>
              </a:pathLst>
            </a:custGeom>
            <a:solidFill>
              <a:srgbClr val="5A6C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07" name="Freeform 30915"/>
            <p:cNvSpPr/>
            <p:nvPr/>
          </p:nvSpPr>
          <p:spPr bwMode="auto">
            <a:xfrm>
              <a:off x="1611" y="735"/>
              <a:ext cx="352" cy="245"/>
            </a:xfrm>
            <a:custGeom>
              <a:avLst/>
              <a:gdLst>
                <a:gd name="T0" fmla="*/ 320 w 265"/>
                <a:gd name="T1" fmla="*/ 0 h 184"/>
                <a:gd name="T2" fmla="*/ 43 w 265"/>
                <a:gd name="T3" fmla="*/ 156 h 184"/>
                <a:gd name="T4" fmla="*/ 17 w 265"/>
                <a:gd name="T5" fmla="*/ 244 h 184"/>
                <a:gd name="T6" fmla="*/ 19 w 265"/>
                <a:gd name="T7" fmla="*/ 245 h 184"/>
                <a:gd name="T8" fmla="*/ 352 w 265"/>
                <a:gd name="T9" fmla="*/ 59 h 184"/>
                <a:gd name="T10" fmla="*/ 320 w 265"/>
                <a:gd name="T11" fmla="*/ 0 h 1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5" h="184">
                  <a:moveTo>
                    <a:pt x="241" y="0"/>
                  </a:moveTo>
                  <a:cubicBezTo>
                    <a:pt x="32" y="117"/>
                    <a:pt x="32" y="117"/>
                    <a:pt x="32" y="117"/>
                  </a:cubicBezTo>
                  <a:cubicBezTo>
                    <a:pt x="9" y="130"/>
                    <a:pt x="0" y="159"/>
                    <a:pt x="13" y="183"/>
                  </a:cubicBezTo>
                  <a:cubicBezTo>
                    <a:pt x="14" y="184"/>
                    <a:pt x="14" y="184"/>
                    <a:pt x="14" y="184"/>
                  </a:cubicBezTo>
                  <a:cubicBezTo>
                    <a:pt x="265" y="44"/>
                    <a:pt x="265" y="44"/>
                    <a:pt x="265" y="44"/>
                  </a:cubicBezTo>
                  <a:lnTo>
                    <a:pt x="241" y="0"/>
                  </a:lnTo>
                  <a:close/>
                </a:path>
              </a:pathLst>
            </a:custGeom>
            <a:solidFill>
              <a:srgbClr val="FF6E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08" name="Freeform 30916"/>
            <p:cNvSpPr/>
            <p:nvPr/>
          </p:nvSpPr>
          <p:spPr bwMode="auto">
            <a:xfrm>
              <a:off x="1630" y="793"/>
              <a:ext cx="367" cy="231"/>
            </a:xfrm>
            <a:custGeom>
              <a:avLst/>
              <a:gdLst>
                <a:gd name="T0" fmla="*/ 334 w 276"/>
                <a:gd name="T1" fmla="*/ 0 h 173"/>
                <a:gd name="T2" fmla="*/ 0 w 276"/>
                <a:gd name="T3" fmla="*/ 187 h 173"/>
                <a:gd name="T4" fmla="*/ 1 w 276"/>
                <a:gd name="T5" fmla="*/ 188 h 173"/>
                <a:gd name="T6" fmla="*/ 89 w 276"/>
                <a:gd name="T7" fmla="*/ 214 h 173"/>
                <a:gd name="T8" fmla="*/ 367 w 276"/>
                <a:gd name="T9" fmla="*/ 59 h 173"/>
                <a:gd name="T10" fmla="*/ 334 w 276"/>
                <a:gd name="T11" fmla="*/ 0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6" h="173">
                  <a:moveTo>
                    <a:pt x="251" y="0"/>
                  </a:moveTo>
                  <a:cubicBezTo>
                    <a:pt x="0" y="140"/>
                    <a:pt x="0" y="140"/>
                    <a:pt x="0" y="140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14" y="165"/>
                    <a:pt x="43" y="173"/>
                    <a:pt x="67" y="160"/>
                  </a:cubicBezTo>
                  <a:cubicBezTo>
                    <a:pt x="276" y="44"/>
                    <a:pt x="276" y="44"/>
                    <a:pt x="276" y="44"/>
                  </a:cubicBezTo>
                  <a:lnTo>
                    <a:pt x="251" y="0"/>
                  </a:lnTo>
                  <a:close/>
                </a:path>
              </a:pathLst>
            </a:custGeom>
            <a:solidFill>
              <a:srgbClr val="DD2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09" name="Freeform 30917"/>
            <p:cNvSpPr/>
            <p:nvPr/>
          </p:nvSpPr>
          <p:spPr bwMode="auto">
            <a:xfrm>
              <a:off x="1399" y="683"/>
              <a:ext cx="528" cy="556"/>
            </a:xfrm>
            <a:custGeom>
              <a:avLst/>
              <a:gdLst>
                <a:gd name="T0" fmla="*/ 152 w 397"/>
                <a:gd name="T1" fmla="*/ 556 h 418"/>
                <a:gd name="T2" fmla="*/ 436 w 397"/>
                <a:gd name="T3" fmla="*/ 370 h 418"/>
                <a:gd name="T4" fmla="*/ 511 w 397"/>
                <a:gd name="T5" fmla="*/ 262 h 418"/>
                <a:gd name="T6" fmla="*/ 484 w 397"/>
                <a:gd name="T7" fmla="*/ 193 h 418"/>
                <a:gd name="T8" fmla="*/ 484 w 397"/>
                <a:gd name="T9" fmla="*/ 193 h 418"/>
                <a:gd name="T10" fmla="*/ 438 w 397"/>
                <a:gd name="T11" fmla="*/ 209 h 418"/>
                <a:gd name="T12" fmla="*/ 380 w 397"/>
                <a:gd name="T13" fmla="*/ 283 h 418"/>
                <a:gd name="T14" fmla="*/ 283 w 397"/>
                <a:gd name="T15" fmla="*/ 307 h 418"/>
                <a:gd name="T16" fmla="*/ 239 w 397"/>
                <a:gd name="T17" fmla="*/ 213 h 418"/>
                <a:gd name="T18" fmla="*/ 253 w 397"/>
                <a:gd name="T19" fmla="*/ 164 h 418"/>
                <a:gd name="T20" fmla="*/ 456 w 397"/>
                <a:gd name="T21" fmla="*/ 77 h 418"/>
                <a:gd name="T22" fmla="*/ 479 w 397"/>
                <a:gd name="T23" fmla="*/ 37 h 418"/>
                <a:gd name="T24" fmla="*/ 428 w 397"/>
                <a:gd name="T25" fmla="*/ 8 h 418"/>
                <a:gd name="T26" fmla="*/ 192 w 397"/>
                <a:gd name="T27" fmla="*/ 100 h 418"/>
                <a:gd name="T28" fmla="*/ 0 w 397"/>
                <a:gd name="T29" fmla="*/ 414 h 418"/>
                <a:gd name="T30" fmla="*/ 152 w 397"/>
                <a:gd name="T31" fmla="*/ 556 h 41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97" h="418">
                  <a:moveTo>
                    <a:pt x="114" y="418"/>
                  </a:moveTo>
                  <a:cubicBezTo>
                    <a:pt x="328" y="278"/>
                    <a:pt x="328" y="278"/>
                    <a:pt x="328" y="278"/>
                  </a:cubicBezTo>
                  <a:cubicBezTo>
                    <a:pt x="384" y="197"/>
                    <a:pt x="384" y="197"/>
                    <a:pt x="384" y="197"/>
                  </a:cubicBezTo>
                  <a:cubicBezTo>
                    <a:pt x="397" y="177"/>
                    <a:pt x="387" y="150"/>
                    <a:pt x="364" y="145"/>
                  </a:cubicBezTo>
                  <a:cubicBezTo>
                    <a:pt x="364" y="145"/>
                    <a:pt x="364" y="145"/>
                    <a:pt x="364" y="145"/>
                  </a:cubicBezTo>
                  <a:cubicBezTo>
                    <a:pt x="351" y="141"/>
                    <a:pt x="337" y="146"/>
                    <a:pt x="329" y="157"/>
                  </a:cubicBezTo>
                  <a:cubicBezTo>
                    <a:pt x="286" y="213"/>
                    <a:pt x="286" y="213"/>
                    <a:pt x="286" y="213"/>
                  </a:cubicBezTo>
                  <a:cubicBezTo>
                    <a:pt x="269" y="235"/>
                    <a:pt x="239" y="242"/>
                    <a:pt x="213" y="231"/>
                  </a:cubicBezTo>
                  <a:cubicBezTo>
                    <a:pt x="186" y="218"/>
                    <a:pt x="172" y="189"/>
                    <a:pt x="180" y="160"/>
                  </a:cubicBezTo>
                  <a:cubicBezTo>
                    <a:pt x="190" y="123"/>
                    <a:pt x="190" y="123"/>
                    <a:pt x="190" y="123"/>
                  </a:cubicBezTo>
                  <a:cubicBezTo>
                    <a:pt x="343" y="58"/>
                    <a:pt x="343" y="58"/>
                    <a:pt x="343" y="58"/>
                  </a:cubicBezTo>
                  <a:cubicBezTo>
                    <a:pt x="355" y="53"/>
                    <a:pt x="362" y="41"/>
                    <a:pt x="360" y="28"/>
                  </a:cubicBezTo>
                  <a:cubicBezTo>
                    <a:pt x="357" y="10"/>
                    <a:pt x="339" y="0"/>
                    <a:pt x="322" y="6"/>
                  </a:cubicBezTo>
                  <a:cubicBezTo>
                    <a:pt x="144" y="75"/>
                    <a:pt x="144" y="75"/>
                    <a:pt x="144" y="75"/>
                  </a:cubicBezTo>
                  <a:cubicBezTo>
                    <a:pt x="0" y="311"/>
                    <a:pt x="0" y="311"/>
                    <a:pt x="0" y="311"/>
                  </a:cubicBezTo>
                  <a:lnTo>
                    <a:pt x="114" y="418"/>
                  </a:ln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10" name="Freeform 30918"/>
            <p:cNvSpPr/>
            <p:nvPr/>
          </p:nvSpPr>
          <p:spPr bwMode="auto">
            <a:xfrm>
              <a:off x="1780" y="871"/>
              <a:ext cx="147" cy="182"/>
            </a:xfrm>
            <a:custGeom>
              <a:avLst/>
              <a:gdLst>
                <a:gd name="T0" fmla="*/ 57 w 111"/>
                <a:gd name="T1" fmla="*/ 21 h 137"/>
                <a:gd name="T2" fmla="*/ 103 w 111"/>
                <a:gd name="T3" fmla="*/ 5 h 137"/>
                <a:gd name="T4" fmla="*/ 103 w 111"/>
                <a:gd name="T5" fmla="*/ 5 h 137"/>
                <a:gd name="T6" fmla="*/ 130 w 111"/>
                <a:gd name="T7" fmla="*/ 74 h 137"/>
                <a:gd name="T8" fmla="*/ 56 w 111"/>
                <a:gd name="T9" fmla="*/ 182 h 137"/>
                <a:gd name="T10" fmla="*/ 0 w 111"/>
                <a:gd name="T11" fmla="*/ 96 h 137"/>
                <a:gd name="T12" fmla="*/ 57 w 111"/>
                <a:gd name="T13" fmla="*/ 21 h 1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1" h="137">
                  <a:moveTo>
                    <a:pt x="43" y="16"/>
                  </a:moveTo>
                  <a:cubicBezTo>
                    <a:pt x="51" y="5"/>
                    <a:pt x="65" y="0"/>
                    <a:pt x="78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101" y="9"/>
                    <a:pt x="111" y="36"/>
                    <a:pt x="98" y="56"/>
                  </a:cubicBezTo>
                  <a:cubicBezTo>
                    <a:pt x="42" y="137"/>
                    <a:pt x="42" y="137"/>
                    <a:pt x="42" y="137"/>
                  </a:cubicBezTo>
                  <a:cubicBezTo>
                    <a:pt x="0" y="72"/>
                    <a:pt x="0" y="72"/>
                    <a:pt x="0" y="72"/>
                  </a:cubicBezTo>
                  <a:lnTo>
                    <a:pt x="43" y="16"/>
                  </a:ln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11" name="Freeform 30919"/>
            <p:cNvSpPr/>
            <p:nvPr/>
          </p:nvSpPr>
          <p:spPr bwMode="auto">
            <a:xfrm>
              <a:off x="1359" y="1097"/>
              <a:ext cx="192" cy="195"/>
            </a:xfrm>
            <a:custGeom>
              <a:avLst/>
              <a:gdLst>
                <a:gd name="T0" fmla="*/ 192 w 340"/>
                <a:gd name="T1" fmla="*/ 142 h 347"/>
                <a:gd name="T2" fmla="*/ 141 w 340"/>
                <a:gd name="T3" fmla="*/ 195 h 347"/>
                <a:gd name="T4" fmla="*/ 137 w 340"/>
                <a:gd name="T5" fmla="*/ 191 h 347"/>
                <a:gd name="T6" fmla="*/ 0 w 340"/>
                <a:gd name="T7" fmla="*/ 71 h 347"/>
                <a:gd name="T8" fmla="*/ 40 w 340"/>
                <a:gd name="T9" fmla="*/ 0 h 347"/>
                <a:gd name="T10" fmla="*/ 192 w 340"/>
                <a:gd name="T11" fmla="*/ 142 h 3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0" h="347">
                  <a:moveTo>
                    <a:pt x="340" y="253"/>
                  </a:moveTo>
                  <a:lnTo>
                    <a:pt x="250" y="347"/>
                  </a:lnTo>
                  <a:lnTo>
                    <a:pt x="243" y="340"/>
                  </a:lnTo>
                  <a:lnTo>
                    <a:pt x="0" y="127"/>
                  </a:lnTo>
                  <a:lnTo>
                    <a:pt x="71" y="0"/>
                  </a:lnTo>
                  <a:lnTo>
                    <a:pt x="340" y="253"/>
                  </a:ln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12" name="Freeform 30920"/>
            <p:cNvSpPr/>
            <p:nvPr/>
          </p:nvSpPr>
          <p:spPr bwMode="auto">
            <a:xfrm>
              <a:off x="1427" y="1097"/>
              <a:ext cx="341" cy="195"/>
            </a:xfrm>
            <a:custGeom>
              <a:avLst/>
              <a:gdLst>
                <a:gd name="T0" fmla="*/ 130 w 604"/>
                <a:gd name="T1" fmla="*/ 138 h 347"/>
                <a:gd name="T2" fmla="*/ 341 w 604"/>
                <a:gd name="T3" fmla="*/ 0 h 347"/>
                <a:gd name="T4" fmla="*/ 0 w 604"/>
                <a:gd name="T5" fmla="*/ 130 h 347"/>
                <a:gd name="T6" fmla="*/ 73 w 604"/>
                <a:gd name="T7" fmla="*/ 195 h 347"/>
                <a:gd name="T8" fmla="*/ 130 w 604"/>
                <a:gd name="T9" fmla="*/ 138 h 3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347">
                  <a:moveTo>
                    <a:pt x="231" y="246"/>
                  </a:moveTo>
                  <a:lnTo>
                    <a:pt x="604" y="0"/>
                  </a:lnTo>
                  <a:lnTo>
                    <a:pt x="0" y="231"/>
                  </a:lnTo>
                  <a:lnTo>
                    <a:pt x="129" y="347"/>
                  </a:lnTo>
                  <a:lnTo>
                    <a:pt x="231" y="246"/>
                  </a:lnTo>
                  <a:close/>
                </a:path>
              </a:pathLst>
            </a:custGeom>
            <a:solidFill>
              <a:srgbClr val="F5A4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13" name="Freeform 30923"/>
            <p:cNvSpPr/>
            <p:nvPr/>
          </p:nvSpPr>
          <p:spPr bwMode="auto">
            <a:xfrm>
              <a:off x="1399" y="1227"/>
              <a:ext cx="129" cy="121"/>
            </a:xfrm>
            <a:custGeom>
              <a:avLst/>
              <a:gdLst>
                <a:gd name="T0" fmla="*/ 93 w 229"/>
                <a:gd name="T1" fmla="*/ 121 h 215"/>
                <a:gd name="T2" fmla="*/ 0 w 229"/>
                <a:gd name="T3" fmla="*/ 43 h 215"/>
                <a:gd name="T4" fmla="*/ 36 w 229"/>
                <a:gd name="T5" fmla="*/ 0 h 215"/>
                <a:gd name="T6" fmla="*/ 129 w 229"/>
                <a:gd name="T7" fmla="*/ 79 h 215"/>
                <a:gd name="T8" fmla="*/ 93 w 229"/>
                <a:gd name="T9" fmla="*/ 121 h 2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9" h="215">
                  <a:moveTo>
                    <a:pt x="165" y="215"/>
                  </a:moveTo>
                  <a:lnTo>
                    <a:pt x="0" y="76"/>
                  </a:lnTo>
                  <a:lnTo>
                    <a:pt x="64" y="0"/>
                  </a:lnTo>
                  <a:lnTo>
                    <a:pt x="229" y="140"/>
                  </a:lnTo>
                  <a:lnTo>
                    <a:pt x="165" y="215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14" name="Freeform 30924"/>
            <p:cNvSpPr/>
            <p:nvPr/>
          </p:nvSpPr>
          <p:spPr bwMode="auto">
            <a:xfrm>
              <a:off x="1306" y="1149"/>
              <a:ext cx="129" cy="121"/>
            </a:xfrm>
            <a:custGeom>
              <a:avLst/>
              <a:gdLst>
                <a:gd name="T0" fmla="*/ 93 w 229"/>
                <a:gd name="T1" fmla="*/ 121 h 215"/>
                <a:gd name="T2" fmla="*/ 0 w 229"/>
                <a:gd name="T3" fmla="*/ 43 h 215"/>
                <a:gd name="T4" fmla="*/ 35 w 229"/>
                <a:gd name="T5" fmla="*/ 0 h 215"/>
                <a:gd name="T6" fmla="*/ 129 w 229"/>
                <a:gd name="T7" fmla="*/ 78 h 215"/>
                <a:gd name="T8" fmla="*/ 93 w 229"/>
                <a:gd name="T9" fmla="*/ 121 h 2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9" h="215">
                  <a:moveTo>
                    <a:pt x="165" y="215"/>
                  </a:moveTo>
                  <a:lnTo>
                    <a:pt x="0" y="76"/>
                  </a:lnTo>
                  <a:lnTo>
                    <a:pt x="63" y="0"/>
                  </a:lnTo>
                  <a:lnTo>
                    <a:pt x="229" y="139"/>
                  </a:lnTo>
                  <a:lnTo>
                    <a:pt x="165" y="2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15" name="Freeform 30925"/>
            <p:cNvSpPr/>
            <p:nvPr/>
          </p:nvSpPr>
          <p:spPr bwMode="auto">
            <a:xfrm>
              <a:off x="816" y="1171"/>
              <a:ext cx="692" cy="699"/>
            </a:xfrm>
            <a:custGeom>
              <a:avLst/>
              <a:gdLst>
                <a:gd name="T0" fmla="*/ 475 w 1229"/>
                <a:gd name="T1" fmla="*/ 0 h 1240"/>
                <a:gd name="T2" fmla="*/ 0 w 1229"/>
                <a:gd name="T3" fmla="*/ 699 h 1240"/>
                <a:gd name="T4" fmla="*/ 692 w 1229"/>
                <a:gd name="T5" fmla="*/ 185 h 1240"/>
                <a:gd name="T6" fmla="*/ 475 w 1229"/>
                <a:gd name="T7" fmla="*/ 0 h 12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9" h="1240">
                  <a:moveTo>
                    <a:pt x="844" y="0"/>
                  </a:moveTo>
                  <a:lnTo>
                    <a:pt x="0" y="1240"/>
                  </a:lnTo>
                  <a:lnTo>
                    <a:pt x="1229" y="328"/>
                  </a:lnTo>
                  <a:lnTo>
                    <a:pt x="844" y="0"/>
                  </a:lnTo>
                  <a:close/>
                </a:path>
              </a:pathLst>
            </a:custGeom>
            <a:solidFill>
              <a:srgbClr val="00A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16" name="Freeform 30926"/>
            <p:cNvSpPr/>
            <p:nvPr/>
          </p:nvSpPr>
          <p:spPr bwMode="auto">
            <a:xfrm>
              <a:off x="658" y="1356"/>
              <a:ext cx="877" cy="745"/>
            </a:xfrm>
            <a:custGeom>
              <a:avLst/>
              <a:gdLst>
                <a:gd name="T0" fmla="*/ 158 w 1557"/>
                <a:gd name="T1" fmla="*/ 514 h 1323"/>
                <a:gd name="T2" fmla="*/ 0 w 1557"/>
                <a:gd name="T3" fmla="*/ 745 h 1323"/>
                <a:gd name="T4" fmla="*/ 389 w 1557"/>
                <a:gd name="T5" fmla="*/ 733 h 1323"/>
                <a:gd name="T6" fmla="*/ 877 w 1557"/>
                <a:gd name="T7" fmla="*/ 23 h 1323"/>
                <a:gd name="T8" fmla="*/ 851 w 1557"/>
                <a:gd name="T9" fmla="*/ 0 h 1323"/>
                <a:gd name="T10" fmla="*/ 158 w 1557"/>
                <a:gd name="T11" fmla="*/ 514 h 13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7" h="1323">
                  <a:moveTo>
                    <a:pt x="281" y="912"/>
                  </a:moveTo>
                  <a:lnTo>
                    <a:pt x="0" y="1323"/>
                  </a:lnTo>
                  <a:lnTo>
                    <a:pt x="690" y="1302"/>
                  </a:lnTo>
                  <a:lnTo>
                    <a:pt x="1557" y="41"/>
                  </a:lnTo>
                  <a:lnTo>
                    <a:pt x="1510" y="0"/>
                  </a:lnTo>
                  <a:lnTo>
                    <a:pt x="281" y="912"/>
                  </a:lnTo>
                  <a:close/>
                </a:path>
              </a:pathLst>
            </a:custGeom>
            <a:solidFill>
              <a:srgbClr val="008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22533" name="Group 5"/>
          <p:cNvGrpSpPr/>
          <p:nvPr/>
        </p:nvGrpSpPr>
        <p:grpSpPr bwMode="auto">
          <a:xfrm>
            <a:off x="449580" y="2720975"/>
            <a:ext cx="2819400" cy="4011295"/>
            <a:chOff x="0" y="0"/>
            <a:chExt cx="2819400" cy="4856162"/>
          </a:xfrm>
        </p:grpSpPr>
        <p:sp>
          <p:nvSpPr>
            <p:cNvPr id="22536" name="AutoShape 3"/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2819400" cy="4856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537" name="Freeform 5"/>
            <p:cNvSpPr>
              <a:spLocks noChangeArrowheads="1"/>
            </p:cNvSpPr>
            <p:nvPr/>
          </p:nvSpPr>
          <p:spPr bwMode="auto">
            <a:xfrm>
              <a:off x="1371600" y="1685925"/>
              <a:ext cx="1443038" cy="776287"/>
            </a:xfrm>
            <a:custGeom>
              <a:avLst/>
              <a:gdLst>
                <a:gd name="T0" fmla="*/ 2147483647 w 298"/>
                <a:gd name="T1" fmla="*/ 0 h 160"/>
                <a:gd name="T2" fmla="*/ 2147483647 w 298"/>
                <a:gd name="T3" fmla="*/ 2147483647 h 160"/>
                <a:gd name="T4" fmla="*/ 2147483647 w 298"/>
                <a:gd name="T5" fmla="*/ 2147483647 h 160"/>
                <a:gd name="T6" fmla="*/ 2147483647 w 298"/>
                <a:gd name="T7" fmla="*/ 2147483647 h 160"/>
                <a:gd name="T8" fmla="*/ 0 w 298"/>
                <a:gd name="T9" fmla="*/ 2147483647 h 160"/>
                <a:gd name="T10" fmla="*/ 0 w 298"/>
                <a:gd name="T11" fmla="*/ 0 h 160"/>
                <a:gd name="T12" fmla="*/ 2147483647 w 298"/>
                <a:gd name="T13" fmla="*/ 0 h 160"/>
                <a:gd name="T14" fmla="*/ 2147483647 w 298"/>
                <a:gd name="T15" fmla="*/ 0 h 160"/>
                <a:gd name="T16" fmla="*/ 2147483647 w 298"/>
                <a:gd name="T17" fmla="*/ 0 h 160"/>
                <a:gd name="T18" fmla="*/ 2147483647 w 298"/>
                <a:gd name="T19" fmla="*/ 2147483647 h 160"/>
                <a:gd name="T20" fmla="*/ 2147483647 w 298"/>
                <a:gd name="T21" fmla="*/ 2147483647 h 160"/>
                <a:gd name="T22" fmla="*/ 2147483647 w 298"/>
                <a:gd name="T23" fmla="*/ 2147483647 h 160"/>
                <a:gd name="T24" fmla="*/ 2147483647 w 298"/>
                <a:gd name="T25" fmla="*/ 2147483647 h 160"/>
                <a:gd name="T26" fmla="*/ 2147483647 w 298"/>
                <a:gd name="T27" fmla="*/ 0 h 160"/>
                <a:gd name="T28" fmla="*/ 2147483647 w 298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98"/>
                <a:gd name="T46" fmla="*/ 0 h 160"/>
                <a:gd name="T47" fmla="*/ 298 w 298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98" h="160">
                  <a:moveTo>
                    <a:pt x="298" y="0"/>
                  </a:moveTo>
                  <a:cubicBezTo>
                    <a:pt x="298" y="160"/>
                    <a:pt x="298" y="160"/>
                    <a:pt x="298" y="160"/>
                  </a:cubicBezTo>
                  <a:cubicBezTo>
                    <a:pt x="257" y="160"/>
                    <a:pt x="257" y="160"/>
                    <a:pt x="257" y="160"/>
                  </a:cubicBezTo>
                  <a:cubicBezTo>
                    <a:pt x="14" y="160"/>
                    <a:pt x="14" y="160"/>
                    <a:pt x="14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245" y="1"/>
                    <a:pt x="245" y="1"/>
                    <a:pt x="245" y="1"/>
                  </a:cubicBezTo>
                  <a:cubicBezTo>
                    <a:pt x="245" y="3"/>
                    <a:pt x="246" y="4"/>
                    <a:pt x="247" y="6"/>
                  </a:cubicBezTo>
                  <a:cubicBezTo>
                    <a:pt x="248" y="7"/>
                    <a:pt x="250" y="8"/>
                    <a:pt x="252" y="8"/>
                  </a:cubicBezTo>
                  <a:cubicBezTo>
                    <a:pt x="256" y="8"/>
                    <a:pt x="259" y="4"/>
                    <a:pt x="259" y="1"/>
                  </a:cubicBezTo>
                  <a:cubicBezTo>
                    <a:pt x="259" y="0"/>
                    <a:pt x="259" y="0"/>
                    <a:pt x="259" y="0"/>
                  </a:cubicBezTo>
                  <a:lnTo>
                    <a:pt x="298" y="0"/>
                  </a:lnTo>
                  <a:close/>
                </a:path>
              </a:pathLst>
            </a:custGeom>
            <a:solidFill>
              <a:srgbClr val="00A0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538" name="Freeform 6"/>
            <p:cNvSpPr>
              <a:spLocks noChangeArrowheads="1"/>
            </p:cNvSpPr>
            <p:nvPr/>
          </p:nvSpPr>
          <p:spPr bwMode="auto">
            <a:xfrm>
              <a:off x="2436813" y="1046162"/>
              <a:ext cx="377825" cy="271462"/>
            </a:xfrm>
            <a:custGeom>
              <a:avLst/>
              <a:gdLst>
                <a:gd name="T0" fmla="*/ 2147483647 w 78"/>
                <a:gd name="T1" fmla="*/ 2147483647 h 56"/>
                <a:gd name="T2" fmla="*/ 2147483647 w 78"/>
                <a:gd name="T3" fmla="*/ 2147483647 h 56"/>
                <a:gd name="T4" fmla="*/ 2147483647 w 78"/>
                <a:gd name="T5" fmla="*/ 2147483647 h 56"/>
                <a:gd name="T6" fmla="*/ 2147483647 w 78"/>
                <a:gd name="T7" fmla="*/ 2147483647 h 56"/>
                <a:gd name="T8" fmla="*/ 2147483647 w 78"/>
                <a:gd name="T9" fmla="*/ 2147483647 h 56"/>
                <a:gd name="T10" fmla="*/ 2147483647 w 78"/>
                <a:gd name="T11" fmla="*/ 2147483647 h 56"/>
                <a:gd name="T12" fmla="*/ 2147483647 w 78"/>
                <a:gd name="T13" fmla="*/ 2147483647 h 56"/>
                <a:gd name="T14" fmla="*/ 2147483647 w 78"/>
                <a:gd name="T15" fmla="*/ 2147483647 h 56"/>
                <a:gd name="T16" fmla="*/ 2147483647 w 78"/>
                <a:gd name="T17" fmla="*/ 2147483647 h 56"/>
                <a:gd name="T18" fmla="*/ 2147483647 w 78"/>
                <a:gd name="T19" fmla="*/ 2147483647 h 56"/>
                <a:gd name="T20" fmla="*/ 2147483647 w 78"/>
                <a:gd name="T21" fmla="*/ 2147483647 h 56"/>
                <a:gd name="T22" fmla="*/ 2147483647 w 78"/>
                <a:gd name="T23" fmla="*/ 0 h 56"/>
                <a:gd name="T24" fmla="*/ 2147483647 w 78"/>
                <a:gd name="T25" fmla="*/ 2147483647 h 56"/>
                <a:gd name="T26" fmla="*/ 2147483647 w 78"/>
                <a:gd name="T27" fmla="*/ 2147483647 h 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8"/>
                <a:gd name="T43" fmla="*/ 0 h 56"/>
                <a:gd name="T44" fmla="*/ 78 w 78"/>
                <a:gd name="T45" fmla="*/ 56 h 5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8" h="56">
                  <a:moveTo>
                    <a:pt x="66" y="20"/>
                  </a:moveTo>
                  <a:cubicBezTo>
                    <a:pt x="74" y="24"/>
                    <a:pt x="78" y="35"/>
                    <a:pt x="74" y="43"/>
                  </a:cubicBezTo>
                  <a:cubicBezTo>
                    <a:pt x="70" y="52"/>
                    <a:pt x="59" y="56"/>
                    <a:pt x="51" y="52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2"/>
                    <a:pt x="38" y="30"/>
                    <a:pt x="37" y="29"/>
                  </a:cubicBezTo>
                  <a:cubicBezTo>
                    <a:pt x="36" y="27"/>
                    <a:pt x="34" y="27"/>
                    <a:pt x="32" y="27"/>
                  </a:cubicBezTo>
                  <a:cubicBezTo>
                    <a:pt x="28" y="27"/>
                    <a:pt x="25" y="30"/>
                    <a:pt x="25" y="34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3" y="29"/>
                    <a:pt x="0" y="19"/>
                    <a:pt x="4" y="10"/>
                  </a:cubicBezTo>
                  <a:cubicBezTo>
                    <a:pt x="7" y="4"/>
                    <a:pt x="13" y="0"/>
                    <a:pt x="20" y="0"/>
                  </a:cubicBezTo>
                  <a:cubicBezTo>
                    <a:pt x="22" y="0"/>
                    <a:pt x="25" y="1"/>
                    <a:pt x="27" y="2"/>
                  </a:cubicBezTo>
                  <a:lnTo>
                    <a:pt x="66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539" name="Freeform 7"/>
            <p:cNvSpPr>
              <a:spLocks noChangeArrowheads="1"/>
            </p:cNvSpPr>
            <p:nvPr/>
          </p:nvSpPr>
          <p:spPr bwMode="auto">
            <a:xfrm>
              <a:off x="1371600" y="2554287"/>
              <a:ext cx="1336675" cy="2301875"/>
            </a:xfrm>
            <a:custGeom>
              <a:avLst/>
              <a:gdLst>
                <a:gd name="T0" fmla="*/ 2147483647 w 842"/>
                <a:gd name="T1" fmla="*/ 0 h 1450"/>
                <a:gd name="T2" fmla="*/ 2147483647 w 842"/>
                <a:gd name="T3" fmla="*/ 2147483647 h 1450"/>
                <a:gd name="T4" fmla="*/ 2147483647 w 842"/>
                <a:gd name="T5" fmla="*/ 2147483647 h 1450"/>
                <a:gd name="T6" fmla="*/ 0 w 842"/>
                <a:gd name="T7" fmla="*/ 2147483647 h 1450"/>
                <a:gd name="T8" fmla="*/ 0 w 842"/>
                <a:gd name="T9" fmla="*/ 0 h 1450"/>
                <a:gd name="T10" fmla="*/ 2147483647 w 842"/>
                <a:gd name="T11" fmla="*/ 0 h 14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42"/>
                <a:gd name="T19" fmla="*/ 0 h 1450"/>
                <a:gd name="T20" fmla="*/ 842 w 842"/>
                <a:gd name="T21" fmla="*/ 1450 h 14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42" h="1450">
                  <a:moveTo>
                    <a:pt x="787" y="0"/>
                  </a:moveTo>
                  <a:lnTo>
                    <a:pt x="842" y="1142"/>
                  </a:lnTo>
                  <a:lnTo>
                    <a:pt x="42" y="1450"/>
                  </a:lnTo>
                  <a:lnTo>
                    <a:pt x="0" y="1429"/>
                  </a:lnTo>
                  <a:lnTo>
                    <a:pt x="0" y="0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00A0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540" name="Freeform 8"/>
            <p:cNvSpPr>
              <a:spLocks noChangeArrowheads="1"/>
            </p:cNvSpPr>
            <p:nvPr/>
          </p:nvSpPr>
          <p:spPr bwMode="auto">
            <a:xfrm>
              <a:off x="2557463" y="1241425"/>
              <a:ext cx="68263" cy="444500"/>
            </a:xfrm>
            <a:custGeom>
              <a:avLst/>
              <a:gdLst>
                <a:gd name="T0" fmla="*/ 2147483647 w 43"/>
                <a:gd name="T1" fmla="*/ 2147483647 h 280"/>
                <a:gd name="T2" fmla="*/ 2147483647 w 43"/>
                <a:gd name="T3" fmla="*/ 2147483647 h 280"/>
                <a:gd name="T4" fmla="*/ 0 w 43"/>
                <a:gd name="T5" fmla="*/ 2147483647 h 280"/>
                <a:gd name="T6" fmla="*/ 0 w 43"/>
                <a:gd name="T7" fmla="*/ 0 h 280"/>
                <a:gd name="T8" fmla="*/ 2147483647 w 43"/>
                <a:gd name="T9" fmla="*/ 2147483647 h 2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280"/>
                <a:gd name="T17" fmla="*/ 43 w 43"/>
                <a:gd name="T18" fmla="*/ 280 h 2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280">
                  <a:moveTo>
                    <a:pt x="43" y="18"/>
                  </a:moveTo>
                  <a:lnTo>
                    <a:pt x="43" y="280"/>
                  </a:lnTo>
                  <a:lnTo>
                    <a:pt x="0" y="280"/>
                  </a:lnTo>
                  <a:lnTo>
                    <a:pt x="0" y="0"/>
                  </a:lnTo>
                  <a:lnTo>
                    <a:pt x="43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541" name="Freeform 9"/>
            <p:cNvSpPr>
              <a:spLocks noChangeArrowheads="1"/>
            </p:cNvSpPr>
            <p:nvPr/>
          </p:nvSpPr>
          <p:spPr bwMode="auto">
            <a:xfrm>
              <a:off x="2557463" y="1177925"/>
              <a:ext cx="68263" cy="92075"/>
            </a:xfrm>
            <a:custGeom>
              <a:avLst/>
              <a:gdLst>
                <a:gd name="T0" fmla="*/ 2147483647 w 14"/>
                <a:gd name="T1" fmla="*/ 2147483647 h 19"/>
                <a:gd name="T2" fmla="*/ 2147483647 w 14"/>
                <a:gd name="T3" fmla="*/ 2147483647 h 19"/>
                <a:gd name="T4" fmla="*/ 0 w 14"/>
                <a:gd name="T5" fmla="*/ 2147483647 h 19"/>
                <a:gd name="T6" fmla="*/ 0 w 14"/>
                <a:gd name="T7" fmla="*/ 2147483647 h 19"/>
                <a:gd name="T8" fmla="*/ 2147483647 w 14"/>
                <a:gd name="T9" fmla="*/ 0 h 19"/>
                <a:gd name="T10" fmla="*/ 2147483647 w 14"/>
                <a:gd name="T11" fmla="*/ 2147483647 h 19"/>
                <a:gd name="T12" fmla="*/ 2147483647 w 14"/>
                <a:gd name="T13" fmla="*/ 2147483647 h 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19"/>
                <a:gd name="T23" fmla="*/ 14 w 14"/>
                <a:gd name="T24" fmla="*/ 19 h 1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19">
                  <a:moveTo>
                    <a:pt x="14" y="7"/>
                  </a:moveTo>
                  <a:cubicBezTo>
                    <a:pt x="14" y="19"/>
                    <a:pt x="14" y="19"/>
                    <a:pt x="14" y="1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9" y="0"/>
                    <a:pt x="11" y="0"/>
                    <a:pt x="12" y="2"/>
                  </a:cubicBezTo>
                  <a:cubicBezTo>
                    <a:pt x="13" y="3"/>
                    <a:pt x="14" y="5"/>
                    <a:pt x="14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542" name="Freeform 10"/>
            <p:cNvSpPr>
              <a:spLocks noChangeArrowheads="1"/>
            </p:cNvSpPr>
            <p:nvPr/>
          </p:nvSpPr>
          <p:spPr bwMode="auto">
            <a:xfrm>
              <a:off x="2557463" y="1685925"/>
              <a:ext cx="68263" cy="39687"/>
            </a:xfrm>
            <a:custGeom>
              <a:avLst/>
              <a:gdLst>
                <a:gd name="T0" fmla="*/ 2147483647 w 14"/>
                <a:gd name="T1" fmla="*/ 2147483647 h 8"/>
                <a:gd name="T2" fmla="*/ 2147483647 w 14"/>
                <a:gd name="T3" fmla="*/ 2147483647 h 8"/>
                <a:gd name="T4" fmla="*/ 2147483647 w 14"/>
                <a:gd name="T5" fmla="*/ 2147483647 h 8"/>
                <a:gd name="T6" fmla="*/ 0 w 14"/>
                <a:gd name="T7" fmla="*/ 2147483647 h 8"/>
                <a:gd name="T8" fmla="*/ 0 w 14"/>
                <a:gd name="T9" fmla="*/ 0 h 8"/>
                <a:gd name="T10" fmla="*/ 2147483647 w 14"/>
                <a:gd name="T11" fmla="*/ 0 h 8"/>
                <a:gd name="T12" fmla="*/ 2147483647 w 14"/>
                <a:gd name="T13" fmla="*/ 2147483647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8"/>
                <a:gd name="T23" fmla="*/ 14 w 14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8">
                  <a:moveTo>
                    <a:pt x="14" y="1"/>
                  </a:moveTo>
                  <a:cubicBezTo>
                    <a:pt x="14" y="4"/>
                    <a:pt x="11" y="8"/>
                    <a:pt x="7" y="8"/>
                  </a:cubicBezTo>
                  <a:cubicBezTo>
                    <a:pt x="5" y="8"/>
                    <a:pt x="3" y="7"/>
                    <a:pt x="2" y="6"/>
                  </a:cubicBezTo>
                  <a:cubicBezTo>
                    <a:pt x="1" y="4"/>
                    <a:pt x="0" y="3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1"/>
                  </a:lnTo>
                  <a:close/>
                </a:path>
              </a:pathLst>
            </a:custGeom>
            <a:solidFill>
              <a:srgbClr val="00A0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543" name="Freeform 11"/>
            <p:cNvSpPr>
              <a:spLocks noChangeArrowheads="1"/>
            </p:cNvSpPr>
            <p:nvPr/>
          </p:nvSpPr>
          <p:spPr bwMode="auto">
            <a:xfrm>
              <a:off x="1100138" y="866775"/>
              <a:ext cx="1355725" cy="819150"/>
            </a:xfrm>
            <a:custGeom>
              <a:avLst/>
              <a:gdLst>
                <a:gd name="T0" fmla="*/ 2147483647 w 280"/>
                <a:gd name="T1" fmla="*/ 2147483647 h 169"/>
                <a:gd name="T2" fmla="*/ 2147483647 w 280"/>
                <a:gd name="T3" fmla="*/ 2147483647 h 169"/>
                <a:gd name="T4" fmla="*/ 2147483647 w 280"/>
                <a:gd name="T5" fmla="*/ 2147483647 h 169"/>
                <a:gd name="T6" fmla="*/ 2147483647 w 280"/>
                <a:gd name="T7" fmla="*/ 2147483647 h 169"/>
                <a:gd name="T8" fmla="*/ 2147483647 w 280"/>
                <a:gd name="T9" fmla="*/ 2147483647 h 169"/>
                <a:gd name="T10" fmla="*/ 0 w 280"/>
                <a:gd name="T11" fmla="*/ 2147483647 h 169"/>
                <a:gd name="T12" fmla="*/ 2147483647 w 280"/>
                <a:gd name="T13" fmla="*/ 2147483647 h 169"/>
                <a:gd name="T14" fmla="*/ 2147483647 w 280"/>
                <a:gd name="T15" fmla="*/ 2147483647 h 169"/>
                <a:gd name="T16" fmla="*/ 2147483647 w 280"/>
                <a:gd name="T17" fmla="*/ 2147483647 h 169"/>
                <a:gd name="T18" fmla="*/ 2147483647 w 280"/>
                <a:gd name="T19" fmla="*/ 2147483647 h 169"/>
                <a:gd name="T20" fmla="*/ 2147483647 w 280"/>
                <a:gd name="T21" fmla="*/ 2147483647 h 169"/>
                <a:gd name="T22" fmla="*/ 2147483647 w 280"/>
                <a:gd name="T23" fmla="*/ 0 h 169"/>
                <a:gd name="T24" fmla="*/ 2147483647 w 280"/>
                <a:gd name="T25" fmla="*/ 2147483647 h 16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80"/>
                <a:gd name="T40" fmla="*/ 0 h 169"/>
                <a:gd name="T41" fmla="*/ 280 w 280"/>
                <a:gd name="T42" fmla="*/ 169 h 16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80" h="169">
                  <a:moveTo>
                    <a:pt x="280" y="33"/>
                  </a:moveTo>
                  <a:cubicBezTo>
                    <a:pt x="146" y="169"/>
                    <a:pt x="146" y="169"/>
                    <a:pt x="146" y="169"/>
                  </a:cubicBezTo>
                  <a:cubicBezTo>
                    <a:pt x="116" y="169"/>
                    <a:pt x="116" y="169"/>
                    <a:pt x="116" y="169"/>
                  </a:cubicBezTo>
                  <a:cubicBezTo>
                    <a:pt x="72" y="107"/>
                    <a:pt x="72" y="107"/>
                    <a:pt x="72" y="107"/>
                  </a:cubicBezTo>
                  <a:cubicBezTo>
                    <a:pt x="61" y="150"/>
                    <a:pt x="61" y="150"/>
                    <a:pt x="61" y="150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27" y="136"/>
                    <a:pt x="27" y="136"/>
                    <a:pt x="27" y="136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55" y="53"/>
                    <a:pt x="28" y="6"/>
                    <a:pt x="27" y="4"/>
                  </a:cubicBezTo>
                  <a:cubicBezTo>
                    <a:pt x="57" y="8"/>
                    <a:pt x="93" y="17"/>
                    <a:pt x="107" y="33"/>
                  </a:cubicBezTo>
                  <a:cubicBezTo>
                    <a:pt x="134" y="64"/>
                    <a:pt x="146" y="90"/>
                    <a:pt x="146" y="90"/>
                  </a:cubicBezTo>
                  <a:cubicBezTo>
                    <a:pt x="245" y="0"/>
                    <a:pt x="245" y="0"/>
                    <a:pt x="245" y="0"/>
                  </a:cubicBezTo>
                  <a:lnTo>
                    <a:pt x="28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544" name="Oval 12"/>
            <p:cNvSpPr>
              <a:spLocks noChangeArrowheads="1"/>
            </p:cNvSpPr>
            <p:nvPr/>
          </p:nvSpPr>
          <p:spPr bwMode="auto">
            <a:xfrm>
              <a:off x="765175" y="4762"/>
              <a:ext cx="809625" cy="80962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charset="0"/>
                <a:sym typeface="宋体" panose="02010600030101010101" pitchFamily="2" charset="-122"/>
              </a:endParaRPr>
            </a:p>
          </p:txBody>
        </p:sp>
        <p:sp>
          <p:nvSpPr>
            <p:cNvPr id="22545" name="Freeform 13"/>
            <p:cNvSpPr>
              <a:spLocks noChangeArrowheads="1"/>
            </p:cNvSpPr>
            <p:nvPr/>
          </p:nvSpPr>
          <p:spPr bwMode="auto">
            <a:xfrm>
              <a:off x="620713" y="2554287"/>
              <a:ext cx="647700" cy="2219325"/>
            </a:xfrm>
            <a:custGeom>
              <a:avLst/>
              <a:gdLst>
                <a:gd name="T0" fmla="*/ 2147483647 w 408"/>
                <a:gd name="T1" fmla="*/ 0 h 1398"/>
                <a:gd name="T2" fmla="*/ 2147483647 w 408"/>
                <a:gd name="T3" fmla="*/ 2147483647 h 1398"/>
                <a:gd name="T4" fmla="*/ 0 w 408"/>
                <a:gd name="T5" fmla="*/ 2147483647 h 1398"/>
                <a:gd name="T6" fmla="*/ 0 w 408"/>
                <a:gd name="T7" fmla="*/ 0 h 1398"/>
                <a:gd name="T8" fmla="*/ 2147483647 w 408"/>
                <a:gd name="T9" fmla="*/ 0 h 13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8"/>
                <a:gd name="T16" fmla="*/ 0 h 1398"/>
                <a:gd name="T17" fmla="*/ 408 w 408"/>
                <a:gd name="T18" fmla="*/ 1398 h 139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8" h="1398">
                  <a:moveTo>
                    <a:pt x="408" y="0"/>
                  </a:moveTo>
                  <a:lnTo>
                    <a:pt x="408" y="1398"/>
                  </a:lnTo>
                  <a:lnTo>
                    <a:pt x="0" y="1206"/>
                  </a:lnTo>
                  <a:lnTo>
                    <a:pt x="0" y="0"/>
                  </a:lnTo>
                  <a:lnTo>
                    <a:pt x="408" y="0"/>
                  </a:lnTo>
                  <a:close/>
                </a:path>
              </a:pathLst>
            </a:custGeom>
            <a:solidFill>
              <a:srgbClr val="00A0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546" name="Freeform 14"/>
            <p:cNvSpPr>
              <a:spLocks noChangeArrowheads="1"/>
            </p:cNvSpPr>
            <p:nvPr/>
          </p:nvSpPr>
          <p:spPr bwMode="auto">
            <a:xfrm>
              <a:off x="455613" y="1725612"/>
              <a:ext cx="812800" cy="736600"/>
            </a:xfrm>
            <a:custGeom>
              <a:avLst/>
              <a:gdLst>
                <a:gd name="T0" fmla="*/ 2147483647 w 512"/>
                <a:gd name="T1" fmla="*/ 0 h 464"/>
                <a:gd name="T2" fmla="*/ 2147483647 w 512"/>
                <a:gd name="T3" fmla="*/ 2147483647 h 464"/>
                <a:gd name="T4" fmla="*/ 2147483647 w 512"/>
                <a:gd name="T5" fmla="*/ 2147483647 h 464"/>
                <a:gd name="T6" fmla="*/ 0 w 512"/>
                <a:gd name="T7" fmla="*/ 2147483647 h 464"/>
                <a:gd name="T8" fmla="*/ 0 w 512"/>
                <a:gd name="T9" fmla="*/ 2147483647 h 464"/>
                <a:gd name="T10" fmla="*/ 2147483647 w 512"/>
                <a:gd name="T11" fmla="*/ 2147483647 h 464"/>
                <a:gd name="T12" fmla="*/ 2147483647 w 512"/>
                <a:gd name="T13" fmla="*/ 0 h 4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2"/>
                <a:gd name="T22" fmla="*/ 0 h 464"/>
                <a:gd name="T23" fmla="*/ 512 w 512"/>
                <a:gd name="T24" fmla="*/ 464 h 4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2" h="464">
                  <a:moveTo>
                    <a:pt x="512" y="0"/>
                  </a:moveTo>
                  <a:lnTo>
                    <a:pt x="512" y="464"/>
                  </a:lnTo>
                  <a:lnTo>
                    <a:pt x="104" y="464"/>
                  </a:lnTo>
                  <a:lnTo>
                    <a:pt x="0" y="464"/>
                  </a:lnTo>
                  <a:lnTo>
                    <a:pt x="0" y="174"/>
                  </a:lnTo>
                  <a:lnTo>
                    <a:pt x="49" y="156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rgbClr val="00A0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547" name="Freeform 15"/>
            <p:cNvSpPr>
              <a:spLocks noChangeArrowheads="1"/>
            </p:cNvSpPr>
            <p:nvPr/>
          </p:nvSpPr>
          <p:spPr bwMode="auto">
            <a:xfrm>
              <a:off x="1012825" y="1085850"/>
              <a:ext cx="217488" cy="600075"/>
            </a:xfrm>
            <a:custGeom>
              <a:avLst/>
              <a:gdLst>
                <a:gd name="T0" fmla="*/ 2147483647 w 137"/>
                <a:gd name="T1" fmla="*/ 0 h 378"/>
                <a:gd name="T2" fmla="*/ 2147483647 w 137"/>
                <a:gd name="T3" fmla="*/ 2147483647 h 378"/>
                <a:gd name="T4" fmla="*/ 2147483647 w 137"/>
                <a:gd name="T5" fmla="*/ 2147483647 h 378"/>
                <a:gd name="T6" fmla="*/ 2147483647 w 137"/>
                <a:gd name="T7" fmla="*/ 2147483647 h 378"/>
                <a:gd name="T8" fmla="*/ 0 w 137"/>
                <a:gd name="T9" fmla="*/ 2147483647 h 378"/>
                <a:gd name="T10" fmla="*/ 2147483647 w 137"/>
                <a:gd name="T11" fmla="*/ 0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7"/>
                <a:gd name="T19" fmla="*/ 0 h 378"/>
                <a:gd name="T20" fmla="*/ 137 w 137"/>
                <a:gd name="T21" fmla="*/ 378 h 3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7" h="378">
                  <a:moveTo>
                    <a:pt x="82" y="0"/>
                  </a:moveTo>
                  <a:lnTo>
                    <a:pt x="137" y="278"/>
                  </a:lnTo>
                  <a:lnTo>
                    <a:pt x="55" y="378"/>
                  </a:lnTo>
                  <a:lnTo>
                    <a:pt x="0" y="278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A0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548" name="Freeform 16"/>
            <p:cNvSpPr>
              <a:spLocks noChangeArrowheads="1"/>
            </p:cNvSpPr>
            <p:nvPr/>
          </p:nvSpPr>
          <p:spPr bwMode="auto">
            <a:xfrm>
              <a:off x="4763" y="857250"/>
              <a:ext cx="1138238" cy="1697037"/>
            </a:xfrm>
            <a:custGeom>
              <a:avLst/>
              <a:gdLst>
                <a:gd name="T0" fmla="*/ 2147483647 w 235"/>
                <a:gd name="T1" fmla="*/ 2147483647 h 350"/>
                <a:gd name="T2" fmla="*/ 2147483647 w 235"/>
                <a:gd name="T3" fmla="*/ 2147483647 h 350"/>
                <a:gd name="T4" fmla="*/ 2147483647 w 235"/>
                <a:gd name="T5" fmla="*/ 2147483647 h 350"/>
                <a:gd name="T6" fmla="*/ 2147483647 w 235"/>
                <a:gd name="T7" fmla="*/ 2147483647 h 350"/>
                <a:gd name="T8" fmla="*/ 2147483647 w 235"/>
                <a:gd name="T9" fmla="*/ 2147483647 h 350"/>
                <a:gd name="T10" fmla="*/ 2147483647 w 235"/>
                <a:gd name="T11" fmla="*/ 2147483647 h 350"/>
                <a:gd name="T12" fmla="*/ 2147483647 w 235"/>
                <a:gd name="T13" fmla="*/ 2147483647 h 350"/>
                <a:gd name="T14" fmla="*/ 2147483647 w 235"/>
                <a:gd name="T15" fmla="*/ 2147483647 h 350"/>
                <a:gd name="T16" fmla="*/ 0 w 235"/>
                <a:gd name="T17" fmla="*/ 2147483647 h 350"/>
                <a:gd name="T18" fmla="*/ 2147483647 w 235"/>
                <a:gd name="T19" fmla="*/ 2147483647 h 350"/>
                <a:gd name="T20" fmla="*/ 2147483647 w 235"/>
                <a:gd name="T21" fmla="*/ 0 h 350"/>
                <a:gd name="T22" fmla="*/ 2147483647 w 235"/>
                <a:gd name="T23" fmla="*/ 2147483647 h 3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35"/>
                <a:gd name="T37" fmla="*/ 0 h 350"/>
                <a:gd name="T38" fmla="*/ 235 w 235"/>
                <a:gd name="T39" fmla="*/ 350 h 35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35" h="350">
                  <a:moveTo>
                    <a:pt x="235" y="47"/>
                  </a:moveTo>
                  <a:cubicBezTo>
                    <a:pt x="208" y="138"/>
                    <a:pt x="208" y="138"/>
                    <a:pt x="208" y="138"/>
                  </a:cubicBezTo>
                  <a:cubicBezTo>
                    <a:pt x="226" y="171"/>
                    <a:pt x="226" y="171"/>
                    <a:pt x="226" y="171"/>
                  </a:cubicBezTo>
                  <a:cubicBezTo>
                    <a:pt x="113" y="208"/>
                    <a:pt x="113" y="208"/>
                    <a:pt x="113" y="208"/>
                  </a:cubicBezTo>
                  <a:cubicBezTo>
                    <a:pt x="127" y="117"/>
                    <a:pt x="127" y="117"/>
                    <a:pt x="127" y="117"/>
                  </a:cubicBezTo>
                  <a:cubicBezTo>
                    <a:pt x="127" y="117"/>
                    <a:pt x="84" y="158"/>
                    <a:pt x="68" y="189"/>
                  </a:cubicBezTo>
                  <a:cubicBezTo>
                    <a:pt x="53" y="220"/>
                    <a:pt x="80" y="342"/>
                    <a:pt x="80" y="342"/>
                  </a:cubicBezTo>
                  <a:cubicBezTo>
                    <a:pt x="39" y="350"/>
                    <a:pt x="39" y="350"/>
                    <a:pt x="39" y="350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0" y="206"/>
                    <a:pt x="22" y="140"/>
                    <a:pt x="66" y="62"/>
                  </a:cubicBezTo>
                  <a:cubicBezTo>
                    <a:pt x="97" y="9"/>
                    <a:pt x="150" y="1"/>
                    <a:pt x="181" y="0"/>
                  </a:cubicBezTo>
                  <a:cubicBezTo>
                    <a:pt x="181" y="0"/>
                    <a:pt x="189" y="39"/>
                    <a:pt x="235" y="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549" name="Freeform 17"/>
            <p:cNvSpPr>
              <a:spLocks noChangeArrowheads="1"/>
            </p:cNvSpPr>
            <p:nvPr/>
          </p:nvSpPr>
          <p:spPr bwMode="auto">
            <a:xfrm>
              <a:off x="96838" y="2592387"/>
              <a:ext cx="455613" cy="1725612"/>
            </a:xfrm>
            <a:custGeom>
              <a:avLst/>
              <a:gdLst>
                <a:gd name="T0" fmla="*/ 2147483647 w 287"/>
                <a:gd name="T1" fmla="*/ 0 h 1087"/>
                <a:gd name="T2" fmla="*/ 2147483647 w 287"/>
                <a:gd name="T3" fmla="*/ 2147483647 h 1087"/>
                <a:gd name="T4" fmla="*/ 2147483647 w 287"/>
                <a:gd name="T5" fmla="*/ 2147483647 h 1087"/>
                <a:gd name="T6" fmla="*/ 0 w 287"/>
                <a:gd name="T7" fmla="*/ 2147483647 h 1087"/>
                <a:gd name="T8" fmla="*/ 2147483647 w 287"/>
                <a:gd name="T9" fmla="*/ 2147483647 h 1087"/>
                <a:gd name="T10" fmla="*/ 2147483647 w 287"/>
                <a:gd name="T11" fmla="*/ 0 h 1087"/>
                <a:gd name="T12" fmla="*/ 2147483647 w 287"/>
                <a:gd name="T13" fmla="*/ 0 h 10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87"/>
                <a:gd name="T22" fmla="*/ 0 h 1087"/>
                <a:gd name="T23" fmla="*/ 287 w 287"/>
                <a:gd name="T24" fmla="*/ 1087 h 108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87" h="1087">
                  <a:moveTo>
                    <a:pt x="287" y="0"/>
                  </a:moveTo>
                  <a:lnTo>
                    <a:pt x="284" y="599"/>
                  </a:lnTo>
                  <a:lnTo>
                    <a:pt x="140" y="1087"/>
                  </a:lnTo>
                  <a:lnTo>
                    <a:pt x="0" y="1087"/>
                  </a:lnTo>
                  <a:lnTo>
                    <a:pt x="183" y="446"/>
                  </a:lnTo>
                  <a:lnTo>
                    <a:pt x="235" y="0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7" name="椭圆形标注 6"/>
          <p:cNvSpPr/>
          <p:nvPr/>
        </p:nvSpPr>
        <p:spPr>
          <a:xfrm>
            <a:off x="1506220" y="1484630"/>
            <a:ext cx="3138805" cy="128905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大家好</a:t>
            </a:r>
            <a:r>
              <a:rPr lang="en-US" altLang="zh-CN"/>
              <a:t>,</a:t>
            </a:r>
            <a:r>
              <a:rPr lang="zh-CN" altLang="en-US"/>
              <a:t>我是项目经理</a:t>
            </a:r>
            <a:r>
              <a:rPr lang="en-US" altLang="zh-CN"/>
              <a:t>:</a:t>
            </a:r>
            <a:r>
              <a:rPr lang="zh-CN" altLang="en-US"/>
              <a:t>沈志杰</a:t>
            </a:r>
          </a:p>
        </p:txBody>
      </p:sp>
    </p:spTree>
    <p:custDataLst>
      <p:tags r:id="rId1"/>
    </p:custData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3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8" presetClass="emp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21600000">
                                      <p:cBhvr>
                                        <p:cTn id="38" dur="500" fill="hold"/>
                                        <p:tgtEl>
                                          <p:spTgt spid="432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8" presetClass="emph" presetSubtype="0" decel="50000" autoRev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Rot by="1500000">
                                      <p:cBhvr>
                                        <p:cTn id="40" dur="150" fill="hold"/>
                                        <p:tgtEl>
                                          <p:spTgt spid="432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43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43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46" dur="150" fill="hold"/>
                                        <p:tgtEl>
                                          <p:spTgt spid="4319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43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43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6" presetClass="emph" presetSubtype="0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52" dur="150" fill="hold"/>
                                        <p:tgtEl>
                                          <p:spTgt spid="4315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43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43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6" presetClass="emph" presetSubtype="0" autoRev="1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58" dur="150" fill="hold"/>
                                        <p:tgtEl>
                                          <p:spTgt spid="4320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43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43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64" dur="150" fill="hold"/>
                                        <p:tgtEl>
                                          <p:spTgt spid="4304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3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3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3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.00017 0.83874 " pathEditMode="relative" ptsTypes="AA">
                                      <p:cBhvr>
                                        <p:cTn id="73" dur="500" spd="-100000" fill="hold"/>
                                        <p:tgtEl>
                                          <p:spTgt spid="329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0" presetClass="path" presetSubtype="0" accel="50000" decel="5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1.94444E-6 -1.4118E-6 L -0.22691 0.692 " pathEditMode="relative" ptsTypes="AA">
                                      <p:cBhvr>
                                        <p:cTn id="77" dur="500" spd="-100000" fill="hold"/>
                                        <p:tgtEl>
                                          <p:spTgt spid="329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8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124 L 0.49861 -0.00093 " pathEditMode="relative" ptsTypes="AA">
                                      <p:cBhvr>
                                        <p:cTn id="79" dur="3000" fill="hold"/>
                                        <p:tgtEl>
                                          <p:spTgt spid="43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09" grpId="0" bldLvl="0" animBg="1"/>
      <p:bldP spid="43157" grpId="0" animBg="1"/>
      <p:bldP spid="43157" grpId="1" animBg="1"/>
      <p:bldP spid="4304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06440" y="2635885"/>
            <a:ext cx="6093460" cy="3456305"/>
          </a:xfrm>
          <a:prstGeom prst="rect">
            <a:avLst/>
          </a:prstGeom>
        </p:spPr>
      </p:pic>
      <p:grpSp>
        <p:nvGrpSpPr>
          <p:cNvPr id="10242" name="Group 2"/>
          <p:cNvGrpSpPr/>
          <p:nvPr/>
        </p:nvGrpSpPr>
        <p:grpSpPr bwMode="auto">
          <a:xfrm>
            <a:off x="222251" y="551392"/>
            <a:ext cx="4146549" cy="626533"/>
            <a:chOff x="105" y="304"/>
            <a:chExt cx="1511" cy="262"/>
          </a:xfrm>
        </p:grpSpPr>
        <p:sp>
          <p:nvSpPr>
            <p:cNvPr id="10318" name="Freeform 3"/>
            <p:cNvSpPr/>
            <p:nvPr/>
          </p:nvSpPr>
          <p:spPr bwMode="auto">
            <a:xfrm>
              <a:off x="105" y="304"/>
              <a:ext cx="1511" cy="262"/>
            </a:xfrm>
            <a:custGeom>
              <a:avLst/>
              <a:gdLst>
                <a:gd name="T0" fmla="*/ 1511 w 2161"/>
                <a:gd name="T1" fmla="*/ 262 h 378"/>
                <a:gd name="T2" fmla="*/ 0 w 2161"/>
                <a:gd name="T3" fmla="*/ 262 h 378"/>
                <a:gd name="T4" fmla="*/ 0 w 2161"/>
                <a:gd name="T5" fmla="*/ 0 h 378"/>
                <a:gd name="T6" fmla="*/ 1511 w 2161"/>
                <a:gd name="T7" fmla="*/ 0 h 378"/>
                <a:gd name="T8" fmla="*/ 1410 w 2161"/>
                <a:gd name="T9" fmla="*/ 131 h 378"/>
                <a:gd name="T10" fmla="*/ 1511 w 2161"/>
                <a:gd name="T11" fmla="*/ 262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1" h="378">
                  <a:moveTo>
                    <a:pt x="2161" y="378"/>
                  </a:moveTo>
                  <a:lnTo>
                    <a:pt x="0" y="378"/>
                  </a:lnTo>
                  <a:lnTo>
                    <a:pt x="0" y="0"/>
                  </a:lnTo>
                  <a:lnTo>
                    <a:pt x="2161" y="0"/>
                  </a:lnTo>
                  <a:lnTo>
                    <a:pt x="2017" y="189"/>
                  </a:lnTo>
                  <a:lnTo>
                    <a:pt x="2161" y="378"/>
                  </a:lnTo>
                  <a:close/>
                </a:path>
              </a:pathLst>
            </a:custGeom>
            <a:solidFill>
              <a:srgbClr val="26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0319" name="Freeform 4"/>
            <p:cNvSpPr/>
            <p:nvPr/>
          </p:nvSpPr>
          <p:spPr bwMode="auto">
            <a:xfrm>
              <a:off x="107" y="332"/>
              <a:ext cx="1444" cy="206"/>
            </a:xfrm>
            <a:custGeom>
              <a:avLst/>
              <a:gdLst>
                <a:gd name="T0" fmla="*/ 0 w 2081"/>
                <a:gd name="T1" fmla="*/ 0 h 298"/>
                <a:gd name="T2" fmla="*/ 1444 w 2081"/>
                <a:gd name="T3" fmla="*/ 0 h 298"/>
                <a:gd name="T4" fmla="*/ 1365 w 2081"/>
                <a:gd name="T5" fmla="*/ 103 h 298"/>
                <a:gd name="T6" fmla="*/ 1444 w 2081"/>
                <a:gd name="T7" fmla="*/ 206 h 298"/>
                <a:gd name="T8" fmla="*/ 0 w 2081"/>
                <a:gd name="T9" fmla="*/ 206 h 2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1" h="298">
                  <a:moveTo>
                    <a:pt x="0" y="0"/>
                  </a:moveTo>
                  <a:lnTo>
                    <a:pt x="2081" y="0"/>
                  </a:lnTo>
                  <a:lnTo>
                    <a:pt x="1967" y="149"/>
                  </a:lnTo>
                  <a:lnTo>
                    <a:pt x="2081" y="298"/>
                  </a:lnTo>
                  <a:lnTo>
                    <a:pt x="0" y="298"/>
                  </a:lnTo>
                </a:path>
              </a:pathLst>
            </a:custGeom>
            <a:noFill/>
            <a:ln w="12700" cap="flat">
              <a:solidFill>
                <a:srgbClr val="EDE8C8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239184" y="644525"/>
            <a:ext cx="2532380" cy="420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135" b="1">
                <a:solidFill>
                  <a:srgbClr val="2A3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PART/04 </a:t>
            </a:r>
            <a:r>
              <a:rPr lang="zh-CN" altLang="en-US" sz="2135">
                <a:solidFill>
                  <a:schemeClr val="bg1"/>
                </a:solidFill>
                <a:ea typeface="微软雅黑" panose="020B0503020204020204" pitchFamily="34" charset="-122"/>
              </a:rPr>
              <a:t>总结心得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3430" y="1399540"/>
            <a:ext cx="71443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chemeClr val="accent2"/>
                </a:solidFill>
                <a:latin typeface="+mn-ea"/>
                <a:ea typeface="+mn-ea"/>
              </a:rPr>
              <a:t>感谢我们组员的付出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9958" y="2739361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tx1"/>
                </a:solidFill>
                <a:latin typeface="+mn-ea"/>
                <a:ea typeface="+mn-ea"/>
              </a:rPr>
              <a:t>学到了很多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278" y="3864007"/>
            <a:ext cx="630936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/>
                </a:solidFill>
                <a:latin typeface="+mn-ea"/>
                <a:ea typeface="+mn-ea"/>
              </a:rPr>
              <a:t>对项目流程有了一定的了解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4400" y="4714756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+mn-ea"/>
                <a:ea typeface="+mn-ea"/>
              </a:rPr>
              <a:t>感谢助教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7880" y="3324136"/>
            <a:ext cx="12039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/>
                </a:solidFill>
                <a:latin typeface="+mn-ea"/>
                <a:ea typeface="+mn-ea"/>
              </a:rPr>
              <a:t>继续努力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62277" y="2635829"/>
            <a:ext cx="232791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/>
                </a:solidFill>
                <a:latin typeface="+mn-ea"/>
                <a:ea typeface="+mn-ea"/>
              </a:rPr>
              <a:t>我们组很团结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72918" y="5504451"/>
            <a:ext cx="30505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/>
                </a:solidFill>
                <a:latin typeface="+mn-ea"/>
                <a:ea typeface="+mn-ea"/>
              </a:rPr>
              <a:t>巴拉巴拉</a:t>
            </a:r>
            <a:r>
              <a:rPr lang="en-US" altLang="zh-CN" sz="2800" b="1" dirty="0" smtClean="0">
                <a:solidFill>
                  <a:schemeClr val="tx1"/>
                </a:solidFill>
                <a:latin typeface="+mn-ea"/>
                <a:ea typeface="+mn-ea"/>
              </a:rPr>
              <a:t>........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2393" y="3462636"/>
            <a:ext cx="877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+mn-ea"/>
                <a:ea typeface="+mn-ea"/>
              </a:rPr>
              <a:t>……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62213" y="6256437"/>
            <a:ext cx="777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</a:rPr>
              <a:t>……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03203" y="4620833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感谢老师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15875" y="3344953"/>
            <a:ext cx="768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……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/>
          <p:nvPr/>
        </p:nvGrpSpPr>
        <p:grpSpPr bwMode="auto">
          <a:xfrm>
            <a:off x="222251" y="551392"/>
            <a:ext cx="4146549" cy="626533"/>
            <a:chOff x="105" y="304"/>
            <a:chExt cx="1511" cy="262"/>
          </a:xfrm>
        </p:grpSpPr>
        <p:sp>
          <p:nvSpPr>
            <p:cNvPr id="13340" name="Freeform 3"/>
            <p:cNvSpPr/>
            <p:nvPr/>
          </p:nvSpPr>
          <p:spPr bwMode="auto">
            <a:xfrm>
              <a:off x="105" y="304"/>
              <a:ext cx="1511" cy="262"/>
            </a:xfrm>
            <a:custGeom>
              <a:avLst/>
              <a:gdLst>
                <a:gd name="T0" fmla="*/ 1511 w 2161"/>
                <a:gd name="T1" fmla="*/ 262 h 378"/>
                <a:gd name="T2" fmla="*/ 0 w 2161"/>
                <a:gd name="T3" fmla="*/ 262 h 378"/>
                <a:gd name="T4" fmla="*/ 0 w 2161"/>
                <a:gd name="T5" fmla="*/ 0 h 378"/>
                <a:gd name="T6" fmla="*/ 1511 w 2161"/>
                <a:gd name="T7" fmla="*/ 0 h 378"/>
                <a:gd name="T8" fmla="*/ 1410 w 2161"/>
                <a:gd name="T9" fmla="*/ 131 h 378"/>
                <a:gd name="T10" fmla="*/ 1511 w 2161"/>
                <a:gd name="T11" fmla="*/ 262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1" h="378">
                  <a:moveTo>
                    <a:pt x="2161" y="378"/>
                  </a:moveTo>
                  <a:lnTo>
                    <a:pt x="0" y="378"/>
                  </a:lnTo>
                  <a:lnTo>
                    <a:pt x="0" y="0"/>
                  </a:lnTo>
                  <a:lnTo>
                    <a:pt x="2161" y="0"/>
                  </a:lnTo>
                  <a:lnTo>
                    <a:pt x="2017" y="189"/>
                  </a:lnTo>
                  <a:lnTo>
                    <a:pt x="2161" y="378"/>
                  </a:lnTo>
                  <a:close/>
                </a:path>
              </a:pathLst>
            </a:custGeom>
            <a:solidFill>
              <a:srgbClr val="26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3341" name="Freeform 4"/>
            <p:cNvSpPr/>
            <p:nvPr/>
          </p:nvSpPr>
          <p:spPr bwMode="auto">
            <a:xfrm>
              <a:off x="107" y="332"/>
              <a:ext cx="1444" cy="206"/>
            </a:xfrm>
            <a:custGeom>
              <a:avLst/>
              <a:gdLst>
                <a:gd name="T0" fmla="*/ 0 w 2081"/>
                <a:gd name="T1" fmla="*/ 0 h 298"/>
                <a:gd name="T2" fmla="*/ 1444 w 2081"/>
                <a:gd name="T3" fmla="*/ 0 h 298"/>
                <a:gd name="T4" fmla="*/ 1365 w 2081"/>
                <a:gd name="T5" fmla="*/ 103 h 298"/>
                <a:gd name="T6" fmla="*/ 1444 w 2081"/>
                <a:gd name="T7" fmla="*/ 206 h 298"/>
                <a:gd name="T8" fmla="*/ 0 w 2081"/>
                <a:gd name="T9" fmla="*/ 206 h 2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1" h="298">
                  <a:moveTo>
                    <a:pt x="0" y="0"/>
                  </a:moveTo>
                  <a:lnTo>
                    <a:pt x="2081" y="0"/>
                  </a:lnTo>
                  <a:lnTo>
                    <a:pt x="1967" y="149"/>
                  </a:lnTo>
                  <a:lnTo>
                    <a:pt x="2081" y="298"/>
                  </a:lnTo>
                  <a:lnTo>
                    <a:pt x="0" y="298"/>
                  </a:lnTo>
                </a:path>
              </a:pathLst>
            </a:custGeom>
            <a:noFill/>
            <a:ln w="12700" cap="flat">
              <a:solidFill>
                <a:srgbClr val="EDE8C8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239184" y="644525"/>
            <a:ext cx="364875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135" b="1">
                <a:solidFill>
                  <a:srgbClr val="2A3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PART/01 </a:t>
            </a:r>
            <a:r>
              <a:rPr lang="zh-CN" altLang="en-US" sz="2135">
                <a:solidFill>
                  <a:schemeClr val="bg1"/>
                </a:solidFill>
                <a:ea typeface="微软雅黑" panose="020B0503020204020204" pitchFamily="34" charset="-122"/>
              </a:rPr>
              <a:t>单击添加标题文本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2120" y="2337435"/>
            <a:ext cx="8462645" cy="453009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65" name="Line 333"/>
          <p:cNvSpPr>
            <a:spLocks noChangeShapeType="1"/>
          </p:cNvSpPr>
          <p:nvPr/>
        </p:nvSpPr>
        <p:spPr bwMode="auto">
          <a:xfrm flipV="1">
            <a:off x="-635" y="2277110"/>
            <a:ext cx="12192635" cy="39370"/>
          </a:xfrm>
          <a:prstGeom prst="line">
            <a:avLst/>
          </a:prstGeom>
          <a:noFill/>
          <a:ln w="25400">
            <a:solidFill>
              <a:srgbClr val="EDE8C7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grpSp>
        <p:nvGrpSpPr>
          <p:cNvPr id="44248" name="Group 216"/>
          <p:cNvGrpSpPr/>
          <p:nvPr/>
        </p:nvGrpSpPr>
        <p:grpSpPr bwMode="auto">
          <a:xfrm>
            <a:off x="334434" y="3717925"/>
            <a:ext cx="1602317" cy="95251"/>
            <a:chOff x="4759" y="1740"/>
            <a:chExt cx="757" cy="45"/>
          </a:xfrm>
        </p:grpSpPr>
        <p:sp>
          <p:nvSpPr>
            <p:cNvPr id="8380" name="Rectangle 217"/>
            <p:cNvSpPr>
              <a:spLocks noChangeArrowheads="1"/>
            </p:cNvSpPr>
            <p:nvPr/>
          </p:nvSpPr>
          <p:spPr bwMode="auto">
            <a:xfrm>
              <a:off x="5339" y="1740"/>
              <a:ext cx="177" cy="45"/>
            </a:xfrm>
            <a:prstGeom prst="rect">
              <a:avLst/>
            </a:prstGeom>
            <a:solidFill>
              <a:schemeClr val="accent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8381" name="Rectangle 218"/>
            <p:cNvSpPr>
              <a:spLocks noChangeArrowheads="1"/>
            </p:cNvSpPr>
            <p:nvPr/>
          </p:nvSpPr>
          <p:spPr bwMode="auto">
            <a:xfrm>
              <a:off x="4759" y="1740"/>
              <a:ext cx="522" cy="45"/>
            </a:xfrm>
            <a:prstGeom prst="rect">
              <a:avLst/>
            </a:prstGeom>
            <a:solidFill>
              <a:schemeClr val="accent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44235" name="Group 203"/>
          <p:cNvGrpSpPr/>
          <p:nvPr/>
        </p:nvGrpSpPr>
        <p:grpSpPr bwMode="auto">
          <a:xfrm>
            <a:off x="5293785" y="4196293"/>
            <a:ext cx="1602316" cy="99484"/>
            <a:chOff x="4477" y="2290"/>
            <a:chExt cx="757" cy="47"/>
          </a:xfrm>
        </p:grpSpPr>
        <p:sp>
          <p:nvSpPr>
            <p:cNvPr id="8378" name="Rectangle 204"/>
            <p:cNvSpPr>
              <a:spLocks noChangeArrowheads="1"/>
            </p:cNvSpPr>
            <p:nvPr/>
          </p:nvSpPr>
          <p:spPr bwMode="auto">
            <a:xfrm>
              <a:off x="4477" y="2290"/>
              <a:ext cx="176" cy="47"/>
            </a:xfrm>
            <a:prstGeom prst="rect">
              <a:avLst/>
            </a:prstGeom>
            <a:solidFill>
              <a:schemeClr val="accent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8379" name="Rectangle 205"/>
            <p:cNvSpPr>
              <a:spLocks noChangeArrowheads="1"/>
            </p:cNvSpPr>
            <p:nvPr/>
          </p:nvSpPr>
          <p:spPr bwMode="auto">
            <a:xfrm>
              <a:off x="4710" y="2290"/>
              <a:ext cx="524" cy="47"/>
            </a:xfrm>
            <a:prstGeom prst="rect">
              <a:avLst/>
            </a:prstGeom>
            <a:solidFill>
              <a:schemeClr val="accent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44238" name="Group 206"/>
          <p:cNvGrpSpPr/>
          <p:nvPr/>
        </p:nvGrpSpPr>
        <p:grpSpPr bwMode="auto">
          <a:xfrm>
            <a:off x="3464985" y="3233209"/>
            <a:ext cx="1602316" cy="99483"/>
            <a:chOff x="3596" y="2055"/>
            <a:chExt cx="757" cy="47"/>
          </a:xfrm>
        </p:grpSpPr>
        <p:sp>
          <p:nvSpPr>
            <p:cNvPr id="8376" name="Rectangle 207"/>
            <p:cNvSpPr>
              <a:spLocks noChangeArrowheads="1"/>
            </p:cNvSpPr>
            <p:nvPr/>
          </p:nvSpPr>
          <p:spPr bwMode="auto">
            <a:xfrm>
              <a:off x="4178" y="2055"/>
              <a:ext cx="175" cy="47"/>
            </a:xfrm>
            <a:prstGeom prst="rect">
              <a:avLst/>
            </a:prstGeom>
            <a:solidFill>
              <a:schemeClr val="accent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8377" name="Rectangle 208"/>
            <p:cNvSpPr>
              <a:spLocks noChangeArrowheads="1"/>
            </p:cNvSpPr>
            <p:nvPr/>
          </p:nvSpPr>
          <p:spPr bwMode="auto">
            <a:xfrm>
              <a:off x="3596" y="2055"/>
              <a:ext cx="524" cy="47"/>
            </a:xfrm>
            <a:prstGeom prst="rect">
              <a:avLst/>
            </a:prstGeom>
            <a:solidFill>
              <a:schemeClr val="accent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44241" name="Group 209"/>
          <p:cNvGrpSpPr/>
          <p:nvPr/>
        </p:nvGrpSpPr>
        <p:grpSpPr bwMode="auto">
          <a:xfrm>
            <a:off x="8688918" y="3089276"/>
            <a:ext cx="1606549" cy="99483"/>
            <a:chOff x="4886" y="1938"/>
            <a:chExt cx="759" cy="47"/>
          </a:xfrm>
        </p:grpSpPr>
        <p:sp>
          <p:nvSpPr>
            <p:cNvPr id="8374" name="Rectangle 210"/>
            <p:cNvSpPr>
              <a:spLocks noChangeArrowheads="1"/>
            </p:cNvSpPr>
            <p:nvPr/>
          </p:nvSpPr>
          <p:spPr bwMode="auto">
            <a:xfrm>
              <a:off x="5468" y="1938"/>
              <a:ext cx="177" cy="47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8375" name="Rectangle 211"/>
            <p:cNvSpPr>
              <a:spLocks noChangeArrowheads="1"/>
            </p:cNvSpPr>
            <p:nvPr/>
          </p:nvSpPr>
          <p:spPr bwMode="auto">
            <a:xfrm>
              <a:off x="4886" y="1938"/>
              <a:ext cx="524" cy="47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44244" name="Group 212"/>
          <p:cNvGrpSpPr/>
          <p:nvPr/>
        </p:nvGrpSpPr>
        <p:grpSpPr bwMode="auto">
          <a:xfrm>
            <a:off x="6479118" y="2564344"/>
            <a:ext cx="1602316" cy="95249"/>
            <a:chOff x="4759" y="1740"/>
            <a:chExt cx="757" cy="45"/>
          </a:xfrm>
        </p:grpSpPr>
        <p:sp>
          <p:nvSpPr>
            <p:cNvPr id="8372" name="Rectangle 213"/>
            <p:cNvSpPr>
              <a:spLocks noChangeArrowheads="1"/>
            </p:cNvSpPr>
            <p:nvPr/>
          </p:nvSpPr>
          <p:spPr bwMode="auto">
            <a:xfrm>
              <a:off x="5339" y="1740"/>
              <a:ext cx="177" cy="45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8373" name="Rectangle 214"/>
            <p:cNvSpPr>
              <a:spLocks noChangeArrowheads="1"/>
            </p:cNvSpPr>
            <p:nvPr/>
          </p:nvSpPr>
          <p:spPr bwMode="auto">
            <a:xfrm>
              <a:off x="4759" y="1740"/>
              <a:ext cx="522" cy="45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44232" name="Group 200"/>
          <p:cNvGrpSpPr/>
          <p:nvPr/>
        </p:nvGrpSpPr>
        <p:grpSpPr bwMode="auto">
          <a:xfrm rot="10800000">
            <a:off x="1049867" y="2924177"/>
            <a:ext cx="2887133" cy="1443567"/>
            <a:chOff x="1837" y="302"/>
            <a:chExt cx="1364" cy="682"/>
          </a:xfrm>
        </p:grpSpPr>
        <p:sp>
          <p:nvSpPr>
            <p:cNvPr id="8257" name="Freeform 14"/>
            <p:cNvSpPr/>
            <p:nvPr/>
          </p:nvSpPr>
          <p:spPr bwMode="auto">
            <a:xfrm>
              <a:off x="1839" y="302"/>
              <a:ext cx="1360" cy="71"/>
            </a:xfrm>
            <a:custGeom>
              <a:avLst/>
              <a:gdLst>
                <a:gd name="T0" fmla="*/ 1360 w 686"/>
                <a:gd name="T1" fmla="*/ 71 h 36"/>
                <a:gd name="T2" fmla="*/ 0 w 686"/>
                <a:gd name="T3" fmla="*/ 61 h 36"/>
                <a:gd name="T4" fmla="*/ 61 w 686"/>
                <a:gd name="T5" fmla="*/ 0 h 36"/>
                <a:gd name="T6" fmla="*/ 1299 w 686"/>
                <a:gd name="T7" fmla="*/ 10 h 36"/>
                <a:gd name="T8" fmla="*/ 1360 w 686"/>
                <a:gd name="T9" fmla="*/ 71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86" h="36">
                  <a:moveTo>
                    <a:pt x="686" y="36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13"/>
                    <a:pt x="14" y="0"/>
                    <a:pt x="31" y="0"/>
                  </a:cubicBezTo>
                  <a:cubicBezTo>
                    <a:pt x="655" y="5"/>
                    <a:pt x="655" y="5"/>
                    <a:pt x="655" y="5"/>
                  </a:cubicBezTo>
                  <a:cubicBezTo>
                    <a:pt x="672" y="5"/>
                    <a:pt x="686" y="19"/>
                    <a:pt x="686" y="3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58" name="Freeform 15"/>
            <p:cNvSpPr/>
            <p:nvPr/>
          </p:nvSpPr>
          <p:spPr bwMode="auto">
            <a:xfrm>
              <a:off x="1920" y="363"/>
              <a:ext cx="1192" cy="621"/>
            </a:xfrm>
            <a:custGeom>
              <a:avLst/>
              <a:gdLst>
                <a:gd name="T0" fmla="*/ 1148 w 601"/>
                <a:gd name="T1" fmla="*/ 621 h 313"/>
                <a:gd name="T2" fmla="*/ 38 w 601"/>
                <a:gd name="T3" fmla="*/ 611 h 313"/>
                <a:gd name="T4" fmla="*/ 0 w 601"/>
                <a:gd name="T5" fmla="*/ 573 h 313"/>
                <a:gd name="T6" fmla="*/ 4 w 601"/>
                <a:gd name="T7" fmla="*/ 0 h 313"/>
                <a:gd name="T8" fmla="*/ 1192 w 601"/>
                <a:gd name="T9" fmla="*/ 10 h 313"/>
                <a:gd name="T10" fmla="*/ 1188 w 601"/>
                <a:gd name="T11" fmla="*/ 583 h 313"/>
                <a:gd name="T12" fmla="*/ 1148 w 601"/>
                <a:gd name="T13" fmla="*/ 621 h 3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1" h="313">
                  <a:moveTo>
                    <a:pt x="579" y="313"/>
                  </a:moveTo>
                  <a:cubicBezTo>
                    <a:pt x="19" y="308"/>
                    <a:pt x="19" y="308"/>
                    <a:pt x="19" y="308"/>
                  </a:cubicBezTo>
                  <a:cubicBezTo>
                    <a:pt x="8" y="308"/>
                    <a:pt x="0" y="299"/>
                    <a:pt x="0" y="289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601" y="5"/>
                    <a:pt x="601" y="5"/>
                    <a:pt x="601" y="5"/>
                  </a:cubicBezTo>
                  <a:cubicBezTo>
                    <a:pt x="599" y="294"/>
                    <a:pt x="599" y="294"/>
                    <a:pt x="599" y="294"/>
                  </a:cubicBezTo>
                  <a:cubicBezTo>
                    <a:pt x="599" y="304"/>
                    <a:pt x="590" y="313"/>
                    <a:pt x="579" y="3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59" name="Freeform 16"/>
            <p:cNvSpPr/>
            <p:nvPr/>
          </p:nvSpPr>
          <p:spPr bwMode="auto">
            <a:xfrm>
              <a:off x="1900" y="340"/>
              <a:ext cx="1192" cy="620"/>
            </a:xfrm>
            <a:custGeom>
              <a:avLst/>
              <a:gdLst>
                <a:gd name="T0" fmla="*/ 1148 w 601"/>
                <a:gd name="T1" fmla="*/ 620 h 313"/>
                <a:gd name="T2" fmla="*/ 38 w 601"/>
                <a:gd name="T3" fmla="*/ 610 h 313"/>
                <a:gd name="T4" fmla="*/ 0 w 601"/>
                <a:gd name="T5" fmla="*/ 570 h 313"/>
                <a:gd name="T6" fmla="*/ 4 w 601"/>
                <a:gd name="T7" fmla="*/ 0 h 313"/>
                <a:gd name="T8" fmla="*/ 1192 w 601"/>
                <a:gd name="T9" fmla="*/ 10 h 313"/>
                <a:gd name="T10" fmla="*/ 1188 w 601"/>
                <a:gd name="T11" fmla="*/ 580 h 313"/>
                <a:gd name="T12" fmla="*/ 1148 w 601"/>
                <a:gd name="T13" fmla="*/ 620 h 3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1" h="313">
                  <a:moveTo>
                    <a:pt x="579" y="313"/>
                  </a:moveTo>
                  <a:cubicBezTo>
                    <a:pt x="19" y="308"/>
                    <a:pt x="19" y="308"/>
                    <a:pt x="19" y="308"/>
                  </a:cubicBezTo>
                  <a:cubicBezTo>
                    <a:pt x="8" y="308"/>
                    <a:pt x="0" y="299"/>
                    <a:pt x="0" y="288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601" y="5"/>
                    <a:pt x="601" y="5"/>
                    <a:pt x="601" y="5"/>
                  </a:cubicBezTo>
                  <a:cubicBezTo>
                    <a:pt x="599" y="293"/>
                    <a:pt x="599" y="293"/>
                    <a:pt x="599" y="293"/>
                  </a:cubicBezTo>
                  <a:cubicBezTo>
                    <a:pt x="599" y="304"/>
                    <a:pt x="590" y="313"/>
                    <a:pt x="579" y="313"/>
                  </a:cubicBezTo>
                </a:path>
              </a:pathLst>
            </a:custGeom>
            <a:solidFill>
              <a:srgbClr val="F5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60" name="Freeform 17"/>
            <p:cNvSpPr/>
            <p:nvPr/>
          </p:nvSpPr>
          <p:spPr bwMode="auto">
            <a:xfrm>
              <a:off x="1924" y="361"/>
              <a:ext cx="1188" cy="14"/>
            </a:xfrm>
            <a:custGeom>
              <a:avLst/>
              <a:gdLst>
                <a:gd name="T0" fmla="*/ 0 w 1188"/>
                <a:gd name="T1" fmla="*/ 2 h 14"/>
                <a:gd name="T2" fmla="*/ 0 w 1188"/>
                <a:gd name="T3" fmla="*/ 4 h 14"/>
                <a:gd name="T4" fmla="*/ 1188 w 1188"/>
                <a:gd name="T5" fmla="*/ 14 h 14"/>
                <a:gd name="T6" fmla="*/ 1188 w 1188"/>
                <a:gd name="T7" fmla="*/ 10 h 14"/>
                <a:gd name="T8" fmla="*/ 0 w 1188"/>
                <a:gd name="T9" fmla="*/ 0 h 14"/>
                <a:gd name="T10" fmla="*/ 0 w 1188"/>
                <a:gd name="T11" fmla="*/ 4 h 14"/>
                <a:gd name="T12" fmla="*/ 0 w 1188"/>
                <a:gd name="T13" fmla="*/ 2 h 14"/>
                <a:gd name="T14" fmla="*/ 0 w 1188"/>
                <a:gd name="T15" fmla="*/ 4 h 14"/>
                <a:gd name="T16" fmla="*/ 1188 w 1188"/>
                <a:gd name="T17" fmla="*/ 14 h 14"/>
                <a:gd name="T18" fmla="*/ 1188 w 1188"/>
                <a:gd name="T19" fmla="*/ 10 h 14"/>
                <a:gd name="T20" fmla="*/ 0 w 1188"/>
                <a:gd name="T21" fmla="*/ 0 h 14"/>
                <a:gd name="T22" fmla="*/ 0 w 1188"/>
                <a:gd name="T23" fmla="*/ 4 h 14"/>
                <a:gd name="T24" fmla="*/ 0 w 1188"/>
                <a:gd name="T25" fmla="*/ 2 h 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88" h="14">
                  <a:moveTo>
                    <a:pt x="0" y="2"/>
                  </a:moveTo>
                  <a:lnTo>
                    <a:pt x="0" y="4"/>
                  </a:lnTo>
                  <a:lnTo>
                    <a:pt x="1188" y="14"/>
                  </a:lnTo>
                  <a:lnTo>
                    <a:pt x="1188" y="1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4"/>
                  </a:lnTo>
                  <a:lnTo>
                    <a:pt x="1188" y="14"/>
                  </a:lnTo>
                  <a:lnTo>
                    <a:pt x="1188" y="1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61" name="Freeform 18"/>
            <p:cNvSpPr/>
            <p:nvPr/>
          </p:nvSpPr>
          <p:spPr bwMode="auto">
            <a:xfrm>
              <a:off x="1924" y="361"/>
              <a:ext cx="1188" cy="14"/>
            </a:xfrm>
            <a:custGeom>
              <a:avLst/>
              <a:gdLst>
                <a:gd name="T0" fmla="*/ 0 w 1188"/>
                <a:gd name="T1" fmla="*/ 2 h 14"/>
                <a:gd name="T2" fmla="*/ 0 w 1188"/>
                <a:gd name="T3" fmla="*/ 4 h 14"/>
                <a:gd name="T4" fmla="*/ 1188 w 1188"/>
                <a:gd name="T5" fmla="*/ 14 h 14"/>
                <a:gd name="T6" fmla="*/ 1188 w 1188"/>
                <a:gd name="T7" fmla="*/ 10 h 14"/>
                <a:gd name="T8" fmla="*/ 0 w 1188"/>
                <a:gd name="T9" fmla="*/ 0 h 14"/>
                <a:gd name="T10" fmla="*/ 0 w 1188"/>
                <a:gd name="T11" fmla="*/ 4 h 14"/>
                <a:gd name="T12" fmla="*/ 0 w 1188"/>
                <a:gd name="T13" fmla="*/ 2 h 14"/>
                <a:gd name="T14" fmla="*/ 0 w 1188"/>
                <a:gd name="T15" fmla="*/ 4 h 14"/>
                <a:gd name="T16" fmla="*/ 1188 w 1188"/>
                <a:gd name="T17" fmla="*/ 14 h 14"/>
                <a:gd name="T18" fmla="*/ 1188 w 1188"/>
                <a:gd name="T19" fmla="*/ 10 h 14"/>
                <a:gd name="T20" fmla="*/ 0 w 1188"/>
                <a:gd name="T21" fmla="*/ 0 h 14"/>
                <a:gd name="T22" fmla="*/ 0 w 1188"/>
                <a:gd name="T23" fmla="*/ 4 h 14"/>
                <a:gd name="T24" fmla="*/ 0 w 1188"/>
                <a:gd name="T25" fmla="*/ 2 h 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88" h="14">
                  <a:moveTo>
                    <a:pt x="0" y="2"/>
                  </a:moveTo>
                  <a:lnTo>
                    <a:pt x="0" y="4"/>
                  </a:lnTo>
                  <a:lnTo>
                    <a:pt x="1188" y="14"/>
                  </a:lnTo>
                  <a:lnTo>
                    <a:pt x="1188" y="1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4"/>
                  </a:lnTo>
                  <a:lnTo>
                    <a:pt x="1188" y="14"/>
                  </a:lnTo>
                  <a:lnTo>
                    <a:pt x="1188" y="1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62" name="Freeform 19"/>
            <p:cNvSpPr>
              <a:spLocks noEditPoints="1"/>
            </p:cNvSpPr>
            <p:nvPr/>
          </p:nvSpPr>
          <p:spPr bwMode="auto">
            <a:xfrm>
              <a:off x="1837" y="348"/>
              <a:ext cx="1364" cy="27"/>
            </a:xfrm>
            <a:custGeom>
              <a:avLst/>
              <a:gdLst>
                <a:gd name="T0" fmla="*/ 0 w 688"/>
                <a:gd name="T1" fmla="*/ 15 h 14"/>
                <a:gd name="T2" fmla="*/ 0 w 688"/>
                <a:gd name="T3" fmla="*/ 15 h 14"/>
                <a:gd name="T4" fmla="*/ 0 w 688"/>
                <a:gd name="T5" fmla="*/ 15 h 14"/>
                <a:gd name="T6" fmla="*/ 0 w 688"/>
                <a:gd name="T7" fmla="*/ 15 h 14"/>
                <a:gd name="T8" fmla="*/ 1360 w 688"/>
                <a:gd name="T9" fmla="*/ 10 h 14"/>
                <a:gd name="T10" fmla="*/ 1362 w 688"/>
                <a:gd name="T11" fmla="*/ 25 h 14"/>
                <a:gd name="T12" fmla="*/ 1275 w 688"/>
                <a:gd name="T13" fmla="*/ 25 h 14"/>
                <a:gd name="T14" fmla="*/ 1275 w 688"/>
                <a:gd name="T15" fmla="*/ 25 h 14"/>
                <a:gd name="T16" fmla="*/ 1275 w 688"/>
                <a:gd name="T17" fmla="*/ 27 h 14"/>
                <a:gd name="T18" fmla="*/ 1275 w 688"/>
                <a:gd name="T19" fmla="*/ 27 h 14"/>
                <a:gd name="T20" fmla="*/ 1364 w 688"/>
                <a:gd name="T21" fmla="*/ 27 h 14"/>
                <a:gd name="T22" fmla="*/ 1364 w 688"/>
                <a:gd name="T23" fmla="*/ 10 h 14"/>
                <a:gd name="T24" fmla="*/ 1360 w 688"/>
                <a:gd name="T25" fmla="*/ 10 h 14"/>
                <a:gd name="T26" fmla="*/ 0 w 688"/>
                <a:gd name="T27" fmla="*/ 8 h 14"/>
                <a:gd name="T28" fmla="*/ 0 w 688"/>
                <a:gd name="T29" fmla="*/ 15 h 14"/>
                <a:gd name="T30" fmla="*/ 0 w 688"/>
                <a:gd name="T31" fmla="*/ 8 h 14"/>
                <a:gd name="T32" fmla="*/ 0 w 688"/>
                <a:gd name="T33" fmla="*/ 8 h 14"/>
                <a:gd name="T34" fmla="*/ 0 w 688"/>
                <a:gd name="T35" fmla="*/ 8 h 14"/>
                <a:gd name="T36" fmla="*/ 0 w 688"/>
                <a:gd name="T37" fmla="*/ 8 h 14"/>
                <a:gd name="T38" fmla="*/ 0 w 688"/>
                <a:gd name="T39" fmla="*/ 15 h 14"/>
                <a:gd name="T40" fmla="*/ 0 w 688"/>
                <a:gd name="T41" fmla="*/ 8 h 14"/>
                <a:gd name="T42" fmla="*/ 0 w 688"/>
                <a:gd name="T43" fmla="*/ 0 h 14"/>
                <a:gd name="T44" fmla="*/ 0 w 688"/>
                <a:gd name="T45" fmla="*/ 15 h 14"/>
                <a:gd name="T46" fmla="*/ 87 w 688"/>
                <a:gd name="T47" fmla="*/ 17 h 14"/>
                <a:gd name="T48" fmla="*/ 87 w 688"/>
                <a:gd name="T49" fmla="*/ 15 h 14"/>
                <a:gd name="T50" fmla="*/ 87 w 688"/>
                <a:gd name="T51" fmla="*/ 15 h 14"/>
                <a:gd name="T52" fmla="*/ 2 w 688"/>
                <a:gd name="T53" fmla="*/ 15 h 14"/>
                <a:gd name="T54" fmla="*/ 4 w 688"/>
                <a:gd name="T55" fmla="*/ 0 h 14"/>
                <a:gd name="T56" fmla="*/ 0 w 688"/>
                <a:gd name="T57" fmla="*/ 0 h 1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688" h="14"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moveTo>
                    <a:pt x="686" y="5"/>
                  </a:moveTo>
                  <a:cubicBezTo>
                    <a:pt x="686" y="8"/>
                    <a:pt x="687" y="10"/>
                    <a:pt x="687" y="13"/>
                  </a:cubicBezTo>
                  <a:cubicBezTo>
                    <a:pt x="643" y="13"/>
                    <a:pt x="643" y="13"/>
                    <a:pt x="643" y="13"/>
                  </a:cubicBezTo>
                  <a:cubicBezTo>
                    <a:pt x="643" y="13"/>
                    <a:pt x="643" y="13"/>
                    <a:pt x="643" y="13"/>
                  </a:cubicBezTo>
                  <a:cubicBezTo>
                    <a:pt x="643" y="14"/>
                    <a:pt x="643" y="14"/>
                    <a:pt x="643" y="14"/>
                  </a:cubicBezTo>
                  <a:cubicBezTo>
                    <a:pt x="643" y="14"/>
                    <a:pt x="643" y="14"/>
                    <a:pt x="643" y="14"/>
                  </a:cubicBezTo>
                  <a:cubicBezTo>
                    <a:pt x="688" y="14"/>
                    <a:pt x="688" y="14"/>
                    <a:pt x="688" y="14"/>
                  </a:cubicBezTo>
                  <a:cubicBezTo>
                    <a:pt x="688" y="5"/>
                    <a:pt x="688" y="5"/>
                    <a:pt x="688" y="5"/>
                  </a:cubicBezTo>
                  <a:cubicBezTo>
                    <a:pt x="686" y="5"/>
                    <a:pt x="686" y="5"/>
                    <a:pt x="686" y="5"/>
                  </a:cubicBezTo>
                  <a:moveTo>
                    <a:pt x="0" y="4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moveTo>
                    <a:pt x="0" y="4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0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5"/>
                    <a:pt x="1" y="2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0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63" name="Freeform 20"/>
            <p:cNvSpPr/>
            <p:nvPr/>
          </p:nvSpPr>
          <p:spPr bwMode="auto">
            <a:xfrm>
              <a:off x="1839" y="348"/>
              <a:ext cx="1360" cy="25"/>
            </a:xfrm>
            <a:custGeom>
              <a:avLst/>
              <a:gdLst>
                <a:gd name="T0" fmla="*/ 2 w 686"/>
                <a:gd name="T1" fmla="*/ 0 h 13"/>
                <a:gd name="T2" fmla="*/ 0 w 686"/>
                <a:gd name="T3" fmla="*/ 15 h 13"/>
                <a:gd name="T4" fmla="*/ 85 w 686"/>
                <a:gd name="T5" fmla="*/ 15 h 13"/>
                <a:gd name="T6" fmla="*/ 85 w 686"/>
                <a:gd name="T7" fmla="*/ 13 h 13"/>
                <a:gd name="T8" fmla="*/ 1273 w 686"/>
                <a:gd name="T9" fmla="*/ 23 h 13"/>
                <a:gd name="T10" fmla="*/ 1273 w 686"/>
                <a:gd name="T11" fmla="*/ 25 h 13"/>
                <a:gd name="T12" fmla="*/ 1360 w 686"/>
                <a:gd name="T13" fmla="*/ 25 h 13"/>
                <a:gd name="T14" fmla="*/ 1358 w 686"/>
                <a:gd name="T15" fmla="*/ 10 h 13"/>
                <a:gd name="T16" fmla="*/ 2 w 686"/>
                <a:gd name="T17" fmla="*/ 0 h 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86" h="13">
                  <a:moveTo>
                    <a:pt x="1" y="0"/>
                  </a:moveTo>
                  <a:cubicBezTo>
                    <a:pt x="0" y="2"/>
                    <a:pt x="0" y="5"/>
                    <a:pt x="0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642" y="12"/>
                    <a:pt x="642" y="12"/>
                    <a:pt x="642" y="12"/>
                  </a:cubicBezTo>
                  <a:cubicBezTo>
                    <a:pt x="642" y="13"/>
                    <a:pt x="642" y="13"/>
                    <a:pt x="642" y="13"/>
                  </a:cubicBezTo>
                  <a:cubicBezTo>
                    <a:pt x="686" y="13"/>
                    <a:pt x="686" y="13"/>
                    <a:pt x="686" y="13"/>
                  </a:cubicBezTo>
                  <a:cubicBezTo>
                    <a:pt x="686" y="10"/>
                    <a:pt x="685" y="8"/>
                    <a:pt x="685" y="5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D0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64" name="Freeform 21"/>
            <p:cNvSpPr>
              <a:spLocks noEditPoints="1"/>
            </p:cNvSpPr>
            <p:nvPr/>
          </p:nvSpPr>
          <p:spPr bwMode="auto">
            <a:xfrm>
              <a:off x="3092" y="373"/>
              <a:ext cx="20" cy="2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2 h 2"/>
                <a:gd name="T6" fmla="*/ 20 w 20"/>
                <a:gd name="T7" fmla="*/ 2 h 2"/>
                <a:gd name="T8" fmla="*/ 0 w 20"/>
                <a:gd name="T9" fmla="*/ 2 h 2"/>
                <a:gd name="T10" fmla="*/ 20 w 20"/>
                <a:gd name="T11" fmla="*/ 0 h 2"/>
                <a:gd name="T12" fmla="*/ 20 w 20"/>
                <a:gd name="T13" fmla="*/ 0 h 2"/>
                <a:gd name="T14" fmla="*/ 20 w 20"/>
                <a:gd name="T15" fmla="*/ 0 h 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2"/>
                  </a:lnTo>
                  <a:lnTo>
                    <a:pt x="0" y="2"/>
                  </a:lnTo>
                  <a:close/>
                  <a:moveTo>
                    <a:pt x="20" y="0"/>
                  </a:moveTo>
                  <a:lnTo>
                    <a:pt x="20" y="0"/>
                  </a:lnTo>
                  <a:close/>
                </a:path>
              </a:pathLst>
            </a:custGeom>
            <a:solidFill>
              <a:srgbClr val="D0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65" name="Freeform 22"/>
            <p:cNvSpPr>
              <a:spLocks noEditPoints="1"/>
            </p:cNvSpPr>
            <p:nvPr/>
          </p:nvSpPr>
          <p:spPr bwMode="auto">
            <a:xfrm>
              <a:off x="3092" y="373"/>
              <a:ext cx="20" cy="2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2 h 2"/>
                <a:gd name="T6" fmla="*/ 20 w 20"/>
                <a:gd name="T7" fmla="*/ 2 h 2"/>
                <a:gd name="T8" fmla="*/ 0 w 20"/>
                <a:gd name="T9" fmla="*/ 2 h 2"/>
                <a:gd name="T10" fmla="*/ 20 w 20"/>
                <a:gd name="T11" fmla="*/ 0 h 2"/>
                <a:gd name="T12" fmla="*/ 20 w 20"/>
                <a:gd name="T13" fmla="*/ 0 h 2"/>
                <a:gd name="T14" fmla="*/ 20 w 20"/>
                <a:gd name="T15" fmla="*/ 0 h 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2"/>
                  </a:lnTo>
                  <a:lnTo>
                    <a:pt x="0" y="2"/>
                  </a:lnTo>
                  <a:moveTo>
                    <a:pt x="20" y="0"/>
                  </a:moveTo>
                  <a:lnTo>
                    <a:pt x="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66" name="Freeform 23"/>
            <p:cNvSpPr>
              <a:spLocks noEditPoints="1"/>
            </p:cNvSpPr>
            <p:nvPr/>
          </p:nvSpPr>
          <p:spPr bwMode="auto">
            <a:xfrm>
              <a:off x="1924" y="363"/>
              <a:ext cx="1168" cy="12"/>
            </a:xfrm>
            <a:custGeom>
              <a:avLst/>
              <a:gdLst>
                <a:gd name="T0" fmla="*/ 527 w 1168"/>
                <a:gd name="T1" fmla="*/ 6 h 12"/>
                <a:gd name="T2" fmla="*/ 1168 w 1168"/>
                <a:gd name="T3" fmla="*/ 12 h 12"/>
                <a:gd name="T4" fmla="*/ 1168 w 1168"/>
                <a:gd name="T5" fmla="*/ 12 h 12"/>
                <a:gd name="T6" fmla="*/ 527 w 1168"/>
                <a:gd name="T7" fmla="*/ 6 h 12"/>
                <a:gd name="T8" fmla="*/ 0 w 1168"/>
                <a:gd name="T9" fmla="*/ 0 h 12"/>
                <a:gd name="T10" fmla="*/ 0 w 1168"/>
                <a:gd name="T11" fmla="*/ 2 h 12"/>
                <a:gd name="T12" fmla="*/ 0 w 1168"/>
                <a:gd name="T13" fmla="*/ 2 h 12"/>
                <a:gd name="T14" fmla="*/ 0 w 1168"/>
                <a:gd name="T15" fmla="*/ 0 h 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68" h="12">
                  <a:moveTo>
                    <a:pt x="527" y="6"/>
                  </a:moveTo>
                  <a:lnTo>
                    <a:pt x="1168" y="12"/>
                  </a:lnTo>
                  <a:lnTo>
                    <a:pt x="527" y="6"/>
                  </a:lnTo>
                  <a:close/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67" name="Freeform 24"/>
            <p:cNvSpPr>
              <a:spLocks noEditPoints="1"/>
            </p:cNvSpPr>
            <p:nvPr/>
          </p:nvSpPr>
          <p:spPr bwMode="auto">
            <a:xfrm>
              <a:off x="1924" y="363"/>
              <a:ext cx="1168" cy="12"/>
            </a:xfrm>
            <a:custGeom>
              <a:avLst/>
              <a:gdLst>
                <a:gd name="T0" fmla="*/ 527 w 1168"/>
                <a:gd name="T1" fmla="*/ 6 h 12"/>
                <a:gd name="T2" fmla="*/ 1168 w 1168"/>
                <a:gd name="T3" fmla="*/ 12 h 12"/>
                <a:gd name="T4" fmla="*/ 1168 w 1168"/>
                <a:gd name="T5" fmla="*/ 12 h 12"/>
                <a:gd name="T6" fmla="*/ 527 w 1168"/>
                <a:gd name="T7" fmla="*/ 6 h 12"/>
                <a:gd name="T8" fmla="*/ 0 w 1168"/>
                <a:gd name="T9" fmla="*/ 0 h 12"/>
                <a:gd name="T10" fmla="*/ 0 w 1168"/>
                <a:gd name="T11" fmla="*/ 2 h 12"/>
                <a:gd name="T12" fmla="*/ 0 w 1168"/>
                <a:gd name="T13" fmla="*/ 2 h 12"/>
                <a:gd name="T14" fmla="*/ 0 w 1168"/>
                <a:gd name="T15" fmla="*/ 0 h 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68" h="12">
                  <a:moveTo>
                    <a:pt x="527" y="6"/>
                  </a:moveTo>
                  <a:lnTo>
                    <a:pt x="1168" y="12"/>
                  </a:lnTo>
                  <a:lnTo>
                    <a:pt x="527" y="6"/>
                  </a:lnTo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68" name="Freeform 25"/>
            <p:cNvSpPr/>
            <p:nvPr/>
          </p:nvSpPr>
          <p:spPr bwMode="auto">
            <a:xfrm>
              <a:off x="1924" y="361"/>
              <a:ext cx="1188" cy="14"/>
            </a:xfrm>
            <a:custGeom>
              <a:avLst/>
              <a:gdLst>
                <a:gd name="T0" fmla="*/ 0 w 1188"/>
                <a:gd name="T1" fmla="*/ 0 h 14"/>
                <a:gd name="T2" fmla="*/ 0 w 1188"/>
                <a:gd name="T3" fmla="*/ 2 h 14"/>
                <a:gd name="T4" fmla="*/ 0 w 1188"/>
                <a:gd name="T5" fmla="*/ 2 h 14"/>
                <a:gd name="T6" fmla="*/ 0 w 1188"/>
                <a:gd name="T7" fmla="*/ 4 h 14"/>
                <a:gd name="T8" fmla="*/ 527 w 1188"/>
                <a:gd name="T9" fmla="*/ 8 h 14"/>
                <a:gd name="T10" fmla="*/ 1168 w 1188"/>
                <a:gd name="T11" fmla="*/ 14 h 14"/>
                <a:gd name="T12" fmla="*/ 1188 w 1188"/>
                <a:gd name="T13" fmla="*/ 14 h 14"/>
                <a:gd name="T14" fmla="*/ 1188 w 1188"/>
                <a:gd name="T15" fmla="*/ 12 h 14"/>
                <a:gd name="T16" fmla="*/ 1188 w 1188"/>
                <a:gd name="T17" fmla="*/ 12 h 14"/>
                <a:gd name="T18" fmla="*/ 1188 w 1188"/>
                <a:gd name="T19" fmla="*/ 10 h 14"/>
                <a:gd name="T20" fmla="*/ 0 w 1188"/>
                <a:gd name="T21" fmla="*/ 0 h 1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88" h="14">
                  <a:moveTo>
                    <a:pt x="0" y="0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527" y="8"/>
                  </a:lnTo>
                  <a:lnTo>
                    <a:pt x="1168" y="14"/>
                  </a:lnTo>
                  <a:lnTo>
                    <a:pt x="1188" y="14"/>
                  </a:lnTo>
                  <a:lnTo>
                    <a:pt x="1188" y="12"/>
                  </a:lnTo>
                  <a:lnTo>
                    <a:pt x="1188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69" name="Freeform 26"/>
            <p:cNvSpPr/>
            <p:nvPr/>
          </p:nvSpPr>
          <p:spPr bwMode="auto">
            <a:xfrm>
              <a:off x="1924" y="361"/>
              <a:ext cx="1188" cy="14"/>
            </a:xfrm>
            <a:custGeom>
              <a:avLst/>
              <a:gdLst>
                <a:gd name="T0" fmla="*/ 0 w 1188"/>
                <a:gd name="T1" fmla="*/ 0 h 14"/>
                <a:gd name="T2" fmla="*/ 0 w 1188"/>
                <a:gd name="T3" fmla="*/ 2 h 14"/>
                <a:gd name="T4" fmla="*/ 0 w 1188"/>
                <a:gd name="T5" fmla="*/ 2 h 14"/>
                <a:gd name="T6" fmla="*/ 0 w 1188"/>
                <a:gd name="T7" fmla="*/ 4 h 14"/>
                <a:gd name="T8" fmla="*/ 527 w 1188"/>
                <a:gd name="T9" fmla="*/ 8 h 14"/>
                <a:gd name="T10" fmla="*/ 1168 w 1188"/>
                <a:gd name="T11" fmla="*/ 14 h 14"/>
                <a:gd name="T12" fmla="*/ 1188 w 1188"/>
                <a:gd name="T13" fmla="*/ 14 h 14"/>
                <a:gd name="T14" fmla="*/ 1188 w 1188"/>
                <a:gd name="T15" fmla="*/ 12 h 14"/>
                <a:gd name="T16" fmla="*/ 1188 w 1188"/>
                <a:gd name="T17" fmla="*/ 12 h 14"/>
                <a:gd name="T18" fmla="*/ 1188 w 1188"/>
                <a:gd name="T19" fmla="*/ 10 h 14"/>
                <a:gd name="T20" fmla="*/ 0 w 1188"/>
                <a:gd name="T21" fmla="*/ 0 h 1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88" h="14">
                  <a:moveTo>
                    <a:pt x="0" y="0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527" y="8"/>
                  </a:lnTo>
                  <a:lnTo>
                    <a:pt x="1168" y="14"/>
                  </a:lnTo>
                  <a:lnTo>
                    <a:pt x="1188" y="14"/>
                  </a:lnTo>
                  <a:lnTo>
                    <a:pt x="1188" y="12"/>
                  </a:lnTo>
                  <a:lnTo>
                    <a:pt x="1188" y="1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70" name="Freeform 27"/>
            <p:cNvSpPr/>
            <p:nvPr/>
          </p:nvSpPr>
          <p:spPr bwMode="auto">
            <a:xfrm>
              <a:off x="2265" y="798"/>
              <a:ext cx="250" cy="130"/>
            </a:xfrm>
            <a:custGeom>
              <a:avLst/>
              <a:gdLst>
                <a:gd name="T0" fmla="*/ 248 w 250"/>
                <a:gd name="T1" fmla="*/ 130 h 130"/>
                <a:gd name="T2" fmla="*/ 0 w 250"/>
                <a:gd name="T3" fmla="*/ 128 h 130"/>
                <a:gd name="T4" fmla="*/ 2 w 250"/>
                <a:gd name="T5" fmla="*/ 0 h 130"/>
                <a:gd name="T6" fmla="*/ 250 w 250"/>
                <a:gd name="T7" fmla="*/ 2 h 130"/>
                <a:gd name="T8" fmla="*/ 248 w 250"/>
                <a:gd name="T9" fmla="*/ 130 h 1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0" h="130">
                  <a:moveTo>
                    <a:pt x="248" y="130"/>
                  </a:moveTo>
                  <a:lnTo>
                    <a:pt x="0" y="128"/>
                  </a:lnTo>
                  <a:lnTo>
                    <a:pt x="2" y="0"/>
                  </a:lnTo>
                  <a:lnTo>
                    <a:pt x="250" y="2"/>
                  </a:lnTo>
                  <a:lnTo>
                    <a:pt x="248" y="130"/>
                  </a:lnTo>
                  <a:close/>
                </a:path>
              </a:pathLst>
            </a:custGeom>
            <a:solidFill>
              <a:srgbClr val="E3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71" name="Freeform 28"/>
            <p:cNvSpPr/>
            <p:nvPr/>
          </p:nvSpPr>
          <p:spPr bwMode="auto">
            <a:xfrm>
              <a:off x="2265" y="796"/>
              <a:ext cx="250" cy="134"/>
            </a:xfrm>
            <a:custGeom>
              <a:avLst/>
              <a:gdLst>
                <a:gd name="T0" fmla="*/ 248 w 250"/>
                <a:gd name="T1" fmla="*/ 132 h 134"/>
                <a:gd name="T2" fmla="*/ 248 w 250"/>
                <a:gd name="T3" fmla="*/ 132 h 134"/>
                <a:gd name="T4" fmla="*/ 2 w 250"/>
                <a:gd name="T5" fmla="*/ 130 h 134"/>
                <a:gd name="T6" fmla="*/ 4 w 250"/>
                <a:gd name="T7" fmla="*/ 2 h 134"/>
                <a:gd name="T8" fmla="*/ 248 w 250"/>
                <a:gd name="T9" fmla="*/ 4 h 134"/>
                <a:gd name="T10" fmla="*/ 246 w 250"/>
                <a:gd name="T11" fmla="*/ 132 h 134"/>
                <a:gd name="T12" fmla="*/ 248 w 250"/>
                <a:gd name="T13" fmla="*/ 132 h 134"/>
                <a:gd name="T14" fmla="*/ 248 w 250"/>
                <a:gd name="T15" fmla="*/ 132 h 134"/>
                <a:gd name="T16" fmla="*/ 248 w 250"/>
                <a:gd name="T17" fmla="*/ 132 h 134"/>
                <a:gd name="T18" fmla="*/ 250 w 250"/>
                <a:gd name="T19" fmla="*/ 132 h 134"/>
                <a:gd name="T20" fmla="*/ 250 w 250"/>
                <a:gd name="T21" fmla="*/ 2 h 134"/>
                <a:gd name="T22" fmla="*/ 0 w 250"/>
                <a:gd name="T23" fmla="*/ 0 h 134"/>
                <a:gd name="T24" fmla="*/ 0 w 250"/>
                <a:gd name="T25" fmla="*/ 132 h 134"/>
                <a:gd name="T26" fmla="*/ 250 w 250"/>
                <a:gd name="T27" fmla="*/ 134 h 134"/>
                <a:gd name="T28" fmla="*/ 250 w 250"/>
                <a:gd name="T29" fmla="*/ 132 h 134"/>
                <a:gd name="T30" fmla="*/ 248 w 250"/>
                <a:gd name="T31" fmla="*/ 132 h 13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50" h="134">
                  <a:moveTo>
                    <a:pt x="248" y="132"/>
                  </a:moveTo>
                  <a:lnTo>
                    <a:pt x="248" y="132"/>
                  </a:lnTo>
                  <a:lnTo>
                    <a:pt x="2" y="130"/>
                  </a:lnTo>
                  <a:lnTo>
                    <a:pt x="4" y="2"/>
                  </a:lnTo>
                  <a:lnTo>
                    <a:pt x="248" y="4"/>
                  </a:lnTo>
                  <a:lnTo>
                    <a:pt x="246" y="132"/>
                  </a:lnTo>
                  <a:lnTo>
                    <a:pt x="248" y="132"/>
                  </a:lnTo>
                  <a:lnTo>
                    <a:pt x="250" y="132"/>
                  </a:lnTo>
                  <a:lnTo>
                    <a:pt x="250" y="2"/>
                  </a:lnTo>
                  <a:lnTo>
                    <a:pt x="0" y="0"/>
                  </a:lnTo>
                  <a:lnTo>
                    <a:pt x="0" y="132"/>
                  </a:lnTo>
                  <a:lnTo>
                    <a:pt x="250" y="134"/>
                  </a:lnTo>
                  <a:lnTo>
                    <a:pt x="250" y="132"/>
                  </a:lnTo>
                  <a:lnTo>
                    <a:pt x="248" y="132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72" name="Freeform 29"/>
            <p:cNvSpPr/>
            <p:nvPr/>
          </p:nvSpPr>
          <p:spPr bwMode="auto">
            <a:xfrm>
              <a:off x="2265" y="800"/>
              <a:ext cx="250" cy="130"/>
            </a:xfrm>
            <a:custGeom>
              <a:avLst/>
              <a:gdLst>
                <a:gd name="T0" fmla="*/ 250 w 250"/>
                <a:gd name="T1" fmla="*/ 130 h 130"/>
                <a:gd name="T2" fmla="*/ 0 w 250"/>
                <a:gd name="T3" fmla="*/ 128 h 130"/>
                <a:gd name="T4" fmla="*/ 0 w 250"/>
                <a:gd name="T5" fmla="*/ 126 h 130"/>
                <a:gd name="T6" fmla="*/ 246 w 250"/>
                <a:gd name="T7" fmla="*/ 128 h 130"/>
                <a:gd name="T8" fmla="*/ 248 w 250"/>
                <a:gd name="T9" fmla="*/ 0 h 130"/>
                <a:gd name="T10" fmla="*/ 250 w 250"/>
                <a:gd name="T11" fmla="*/ 0 h 130"/>
                <a:gd name="T12" fmla="*/ 250 w 250"/>
                <a:gd name="T13" fmla="*/ 130 h 1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50" h="130">
                  <a:moveTo>
                    <a:pt x="250" y="130"/>
                  </a:moveTo>
                  <a:lnTo>
                    <a:pt x="0" y="128"/>
                  </a:lnTo>
                  <a:lnTo>
                    <a:pt x="0" y="126"/>
                  </a:lnTo>
                  <a:lnTo>
                    <a:pt x="246" y="128"/>
                  </a:lnTo>
                  <a:lnTo>
                    <a:pt x="248" y="0"/>
                  </a:lnTo>
                  <a:lnTo>
                    <a:pt x="250" y="0"/>
                  </a:lnTo>
                  <a:lnTo>
                    <a:pt x="25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73" name="Freeform 30"/>
            <p:cNvSpPr/>
            <p:nvPr/>
          </p:nvSpPr>
          <p:spPr bwMode="auto">
            <a:xfrm>
              <a:off x="1974" y="439"/>
              <a:ext cx="1086" cy="339"/>
            </a:xfrm>
            <a:custGeom>
              <a:avLst/>
              <a:gdLst>
                <a:gd name="T0" fmla="*/ 1084 w 1086"/>
                <a:gd name="T1" fmla="*/ 339 h 339"/>
                <a:gd name="T2" fmla="*/ 0 w 1086"/>
                <a:gd name="T3" fmla="*/ 329 h 339"/>
                <a:gd name="T4" fmla="*/ 2 w 1086"/>
                <a:gd name="T5" fmla="*/ 0 h 339"/>
                <a:gd name="T6" fmla="*/ 1086 w 1086"/>
                <a:gd name="T7" fmla="*/ 10 h 339"/>
                <a:gd name="T8" fmla="*/ 1084 w 1086"/>
                <a:gd name="T9" fmla="*/ 339 h 3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86" h="339">
                  <a:moveTo>
                    <a:pt x="1084" y="339"/>
                  </a:moveTo>
                  <a:lnTo>
                    <a:pt x="0" y="329"/>
                  </a:lnTo>
                  <a:lnTo>
                    <a:pt x="2" y="0"/>
                  </a:lnTo>
                  <a:lnTo>
                    <a:pt x="1086" y="10"/>
                  </a:lnTo>
                  <a:lnTo>
                    <a:pt x="1084" y="339"/>
                  </a:lnTo>
                  <a:close/>
                </a:path>
              </a:pathLst>
            </a:custGeom>
            <a:solidFill>
              <a:srgbClr val="E3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74" name="Freeform 31"/>
            <p:cNvSpPr/>
            <p:nvPr/>
          </p:nvSpPr>
          <p:spPr bwMode="auto">
            <a:xfrm>
              <a:off x="1974" y="439"/>
              <a:ext cx="1086" cy="339"/>
            </a:xfrm>
            <a:custGeom>
              <a:avLst/>
              <a:gdLst>
                <a:gd name="T0" fmla="*/ 1084 w 1086"/>
                <a:gd name="T1" fmla="*/ 339 h 339"/>
                <a:gd name="T2" fmla="*/ 0 w 1086"/>
                <a:gd name="T3" fmla="*/ 329 h 339"/>
                <a:gd name="T4" fmla="*/ 2 w 1086"/>
                <a:gd name="T5" fmla="*/ 0 h 339"/>
                <a:gd name="T6" fmla="*/ 1086 w 1086"/>
                <a:gd name="T7" fmla="*/ 10 h 339"/>
                <a:gd name="T8" fmla="*/ 1084 w 1086"/>
                <a:gd name="T9" fmla="*/ 339 h 3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86" h="339">
                  <a:moveTo>
                    <a:pt x="1084" y="339"/>
                  </a:moveTo>
                  <a:lnTo>
                    <a:pt x="0" y="329"/>
                  </a:lnTo>
                  <a:lnTo>
                    <a:pt x="2" y="0"/>
                  </a:lnTo>
                  <a:lnTo>
                    <a:pt x="1086" y="10"/>
                  </a:lnTo>
                  <a:lnTo>
                    <a:pt x="1084" y="3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75" name="Freeform 32"/>
            <p:cNvSpPr/>
            <p:nvPr/>
          </p:nvSpPr>
          <p:spPr bwMode="auto">
            <a:xfrm>
              <a:off x="1968" y="435"/>
              <a:ext cx="1098" cy="347"/>
            </a:xfrm>
            <a:custGeom>
              <a:avLst/>
              <a:gdLst>
                <a:gd name="T0" fmla="*/ 1090 w 1098"/>
                <a:gd name="T1" fmla="*/ 343 h 347"/>
                <a:gd name="T2" fmla="*/ 1090 w 1098"/>
                <a:gd name="T3" fmla="*/ 337 h 347"/>
                <a:gd name="T4" fmla="*/ 10 w 1098"/>
                <a:gd name="T5" fmla="*/ 329 h 347"/>
                <a:gd name="T6" fmla="*/ 14 w 1098"/>
                <a:gd name="T7" fmla="*/ 10 h 347"/>
                <a:gd name="T8" fmla="*/ 1086 w 1098"/>
                <a:gd name="T9" fmla="*/ 18 h 347"/>
                <a:gd name="T10" fmla="*/ 1084 w 1098"/>
                <a:gd name="T11" fmla="*/ 343 h 347"/>
                <a:gd name="T12" fmla="*/ 1090 w 1098"/>
                <a:gd name="T13" fmla="*/ 343 h 347"/>
                <a:gd name="T14" fmla="*/ 1090 w 1098"/>
                <a:gd name="T15" fmla="*/ 337 h 347"/>
                <a:gd name="T16" fmla="*/ 1090 w 1098"/>
                <a:gd name="T17" fmla="*/ 343 h 347"/>
                <a:gd name="T18" fmla="*/ 1094 w 1098"/>
                <a:gd name="T19" fmla="*/ 343 h 347"/>
                <a:gd name="T20" fmla="*/ 1098 w 1098"/>
                <a:gd name="T21" fmla="*/ 8 h 347"/>
                <a:gd name="T22" fmla="*/ 2 w 1098"/>
                <a:gd name="T23" fmla="*/ 0 h 347"/>
                <a:gd name="T24" fmla="*/ 0 w 1098"/>
                <a:gd name="T25" fmla="*/ 339 h 347"/>
                <a:gd name="T26" fmla="*/ 1094 w 1098"/>
                <a:gd name="T27" fmla="*/ 347 h 347"/>
                <a:gd name="T28" fmla="*/ 1094 w 1098"/>
                <a:gd name="T29" fmla="*/ 343 h 347"/>
                <a:gd name="T30" fmla="*/ 1090 w 1098"/>
                <a:gd name="T31" fmla="*/ 343 h 34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098" h="347">
                  <a:moveTo>
                    <a:pt x="1090" y="343"/>
                  </a:moveTo>
                  <a:lnTo>
                    <a:pt x="1090" y="337"/>
                  </a:lnTo>
                  <a:lnTo>
                    <a:pt x="10" y="329"/>
                  </a:lnTo>
                  <a:lnTo>
                    <a:pt x="14" y="10"/>
                  </a:lnTo>
                  <a:lnTo>
                    <a:pt x="1086" y="18"/>
                  </a:lnTo>
                  <a:lnTo>
                    <a:pt x="1084" y="343"/>
                  </a:lnTo>
                  <a:lnTo>
                    <a:pt x="1090" y="343"/>
                  </a:lnTo>
                  <a:lnTo>
                    <a:pt x="1090" y="337"/>
                  </a:lnTo>
                  <a:lnTo>
                    <a:pt x="1090" y="343"/>
                  </a:lnTo>
                  <a:lnTo>
                    <a:pt x="1094" y="343"/>
                  </a:lnTo>
                  <a:lnTo>
                    <a:pt x="1098" y="8"/>
                  </a:lnTo>
                  <a:lnTo>
                    <a:pt x="2" y="0"/>
                  </a:lnTo>
                  <a:lnTo>
                    <a:pt x="0" y="339"/>
                  </a:lnTo>
                  <a:lnTo>
                    <a:pt x="1094" y="347"/>
                  </a:lnTo>
                  <a:lnTo>
                    <a:pt x="1094" y="343"/>
                  </a:lnTo>
                  <a:lnTo>
                    <a:pt x="1090" y="343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76" name="Freeform 33"/>
            <p:cNvSpPr/>
            <p:nvPr/>
          </p:nvSpPr>
          <p:spPr bwMode="auto">
            <a:xfrm>
              <a:off x="1968" y="435"/>
              <a:ext cx="1098" cy="347"/>
            </a:xfrm>
            <a:custGeom>
              <a:avLst/>
              <a:gdLst>
                <a:gd name="T0" fmla="*/ 1090 w 1098"/>
                <a:gd name="T1" fmla="*/ 343 h 347"/>
                <a:gd name="T2" fmla="*/ 1090 w 1098"/>
                <a:gd name="T3" fmla="*/ 337 h 347"/>
                <a:gd name="T4" fmla="*/ 10 w 1098"/>
                <a:gd name="T5" fmla="*/ 329 h 347"/>
                <a:gd name="T6" fmla="*/ 14 w 1098"/>
                <a:gd name="T7" fmla="*/ 10 h 347"/>
                <a:gd name="T8" fmla="*/ 1086 w 1098"/>
                <a:gd name="T9" fmla="*/ 18 h 347"/>
                <a:gd name="T10" fmla="*/ 1084 w 1098"/>
                <a:gd name="T11" fmla="*/ 343 h 347"/>
                <a:gd name="T12" fmla="*/ 1090 w 1098"/>
                <a:gd name="T13" fmla="*/ 343 h 347"/>
                <a:gd name="T14" fmla="*/ 1090 w 1098"/>
                <a:gd name="T15" fmla="*/ 337 h 347"/>
                <a:gd name="T16" fmla="*/ 1090 w 1098"/>
                <a:gd name="T17" fmla="*/ 343 h 347"/>
                <a:gd name="T18" fmla="*/ 1094 w 1098"/>
                <a:gd name="T19" fmla="*/ 343 h 347"/>
                <a:gd name="T20" fmla="*/ 1098 w 1098"/>
                <a:gd name="T21" fmla="*/ 8 h 347"/>
                <a:gd name="T22" fmla="*/ 2 w 1098"/>
                <a:gd name="T23" fmla="*/ 0 h 347"/>
                <a:gd name="T24" fmla="*/ 0 w 1098"/>
                <a:gd name="T25" fmla="*/ 339 h 347"/>
                <a:gd name="T26" fmla="*/ 1094 w 1098"/>
                <a:gd name="T27" fmla="*/ 347 h 347"/>
                <a:gd name="T28" fmla="*/ 1094 w 1098"/>
                <a:gd name="T29" fmla="*/ 343 h 347"/>
                <a:gd name="T30" fmla="*/ 1090 w 1098"/>
                <a:gd name="T31" fmla="*/ 343 h 34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098" h="347">
                  <a:moveTo>
                    <a:pt x="1090" y="343"/>
                  </a:moveTo>
                  <a:lnTo>
                    <a:pt x="1090" y="337"/>
                  </a:lnTo>
                  <a:lnTo>
                    <a:pt x="10" y="329"/>
                  </a:lnTo>
                  <a:lnTo>
                    <a:pt x="14" y="10"/>
                  </a:lnTo>
                  <a:lnTo>
                    <a:pt x="1086" y="18"/>
                  </a:lnTo>
                  <a:lnTo>
                    <a:pt x="1084" y="343"/>
                  </a:lnTo>
                  <a:lnTo>
                    <a:pt x="1090" y="343"/>
                  </a:lnTo>
                  <a:lnTo>
                    <a:pt x="1090" y="337"/>
                  </a:lnTo>
                  <a:lnTo>
                    <a:pt x="1090" y="343"/>
                  </a:lnTo>
                  <a:lnTo>
                    <a:pt x="1094" y="343"/>
                  </a:lnTo>
                  <a:lnTo>
                    <a:pt x="1098" y="8"/>
                  </a:lnTo>
                  <a:lnTo>
                    <a:pt x="2" y="0"/>
                  </a:lnTo>
                  <a:lnTo>
                    <a:pt x="0" y="339"/>
                  </a:lnTo>
                  <a:lnTo>
                    <a:pt x="1094" y="347"/>
                  </a:lnTo>
                  <a:lnTo>
                    <a:pt x="1094" y="343"/>
                  </a:lnTo>
                  <a:lnTo>
                    <a:pt x="1090" y="34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77" name="Freeform 34"/>
            <p:cNvSpPr/>
            <p:nvPr/>
          </p:nvSpPr>
          <p:spPr bwMode="auto">
            <a:xfrm>
              <a:off x="1974" y="449"/>
              <a:ext cx="1092" cy="333"/>
            </a:xfrm>
            <a:custGeom>
              <a:avLst/>
              <a:gdLst>
                <a:gd name="T0" fmla="*/ 1088 w 1092"/>
                <a:gd name="T1" fmla="*/ 333 h 333"/>
                <a:gd name="T2" fmla="*/ 0 w 1092"/>
                <a:gd name="T3" fmla="*/ 325 h 333"/>
                <a:gd name="T4" fmla="*/ 0 w 1092"/>
                <a:gd name="T5" fmla="*/ 315 h 333"/>
                <a:gd name="T6" fmla="*/ 1078 w 1092"/>
                <a:gd name="T7" fmla="*/ 323 h 333"/>
                <a:gd name="T8" fmla="*/ 1080 w 1092"/>
                <a:gd name="T9" fmla="*/ 0 h 333"/>
                <a:gd name="T10" fmla="*/ 1092 w 1092"/>
                <a:gd name="T11" fmla="*/ 0 h 333"/>
                <a:gd name="T12" fmla="*/ 1088 w 1092"/>
                <a:gd name="T13" fmla="*/ 333 h 3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92" h="333">
                  <a:moveTo>
                    <a:pt x="1088" y="333"/>
                  </a:moveTo>
                  <a:lnTo>
                    <a:pt x="0" y="325"/>
                  </a:lnTo>
                  <a:lnTo>
                    <a:pt x="0" y="315"/>
                  </a:lnTo>
                  <a:lnTo>
                    <a:pt x="1078" y="323"/>
                  </a:lnTo>
                  <a:lnTo>
                    <a:pt x="1080" y="0"/>
                  </a:lnTo>
                  <a:lnTo>
                    <a:pt x="1092" y="0"/>
                  </a:lnTo>
                  <a:lnTo>
                    <a:pt x="1088" y="3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78" name="Freeform 35"/>
            <p:cNvSpPr/>
            <p:nvPr/>
          </p:nvSpPr>
          <p:spPr bwMode="auto">
            <a:xfrm>
              <a:off x="2001" y="530"/>
              <a:ext cx="64" cy="50"/>
            </a:xfrm>
            <a:custGeom>
              <a:avLst/>
              <a:gdLst>
                <a:gd name="T0" fmla="*/ 64 w 32"/>
                <a:gd name="T1" fmla="*/ 50 h 25"/>
                <a:gd name="T2" fmla="*/ 0 w 32"/>
                <a:gd name="T3" fmla="*/ 48 h 25"/>
                <a:gd name="T4" fmla="*/ 0 w 32"/>
                <a:gd name="T5" fmla="*/ 10 h 25"/>
                <a:gd name="T6" fmla="*/ 12 w 32"/>
                <a:gd name="T7" fmla="*/ 0 h 25"/>
                <a:gd name="T8" fmla="*/ 64 w 32"/>
                <a:gd name="T9" fmla="*/ 0 h 25"/>
                <a:gd name="T10" fmla="*/ 64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32" y="25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2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79" name="Freeform 36"/>
            <p:cNvSpPr>
              <a:spLocks noEditPoints="1"/>
            </p:cNvSpPr>
            <p:nvPr/>
          </p:nvSpPr>
          <p:spPr bwMode="auto">
            <a:xfrm>
              <a:off x="1999" y="528"/>
              <a:ext cx="70" cy="52"/>
            </a:xfrm>
            <a:custGeom>
              <a:avLst/>
              <a:gdLst>
                <a:gd name="T0" fmla="*/ 62 w 35"/>
                <a:gd name="T1" fmla="*/ 0 h 26"/>
                <a:gd name="T2" fmla="*/ 8 w 35"/>
                <a:gd name="T3" fmla="*/ 0 h 26"/>
                <a:gd name="T4" fmla="*/ 0 w 35"/>
                <a:gd name="T5" fmla="*/ 8 h 26"/>
                <a:gd name="T6" fmla="*/ 0 w 35"/>
                <a:gd name="T7" fmla="*/ 42 h 26"/>
                <a:gd name="T8" fmla="*/ 8 w 35"/>
                <a:gd name="T9" fmla="*/ 52 h 26"/>
                <a:gd name="T10" fmla="*/ 62 w 35"/>
                <a:gd name="T11" fmla="*/ 52 h 26"/>
                <a:gd name="T12" fmla="*/ 70 w 35"/>
                <a:gd name="T13" fmla="*/ 44 h 26"/>
                <a:gd name="T14" fmla="*/ 70 w 35"/>
                <a:gd name="T15" fmla="*/ 8 h 26"/>
                <a:gd name="T16" fmla="*/ 62 w 35"/>
                <a:gd name="T17" fmla="*/ 0 h 26"/>
                <a:gd name="T18" fmla="*/ 12 w 35"/>
                <a:gd name="T19" fmla="*/ 4 h 26"/>
                <a:gd name="T20" fmla="*/ 56 w 35"/>
                <a:gd name="T21" fmla="*/ 4 h 26"/>
                <a:gd name="T22" fmla="*/ 64 w 35"/>
                <a:gd name="T23" fmla="*/ 14 h 26"/>
                <a:gd name="T24" fmla="*/ 64 w 35"/>
                <a:gd name="T25" fmla="*/ 40 h 26"/>
                <a:gd name="T26" fmla="*/ 56 w 35"/>
                <a:gd name="T27" fmla="*/ 50 h 26"/>
                <a:gd name="T28" fmla="*/ 12 w 35"/>
                <a:gd name="T29" fmla="*/ 50 h 26"/>
                <a:gd name="T30" fmla="*/ 4 w 35"/>
                <a:gd name="T31" fmla="*/ 40 h 26"/>
                <a:gd name="T32" fmla="*/ 4 w 35"/>
                <a:gd name="T33" fmla="*/ 12 h 26"/>
                <a:gd name="T34" fmla="*/ 12 w 35"/>
                <a:gd name="T35" fmla="*/ 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6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4" y="24"/>
                    <a:pt x="35" y="22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2"/>
                    <a:pt x="33" y="0"/>
                    <a:pt x="31" y="0"/>
                  </a:cubicBezTo>
                  <a:close/>
                  <a:moveTo>
                    <a:pt x="6" y="2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2" y="4"/>
                    <a:pt x="32" y="7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0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4" y="2"/>
                    <a:pt x="6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80" name="Freeform 37"/>
            <p:cNvSpPr/>
            <p:nvPr/>
          </p:nvSpPr>
          <p:spPr bwMode="auto">
            <a:xfrm>
              <a:off x="2085" y="530"/>
              <a:ext cx="63" cy="50"/>
            </a:xfrm>
            <a:custGeom>
              <a:avLst/>
              <a:gdLst>
                <a:gd name="T0" fmla="*/ 63 w 32"/>
                <a:gd name="T1" fmla="*/ 50 h 25"/>
                <a:gd name="T2" fmla="*/ 0 w 32"/>
                <a:gd name="T3" fmla="*/ 50 h 25"/>
                <a:gd name="T4" fmla="*/ 0 w 32"/>
                <a:gd name="T5" fmla="*/ 12 h 25"/>
                <a:gd name="T6" fmla="*/ 12 w 32"/>
                <a:gd name="T7" fmla="*/ 0 h 25"/>
                <a:gd name="T8" fmla="*/ 63 w 32"/>
                <a:gd name="T9" fmla="*/ 0 h 25"/>
                <a:gd name="T10" fmla="*/ 63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32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2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81" name="Freeform 38"/>
            <p:cNvSpPr>
              <a:spLocks noEditPoints="1"/>
            </p:cNvSpPr>
            <p:nvPr/>
          </p:nvSpPr>
          <p:spPr bwMode="auto">
            <a:xfrm>
              <a:off x="2083" y="528"/>
              <a:ext cx="67" cy="54"/>
            </a:xfrm>
            <a:custGeom>
              <a:avLst/>
              <a:gdLst>
                <a:gd name="T0" fmla="*/ 61 w 34"/>
                <a:gd name="T1" fmla="*/ 0 h 27"/>
                <a:gd name="T2" fmla="*/ 8 w 34"/>
                <a:gd name="T3" fmla="*/ 0 h 27"/>
                <a:gd name="T4" fmla="*/ 0 w 34"/>
                <a:gd name="T5" fmla="*/ 8 h 27"/>
                <a:gd name="T6" fmla="*/ 0 w 34"/>
                <a:gd name="T7" fmla="*/ 44 h 27"/>
                <a:gd name="T8" fmla="*/ 6 w 34"/>
                <a:gd name="T9" fmla="*/ 52 h 27"/>
                <a:gd name="T10" fmla="*/ 59 w 34"/>
                <a:gd name="T11" fmla="*/ 54 h 27"/>
                <a:gd name="T12" fmla="*/ 67 w 34"/>
                <a:gd name="T13" fmla="*/ 44 h 27"/>
                <a:gd name="T14" fmla="*/ 67 w 34"/>
                <a:gd name="T15" fmla="*/ 10 h 27"/>
                <a:gd name="T16" fmla="*/ 61 w 34"/>
                <a:gd name="T17" fmla="*/ 0 h 27"/>
                <a:gd name="T18" fmla="*/ 12 w 34"/>
                <a:gd name="T19" fmla="*/ 4 h 27"/>
                <a:gd name="T20" fmla="*/ 55 w 34"/>
                <a:gd name="T21" fmla="*/ 4 h 27"/>
                <a:gd name="T22" fmla="*/ 61 w 34"/>
                <a:gd name="T23" fmla="*/ 14 h 27"/>
                <a:gd name="T24" fmla="*/ 61 w 34"/>
                <a:gd name="T25" fmla="*/ 42 h 27"/>
                <a:gd name="T26" fmla="*/ 55 w 34"/>
                <a:gd name="T27" fmla="*/ 50 h 27"/>
                <a:gd name="T28" fmla="*/ 10 w 34"/>
                <a:gd name="T29" fmla="*/ 50 h 27"/>
                <a:gd name="T30" fmla="*/ 4 w 34"/>
                <a:gd name="T31" fmla="*/ 40 h 27"/>
                <a:gd name="T32" fmla="*/ 4 w 34"/>
                <a:gd name="T33" fmla="*/ 14 h 27"/>
                <a:gd name="T34" fmla="*/ 12 w 34"/>
                <a:gd name="T35" fmla="*/ 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1" y="26"/>
                    <a:pt x="3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4" y="25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3" y="0"/>
                    <a:pt x="31" y="0"/>
                  </a:cubicBezTo>
                  <a:close/>
                  <a:moveTo>
                    <a:pt x="6" y="2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1" y="4"/>
                    <a:pt x="31" y="7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3"/>
                    <a:pt x="30" y="25"/>
                    <a:pt x="28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2" y="23"/>
                    <a:pt x="2" y="2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3" y="2"/>
                    <a:pt x="6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82" name="Freeform 39"/>
            <p:cNvSpPr/>
            <p:nvPr/>
          </p:nvSpPr>
          <p:spPr bwMode="auto">
            <a:xfrm>
              <a:off x="2166" y="530"/>
              <a:ext cx="65" cy="50"/>
            </a:xfrm>
            <a:custGeom>
              <a:avLst/>
              <a:gdLst>
                <a:gd name="T0" fmla="*/ 63 w 33"/>
                <a:gd name="T1" fmla="*/ 50 h 25"/>
                <a:gd name="T2" fmla="*/ 0 w 33"/>
                <a:gd name="T3" fmla="*/ 50 h 25"/>
                <a:gd name="T4" fmla="*/ 0 w 33"/>
                <a:gd name="T5" fmla="*/ 12 h 25"/>
                <a:gd name="T6" fmla="*/ 12 w 33"/>
                <a:gd name="T7" fmla="*/ 0 h 25"/>
                <a:gd name="T8" fmla="*/ 65 w 33"/>
                <a:gd name="T9" fmla="*/ 2 h 25"/>
                <a:gd name="T10" fmla="*/ 63 w 33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32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3"/>
                    <a:pt x="3" y="0"/>
                    <a:pt x="6" y="0"/>
                  </a:cubicBezTo>
                  <a:cubicBezTo>
                    <a:pt x="33" y="1"/>
                    <a:pt x="33" y="1"/>
                    <a:pt x="33" y="1"/>
                  </a:cubicBezTo>
                  <a:lnTo>
                    <a:pt x="32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83" name="Freeform 40"/>
            <p:cNvSpPr>
              <a:spLocks noEditPoints="1"/>
            </p:cNvSpPr>
            <p:nvPr/>
          </p:nvSpPr>
          <p:spPr bwMode="auto">
            <a:xfrm>
              <a:off x="2164" y="528"/>
              <a:ext cx="69" cy="54"/>
            </a:xfrm>
            <a:custGeom>
              <a:avLst/>
              <a:gdLst>
                <a:gd name="T0" fmla="*/ 61 w 35"/>
                <a:gd name="T1" fmla="*/ 0 h 27"/>
                <a:gd name="T2" fmla="*/ 8 w 35"/>
                <a:gd name="T3" fmla="*/ 0 h 27"/>
                <a:gd name="T4" fmla="*/ 2 w 35"/>
                <a:gd name="T5" fmla="*/ 10 h 27"/>
                <a:gd name="T6" fmla="*/ 0 w 35"/>
                <a:gd name="T7" fmla="*/ 44 h 27"/>
                <a:gd name="T8" fmla="*/ 8 w 35"/>
                <a:gd name="T9" fmla="*/ 54 h 27"/>
                <a:gd name="T10" fmla="*/ 61 w 35"/>
                <a:gd name="T11" fmla="*/ 54 h 27"/>
                <a:gd name="T12" fmla="*/ 69 w 35"/>
                <a:gd name="T13" fmla="*/ 44 h 27"/>
                <a:gd name="T14" fmla="*/ 69 w 35"/>
                <a:gd name="T15" fmla="*/ 10 h 27"/>
                <a:gd name="T16" fmla="*/ 61 w 35"/>
                <a:gd name="T17" fmla="*/ 0 h 27"/>
                <a:gd name="T18" fmla="*/ 12 w 35"/>
                <a:gd name="T19" fmla="*/ 4 h 27"/>
                <a:gd name="T20" fmla="*/ 55 w 35"/>
                <a:gd name="T21" fmla="*/ 6 h 27"/>
                <a:gd name="T22" fmla="*/ 63 w 35"/>
                <a:gd name="T23" fmla="*/ 14 h 27"/>
                <a:gd name="T24" fmla="*/ 63 w 35"/>
                <a:gd name="T25" fmla="*/ 42 h 27"/>
                <a:gd name="T26" fmla="*/ 55 w 35"/>
                <a:gd name="T27" fmla="*/ 50 h 27"/>
                <a:gd name="T28" fmla="*/ 12 w 35"/>
                <a:gd name="T29" fmla="*/ 50 h 27"/>
                <a:gd name="T30" fmla="*/ 4 w 35"/>
                <a:gd name="T31" fmla="*/ 42 h 27"/>
                <a:gd name="T32" fmla="*/ 4 w 35"/>
                <a:gd name="T33" fmla="*/ 14 h 27"/>
                <a:gd name="T34" fmla="*/ 12 w 35"/>
                <a:gd name="T35" fmla="*/ 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1" y="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3" y="27"/>
                    <a:pt x="35" y="25"/>
                    <a:pt x="35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3"/>
                    <a:pt x="33" y="0"/>
                    <a:pt x="31" y="0"/>
                  </a:cubicBezTo>
                  <a:close/>
                  <a:moveTo>
                    <a:pt x="6" y="2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31" y="3"/>
                    <a:pt x="32" y="5"/>
                    <a:pt x="32" y="7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1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4" y="2"/>
                    <a:pt x="6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84" name="Freeform 41"/>
            <p:cNvSpPr/>
            <p:nvPr/>
          </p:nvSpPr>
          <p:spPr bwMode="auto">
            <a:xfrm>
              <a:off x="2249" y="532"/>
              <a:ext cx="64" cy="50"/>
            </a:xfrm>
            <a:custGeom>
              <a:avLst/>
              <a:gdLst>
                <a:gd name="T0" fmla="*/ 64 w 32"/>
                <a:gd name="T1" fmla="*/ 50 h 25"/>
                <a:gd name="T2" fmla="*/ 0 w 32"/>
                <a:gd name="T3" fmla="*/ 48 h 25"/>
                <a:gd name="T4" fmla="*/ 0 w 32"/>
                <a:gd name="T5" fmla="*/ 10 h 25"/>
                <a:gd name="T6" fmla="*/ 12 w 32"/>
                <a:gd name="T7" fmla="*/ 0 h 25"/>
                <a:gd name="T8" fmla="*/ 64 w 32"/>
                <a:gd name="T9" fmla="*/ 0 h 25"/>
                <a:gd name="T10" fmla="*/ 64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32" y="25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5"/>
                    <a:pt x="32" y="25"/>
                    <a:pt x="32" y="25"/>
                  </a:cubicBezTo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85" name="Freeform 42"/>
            <p:cNvSpPr>
              <a:spLocks noEditPoints="1"/>
            </p:cNvSpPr>
            <p:nvPr/>
          </p:nvSpPr>
          <p:spPr bwMode="auto">
            <a:xfrm>
              <a:off x="2247" y="530"/>
              <a:ext cx="70" cy="52"/>
            </a:xfrm>
            <a:custGeom>
              <a:avLst/>
              <a:gdLst>
                <a:gd name="T0" fmla="*/ 62 w 35"/>
                <a:gd name="T1" fmla="*/ 0 h 26"/>
                <a:gd name="T2" fmla="*/ 8 w 35"/>
                <a:gd name="T3" fmla="*/ 0 h 26"/>
                <a:gd name="T4" fmla="*/ 0 w 35"/>
                <a:gd name="T5" fmla="*/ 8 h 26"/>
                <a:gd name="T6" fmla="*/ 0 w 35"/>
                <a:gd name="T7" fmla="*/ 44 h 26"/>
                <a:gd name="T8" fmla="*/ 8 w 35"/>
                <a:gd name="T9" fmla="*/ 52 h 26"/>
                <a:gd name="T10" fmla="*/ 62 w 35"/>
                <a:gd name="T11" fmla="*/ 52 h 26"/>
                <a:gd name="T12" fmla="*/ 70 w 35"/>
                <a:gd name="T13" fmla="*/ 44 h 26"/>
                <a:gd name="T14" fmla="*/ 70 w 35"/>
                <a:gd name="T15" fmla="*/ 8 h 26"/>
                <a:gd name="T16" fmla="*/ 62 w 35"/>
                <a:gd name="T17" fmla="*/ 0 h 26"/>
                <a:gd name="T18" fmla="*/ 12 w 35"/>
                <a:gd name="T19" fmla="*/ 4 h 26"/>
                <a:gd name="T20" fmla="*/ 56 w 35"/>
                <a:gd name="T21" fmla="*/ 4 h 26"/>
                <a:gd name="T22" fmla="*/ 64 w 35"/>
                <a:gd name="T23" fmla="*/ 14 h 26"/>
                <a:gd name="T24" fmla="*/ 64 w 35"/>
                <a:gd name="T25" fmla="*/ 40 h 26"/>
                <a:gd name="T26" fmla="*/ 56 w 35"/>
                <a:gd name="T27" fmla="*/ 50 h 26"/>
                <a:gd name="T28" fmla="*/ 12 w 35"/>
                <a:gd name="T29" fmla="*/ 50 h 26"/>
                <a:gd name="T30" fmla="*/ 4 w 35"/>
                <a:gd name="T31" fmla="*/ 40 h 26"/>
                <a:gd name="T32" fmla="*/ 4 w 35"/>
                <a:gd name="T33" fmla="*/ 12 h 26"/>
                <a:gd name="T34" fmla="*/ 12 w 35"/>
                <a:gd name="T35" fmla="*/ 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6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5" y="24"/>
                    <a:pt x="35" y="22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2"/>
                    <a:pt x="33" y="0"/>
                    <a:pt x="31" y="0"/>
                  </a:cubicBezTo>
                  <a:moveTo>
                    <a:pt x="6" y="2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2" y="4"/>
                    <a:pt x="32" y="7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0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4" y="2"/>
                    <a:pt x="6" y="2"/>
                  </a:cubicBezTo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86" name="Freeform 43"/>
            <p:cNvSpPr/>
            <p:nvPr/>
          </p:nvSpPr>
          <p:spPr bwMode="auto">
            <a:xfrm>
              <a:off x="2333" y="532"/>
              <a:ext cx="63" cy="50"/>
            </a:xfrm>
            <a:custGeom>
              <a:avLst/>
              <a:gdLst>
                <a:gd name="T0" fmla="*/ 63 w 32"/>
                <a:gd name="T1" fmla="*/ 50 h 25"/>
                <a:gd name="T2" fmla="*/ 0 w 32"/>
                <a:gd name="T3" fmla="*/ 50 h 25"/>
                <a:gd name="T4" fmla="*/ 0 w 32"/>
                <a:gd name="T5" fmla="*/ 12 h 25"/>
                <a:gd name="T6" fmla="*/ 12 w 32"/>
                <a:gd name="T7" fmla="*/ 0 h 25"/>
                <a:gd name="T8" fmla="*/ 63 w 32"/>
                <a:gd name="T9" fmla="*/ 0 h 25"/>
                <a:gd name="T10" fmla="*/ 63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32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5"/>
                    <a:pt x="32" y="25"/>
                    <a:pt x="32" y="25"/>
                  </a:cubicBezTo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87" name="Freeform 44"/>
            <p:cNvSpPr>
              <a:spLocks noEditPoints="1"/>
            </p:cNvSpPr>
            <p:nvPr/>
          </p:nvSpPr>
          <p:spPr bwMode="auto">
            <a:xfrm>
              <a:off x="2331" y="530"/>
              <a:ext cx="67" cy="53"/>
            </a:xfrm>
            <a:custGeom>
              <a:avLst/>
              <a:gdLst>
                <a:gd name="T0" fmla="*/ 61 w 34"/>
                <a:gd name="T1" fmla="*/ 0 h 27"/>
                <a:gd name="T2" fmla="*/ 8 w 34"/>
                <a:gd name="T3" fmla="*/ 0 h 27"/>
                <a:gd name="T4" fmla="*/ 0 w 34"/>
                <a:gd name="T5" fmla="*/ 8 h 27"/>
                <a:gd name="T6" fmla="*/ 0 w 34"/>
                <a:gd name="T7" fmla="*/ 43 h 27"/>
                <a:gd name="T8" fmla="*/ 8 w 34"/>
                <a:gd name="T9" fmla="*/ 51 h 27"/>
                <a:gd name="T10" fmla="*/ 59 w 34"/>
                <a:gd name="T11" fmla="*/ 53 h 27"/>
                <a:gd name="T12" fmla="*/ 67 w 34"/>
                <a:gd name="T13" fmla="*/ 43 h 27"/>
                <a:gd name="T14" fmla="*/ 67 w 34"/>
                <a:gd name="T15" fmla="*/ 10 h 27"/>
                <a:gd name="T16" fmla="*/ 61 w 34"/>
                <a:gd name="T17" fmla="*/ 0 h 27"/>
                <a:gd name="T18" fmla="*/ 12 w 34"/>
                <a:gd name="T19" fmla="*/ 4 h 27"/>
                <a:gd name="T20" fmla="*/ 55 w 34"/>
                <a:gd name="T21" fmla="*/ 4 h 27"/>
                <a:gd name="T22" fmla="*/ 63 w 34"/>
                <a:gd name="T23" fmla="*/ 14 h 27"/>
                <a:gd name="T24" fmla="*/ 61 w 34"/>
                <a:gd name="T25" fmla="*/ 41 h 27"/>
                <a:gd name="T26" fmla="*/ 55 w 34"/>
                <a:gd name="T27" fmla="*/ 49 h 27"/>
                <a:gd name="T28" fmla="*/ 10 w 34"/>
                <a:gd name="T29" fmla="*/ 49 h 27"/>
                <a:gd name="T30" fmla="*/ 4 w 34"/>
                <a:gd name="T31" fmla="*/ 39 h 27"/>
                <a:gd name="T32" fmla="*/ 4 w 34"/>
                <a:gd name="T33" fmla="*/ 14 h 27"/>
                <a:gd name="T34" fmla="*/ 12 w 34"/>
                <a:gd name="T35" fmla="*/ 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1" y="26"/>
                    <a:pt x="4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4" y="25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3" y="0"/>
                    <a:pt x="31" y="0"/>
                  </a:cubicBezTo>
                  <a:moveTo>
                    <a:pt x="6" y="2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2" y="4"/>
                    <a:pt x="32" y="7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3"/>
                    <a:pt x="30" y="25"/>
                    <a:pt x="28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2" y="23"/>
                    <a:pt x="2" y="2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4" y="2"/>
                    <a:pt x="6" y="2"/>
                  </a:cubicBezTo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88" name="Freeform 45"/>
            <p:cNvSpPr/>
            <p:nvPr/>
          </p:nvSpPr>
          <p:spPr bwMode="auto">
            <a:xfrm>
              <a:off x="2414" y="532"/>
              <a:ext cx="65" cy="50"/>
            </a:xfrm>
            <a:custGeom>
              <a:avLst/>
              <a:gdLst>
                <a:gd name="T0" fmla="*/ 63 w 33"/>
                <a:gd name="T1" fmla="*/ 50 h 25"/>
                <a:gd name="T2" fmla="*/ 0 w 33"/>
                <a:gd name="T3" fmla="*/ 50 h 25"/>
                <a:gd name="T4" fmla="*/ 2 w 33"/>
                <a:gd name="T5" fmla="*/ 12 h 25"/>
                <a:gd name="T6" fmla="*/ 12 w 33"/>
                <a:gd name="T7" fmla="*/ 0 h 25"/>
                <a:gd name="T8" fmla="*/ 65 w 33"/>
                <a:gd name="T9" fmla="*/ 2 h 25"/>
                <a:gd name="T10" fmla="*/ 63 w 33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32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3"/>
                    <a:pt x="3" y="0"/>
                    <a:pt x="6" y="0"/>
                  </a:cubicBezTo>
                  <a:cubicBezTo>
                    <a:pt x="33" y="1"/>
                    <a:pt x="33" y="1"/>
                    <a:pt x="33" y="1"/>
                  </a:cubicBezTo>
                  <a:lnTo>
                    <a:pt x="32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89" name="Freeform 46"/>
            <p:cNvSpPr>
              <a:spLocks noEditPoints="1"/>
            </p:cNvSpPr>
            <p:nvPr/>
          </p:nvSpPr>
          <p:spPr bwMode="auto">
            <a:xfrm>
              <a:off x="2412" y="530"/>
              <a:ext cx="69" cy="53"/>
            </a:xfrm>
            <a:custGeom>
              <a:avLst/>
              <a:gdLst>
                <a:gd name="T0" fmla="*/ 61 w 35"/>
                <a:gd name="T1" fmla="*/ 0 h 27"/>
                <a:gd name="T2" fmla="*/ 8 w 35"/>
                <a:gd name="T3" fmla="*/ 0 h 27"/>
                <a:gd name="T4" fmla="*/ 2 w 35"/>
                <a:gd name="T5" fmla="*/ 10 h 27"/>
                <a:gd name="T6" fmla="*/ 0 w 35"/>
                <a:gd name="T7" fmla="*/ 43 h 27"/>
                <a:gd name="T8" fmla="*/ 8 w 35"/>
                <a:gd name="T9" fmla="*/ 53 h 27"/>
                <a:gd name="T10" fmla="*/ 61 w 35"/>
                <a:gd name="T11" fmla="*/ 53 h 27"/>
                <a:gd name="T12" fmla="*/ 69 w 35"/>
                <a:gd name="T13" fmla="*/ 43 h 27"/>
                <a:gd name="T14" fmla="*/ 69 w 35"/>
                <a:gd name="T15" fmla="*/ 10 h 27"/>
                <a:gd name="T16" fmla="*/ 61 w 35"/>
                <a:gd name="T17" fmla="*/ 0 h 27"/>
                <a:gd name="T18" fmla="*/ 12 w 35"/>
                <a:gd name="T19" fmla="*/ 4 h 27"/>
                <a:gd name="T20" fmla="*/ 55 w 35"/>
                <a:gd name="T21" fmla="*/ 6 h 27"/>
                <a:gd name="T22" fmla="*/ 63 w 35"/>
                <a:gd name="T23" fmla="*/ 14 h 27"/>
                <a:gd name="T24" fmla="*/ 63 w 35"/>
                <a:gd name="T25" fmla="*/ 41 h 27"/>
                <a:gd name="T26" fmla="*/ 55 w 35"/>
                <a:gd name="T27" fmla="*/ 49 h 27"/>
                <a:gd name="T28" fmla="*/ 12 w 35"/>
                <a:gd name="T29" fmla="*/ 49 h 27"/>
                <a:gd name="T30" fmla="*/ 4 w 35"/>
                <a:gd name="T31" fmla="*/ 41 h 27"/>
                <a:gd name="T32" fmla="*/ 4 w 35"/>
                <a:gd name="T33" fmla="*/ 14 h 27"/>
                <a:gd name="T34" fmla="*/ 12 w 35"/>
                <a:gd name="T35" fmla="*/ 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1" y="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3" y="27"/>
                    <a:pt x="35" y="25"/>
                    <a:pt x="35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3"/>
                    <a:pt x="33" y="0"/>
                    <a:pt x="31" y="0"/>
                  </a:cubicBezTo>
                  <a:close/>
                  <a:moveTo>
                    <a:pt x="6" y="2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31" y="3"/>
                    <a:pt x="32" y="5"/>
                    <a:pt x="32" y="7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1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4" y="2"/>
                    <a:pt x="6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90" name="Freeform 47"/>
            <p:cNvSpPr/>
            <p:nvPr/>
          </p:nvSpPr>
          <p:spPr bwMode="auto">
            <a:xfrm>
              <a:off x="2497" y="534"/>
              <a:ext cx="64" cy="49"/>
            </a:xfrm>
            <a:custGeom>
              <a:avLst/>
              <a:gdLst>
                <a:gd name="T0" fmla="*/ 64 w 32"/>
                <a:gd name="T1" fmla="*/ 49 h 25"/>
                <a:gd name="T2" fmla="*/ 0 w 32"/>
                <a:gd name="T3" fmla="*/ 47 h 25"/>
                <a:gd name="T4" fmla="*/ 0 w 32"/>
                <a:gd name="T5" fmla="*/ 10 h 25"/>
                <a:gd name="T6" fmla="*/ 12 w 32"/>
                <a:gd name="T7" fmla="*/ 0 h 25"/>
                <a:gd name="T8" fmla="*/ 64 w 32"/>
                <a:gd name="T9" fmla="*/ 0 h 25"/>
                <a:gd name="T10" fmla="*/ 64 w 32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32" y="25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2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91" name="Freeform 48"/>
            <p:cNvSpPr>
              <a:spLocks noEditPoints="1"/>
            </p:cNvSpPr>
            <p:nvPr/>
          </p:nvSpPr>
          <p:spPr bwMode="auto">
            <a:xfrm>
              <a:off x="2495" y="532"/>
              <a:ext cx="69" cy="51"/>
            </a:xfrm>
            <a:custGeom>
              <a:avLst/>
              <a:gdLst>
                <a:gd name="T0" fmla="*/ 61 w 35"/>
                <a:gd name="T1" fmla="*/ 0 h 26"/>
                <a:gd name="T2" fmla="*/ 8 w 35"/>
                <a:gd name="T3" fmla="*/ 0 h 26"/>
                <a:gd name="T4" fmla="*/ 0 w 35"/>
                <a:gd name="T5" fmla="*/ 8 h 26"/>
                <a:gd name="T6" fmla="*/ 0 w 35"/>
                <a:gd name="T7" fmla="*/ 43 h 26"/>
                <a:gd name="T8" fmla="*/ 8 w 35"/>
                <a:gd name="T9" fmla="*/ 51 h 26"/>
                <a:gd name="T10" fmla="*/ 61 w 35"/>
                <a:gd name="T11" fmla="*/ 51 h 26"/>
                <a:gd name="T12" fmla="*/ 69 w 35"/>
                <a:gd name="T13" fmla="*/ 43 h 26"/>
                <a:gd name="T14" fmla="*/ 69 w 35"/>
                <a:gd name="T15" fmla="*/ 8 h 26"/>
                <a:gd name="T16" fmla="*/ 61 w 35"/>
                <a:gd name="T17" fmla="*/ 0 h 26"/>
                <a:gd name="T18" fmla="*/ 12 w 35"/>
                <a:gd name="T19" fmla="*/ 4 h 26"/>
                <a:gd name="T20" fmla="*/ 55 w 35"/>
                <a:gd name="T21" fmla="*/ 4 h 26"/>
                <a:gd name="T22" fmla="*/ 63 w 35"/>
                <a:gd name="T23" fmla="*/ 14 h 26"/>
                <a:gd name="T24" fmla="*/ 63 w 35"/>
                <a:gd name="T25" fmla="*/ 39 h 26"/>
                <a:gd name="T26" fmla="*/ 55 w 35"/>
                <a:gd name="T27" fmla="*/ 49 h 26"/>
                <a:gd name="T28" fmla="*/ 12 w 35"/>
                <a:gd name="T29" fmla="*/ 49 h 26"/>
                <a:gd name="T30" fmla="*/ 4 w 35"/>
                <a:gd name="T31" fmla="*/ 39 h 26"/>
                <a:gd name="T32" fmla="*/ 4 w 35"/>
                <a:gd name="T33" fmla="*/ 12 h 26"/>
                <a:gd name="T34" fmla="*/ 12 w 35"/>
                <a:gd name="T35" fmla="*/ 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6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5" y="24"/>
                    <a:pt x="35" y="22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2"/>
                    <a:pt x="33" y="0"/>
                    <a:pt x="31" y="0"/>
                  </a:cubicBezTo>
                  <a:close/>
                  <a:moveTo>
                    <a:pt x="6" y="2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2" y="4"/>
                    <a:pt x="32" y="7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0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4" y="2"/>
                    <a:pt x="6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92" name="Freeform 49"/>
            <p:cNvSpPr/>
            <p:nvPr/>
          </p:nvSpPr>
          <p:spPr bwMode="auto">
            <a:xfrm>
              <a:off x="2580" y="534"/>
              <a:ext cx="64" cy="49"/>
            </a:xfrm>
            <a:custGeom>
              <a:avLst/>
              <a:gdLst>
                <a:gd name="T0" fmla="*/ 64 w 32"/>
                <a:gd name="T1" fmla="*/ 49 h 25"/>
                <a:gd name="T2" fmla="*/ 0 w 32"/>
                <a:gd name="T3" fmla="*/ 49 h 25"/>
                <a:gd name="T4" fmla="*/ 0 w 32"/>
                <a:gd name="T5" fmla="*/ 12 h 25"/>
                <a:gd name="T6" fmla="*/ 12 w 32"/>
                <a:gd name="T7" fmla="*/ 0 h 25"/>
                <a:gd name="T8" fmla="*/ 64 w 32"/>
                <a:gd name="T9" fmla="*/ 0 h 25"/>
                <a:gd name="T10" fmla="*/ 64 w 32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32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2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93" name="Freeform 50"/>
            <p:cNvSpPr>
              <a:spLocks noEditPoints="1"/>
            </p:cNvSpPr>
            <p:nvPr/>
          </p:nvSpPr>
          <p:spPr bwMode="auto">
            <a:xfrm>
              <a:off x="2578" y="532"/>
              <a:ext cx="68" cy="53"/>
            </a:xfrm>
            <a:custGeom>
              <a:avLst/>
              <a:gdLst>
                <a:gd name="T0" fmla="*/ 62 w 34"/>
                <a:gd name="T1" fmla="*/ 0 h 27"/>
                <a:gd name="T2" fmla="*/ 8 w 34"/>
                <a:gd name="T3" fmla="*/ 0 h 27"/>
                <a:gd name="T4" fmla="*/ 0 w 34"/>
                <a:gd name="T5" fmla="*/ 8 h 27"/>
                <a:gd name="T6" fmla="*/ 0 w 34"/>
                <a:gd name="T7" fmla="*/ 43 h 27"/>
                <a:gd name="T8" fmla="*/ 8 w 34"/>
                <a:gd name="T9" fmla="*/ 51 h 27"/>
                <a:gd name="T10" fmla="*/ 60 w 34"/>
                <a:gd name="T11" fmla="*/ 53 h 27"/>
                <a:gd name="T12" fmla="*/ 68 w 34"/>
                <a:gd name="T13" fmla="*/ 43 h 27"/>
                <a:gd name="T14" fmla="*/ 68 w 34"/>
                <a:gd name="T15" fmla="*/ 10 h 27"/>
                <a:gd name="T16" fmla="*/ 62 w 34"/>
                <a:gd name="T17" fmla="*/ 0 h 27"/>
                <a:gd name="T18" fmla="*/ 12 w 34"/>
                <a:gd name="T19" fmla="*/ 4 h 27"/>
                <a:gd name="T20" fmla="*/ 56 w 34"/>
                <a:gd name="T21" fmla="*/ 4 h 27"/>
                <a:gd name="T22" fmla="*/ 64 w 34"/>
                <a:gd name="T23" fmla="*/ 14 h 27"/>
                <a:gd name="T24" fmla="*/ 62 w 34"/>
                <a:gd name="T25" fmla="*/ 41 h 27"/>
                <a:gd name="T26" fmla="*/ 56 w 34"/>
                <a:gd name="T27" fmla="*/ 49 h 27"/>
                <a:gd name="T28" fmla="*/ 10 w 34"/>
                <a:gd name="T29" fmla="*/ 49 h 27"/>
                <a:gd name="T30" fmla="*/ 4 w 34"/>
                <a:gd name="T31" fmla="*/ 39 h 27"/>
                <a:gd name="T32" fmla="*/ 4 w 34"/>
                <a:gd name="T33" fmla="*/ 14 h 27"/>
                <a:gd name="T34" fmla="*/ 12 w 34"/>
                <a:gd name="T35" fmla="*/ 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1" y="26"/>
                    <a:pt x="4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3" y="27"/>
                    <a:pt x="34" y="25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3" y="0"/>
                    <a:pt x="31" y="0"/>
                  </a:cubicBezTo>
                  <a:close/>
                  <a:moveTo>
                    <a:pt x="6" y="2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2" y="4"/>
                    <a:pt x="32" y="7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3"/>
                    <a:pt x="30" y="25"/>
                    <a:pt x="28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2" y="23"/>
                    <a:pt x="2" y="2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4" y="2"/>
                    <a:pt x="6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94" name="Freeform 51"/>
            <p:cNvSpPr/>
            <p:nvPr/>
          </p:nvSpPr>
          <p:spPr bwMode="auto">
            <a:xfrm>
              <a:off x="2659" y="531"/>
              <a:ext cx="65" cy="49"/>
            </a:xfrm>
            <a:custGeom>
              <a:avLst/>
              <a:gdLst>
                <a:gd name="T0" fmla="*/ 65 w 33"/>
                <a:gd name="T1" fmla="*/ 49 h 25"/>
                <a:gd name="T2" fmla="*/ 0 w 33"/>
                <a:gd name="T3" fmla="*/ 49 h 25"/>
                <a:gd name="T4" fmla="*/ 2 w 33"/>
                <a:gd name="T5" fmla="*/ 12 h 25"/>
                <a:gd name="T6" fmla="*/ 12 w 33"/>
                <a:gd name="T7" fmla="*/ 0 h 25"/>
                <a:gd name="T8" fmla="*/ 65 w 33"/>
                <a:gd name="T9" fmla="*/ 2 h 25"/>
                <a:gd name="T10" fmla="*/ 65 w 33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33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3"/>
                    <a:pt x="3" y="0"/>
                    <a:pt x="6" y="0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25"/>
                    <a:pt x="33" y="25"/>
                    <a:pt x="33" y="25"/>
                  </a:cubicBezTo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95" name="Freeform 52"/>
            <p:cNvSpPr>
              <a:spLocks noEditPoints="1"/>
            </p:cNvSpPr>
            <p:nvPr/>
          </p:nvSpPr>
          <p:spPr bwMode="auto">
            <a:xfrm>
              <a:off x="2660" y="532"/>
              <a:ext cx="69" cy="53"/>
            </a:xfrm>
            <a:custGeom>
              <a:avLst/>
              <a:gdLst>
                <a:gd name="T0" fmla="*/ 61 w 35"/>
                <a:gd name="T1" fmla="*/ 0 h 27"/>
                <a:gd name="T2" fmla="*/ 8 w 35"/>
                <a:gd name="T3" fmla="*/ 0 h 27"/>
                <a:gd name="T4" fmla="*/ 2 w 35"/>
                <a:gd name="T5" fmla="*/ 10 h 27"/>
                <a:gd name="T6" fmla="*/ 2 w 35"/>
                <a:gd name="T7" fmla="*/ 43 h 27"/>
                <a:gd name="T8" fmla="*/ 8 w 35"/>
                <a:gd name="T9" fmla="*/ 53 h 27"/>
                <a:gd name="T10" fmla="*/ 61 w 35"/>
                <a:gd name="T11" fmla="*/ 53 h 27"/>
                <a:gd name="T12" fmla="*/ 69 w 35"/>
                <a:gd name="T13" fmla="*/ 43 h 27"/>
                <a:gd name="T14" fmla="*/ 69 w 35"/>
                <a:gd name="T15" fmla="*/ 10 h 27"/>
                <a:gd name="T16" fmla="*/ 61 w 35"/>
                <a:gd name="T17" fmla="*/ 0 h 27"/>
                <a:gd name="T18" fmla="*/ 12 w 35"/>
                <a:gd name="T19" fmla="*/ 4 h 27"/>
                <a:gd name="T20" fmla="*/ 55 w 35"/>
                <a:gd name="T21" fmla="*/ 6 h 27"/>
                <a:gd name="T22" fmla="*/ 63 w 35"/>
                <a:gd name="T23" fmla="*/ 14 h 27"/>
                <a:gd name="T24" fmla="*/ 63 w 35"/>
                <a:gd name="T25" fmla="*/ 41 h 27"/>
                <a:gd name="T26" fmla="*/ 55 w 35"/>
                <a:gd name="T27" fmla="*/ 49 h 27"/>
                <a:gd name="T28" fmla="*/ 12 w 35"/>
                <a:gd name="T29" fmla="*/ 49 h 27"/>
                <a:gd name="T30" fmla="*/ 4 w 35"/>
                <a:gd name="T31" fmla="*/ 41 h 27"/>
                <a:gd name="T32" fmla="*/ 6 w 35"/>
                <a:gd name="T33" fmla="*/ 14 h 27"/>
                <a:gd name="T34" fmla="*/ 12 w 35"/>
                <a:gd name="T35" fmla="*/ 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1" y="5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3" y="27"/>
                    <a:pt x="35" y="25"/>
                    <a:pt x="35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3"/>
                    <a:pt x="33" y="0"/>
                    <a:pt x="31" y="0"/>
                  </a:cubicBezTo>
                  <a:moveTo>
                    <a:pt x="6" y="2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31" y="3"/>
                    <a:pt x="32" y="5"/>
                    <a:pt x="32" y="7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0" y="26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4" y="2"/>
                    <a:pt x="6" y="2"/>
                  </a:cubicBezTo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96" name="Freeform 53"/>
            <p:cNvSpPr/>
            <p:nvPr/>
          </p:nvSpPr>
          <p:spPr bwMode="auto">
            <a:xfrm>
              <a:off x="2745" y="536"/>
              <a:ext cx="63" cy="49"/>
            </a:xfrm>
            <a:custGeom>
              <a:avLst/>
              <a:gdLst>
                <a:gd name="T0" fmla="*/ 63 w 32"/>
                <a:gd name="T1" fmla="*/ 49 h 25"/>
                <a:gd name="T2" fmla="*/ 0 w 32"/>
                <a:gd name="T3" fmla="*/ 47 h 25"/>
                <a:gd name="T4" fmla="*/ 0 w 32"/>
                <a:gd name="T5" fmla="*/ 10 h 25"/>
                <a:gd name="T6" fmla="*/ 12 w 32"/>
                <a:gd name="T7" fmla="*/ 0 h 25"/>
                <a:gd name="T8" fmla="*/ 63 w 32"/>
                <a:gd name="T9" fmla="*/ 0 h 25"/>
                <a:gd name="T10" fmla="*/ 63 w 32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32" y="25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5"/>
                    <a:pt x="32" y="25"/>
                    <a:pt x="32" y="25"/>
                  </a:cubicBezTo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97" name="Freeform 54"/>
            <p:cNvSpPr>
              <a:spLocks noEditPoints="1"/>
            </p:cNvSpPr>
            <p:nvPr/>
          </p:nvSpPr>
          <p:spPr bwMode="auto">
            <a:xfrm>
              <a:off x="2743" y="534"/>
              <a:ext cx="69" cy="51"/>
            </a:xfrm>
            <a:custGeom>
              <a:avLst/>
              <a:gdLst>
                <a:gd name="T0" fmla="*/ 61 w 35"/>
                <a:gd name="T1" fmla="*/ 0 h 26"/>
                <a:gd name="T2" fmla="*/ 8 w 35"/>
                <a:gd name="T3" fmla="*/ 0 h 26"/>
                <a:gd name="T4" fmla="*/ 0 w 35"/>
                <a:gd name="T5" fmla="*/ 8 h 26"/>
                <a:gd name="T6" fmla="*/ 0 w 35"/>
                <a:gd name="T7" fmla="*/ 43 h 26"/>
                <a:gd name="T8" fmla="*/ 8 w 35"/>
                <a:gd name="T9" fmla="*/ 51 h 26"/>
                <a:gd name="T10" fmla="*/ 61 w 35"/>
                <a:gd name="T11" fmla="*/ 51 h 26"/>
                <a:gd name="T12" fmla="*/ 69 w 35"/>
                <a:gd name="T13" fmla="*/ 43 h 26"/>
                <a:gd name="T14" fmla="*/ 69 w 35"/>
                <a:gd name="T15" fmla="*/ 8 h 26"/>
                <a:gd name="T16" fmla="*/ 61 w 35"/>
                <a:gd name="T17" fmla="*/ 0 h 26"/>
                <a:gd name="T18" fmla="*/ 12 w 35"/>
                <a:gd name="T19" fmla="*/ 4 h 26"/>
                <a:gd name="T20" fmla="*/ 55 w 35"/>
                <a:gd name="T21" fmla="*/ 4 h 26"/>
                <a:gd name="T22" fmla="*/ 63 w 35"/>
                <a:gd name="T23" fmla="*/ 14 h 26"/>
                <a:gd name="T24" fmla="*/ 63 w 35"/>
                <a:gd name="T25" fmla="*/ 39 h 26"/>
                <a:gd name="T26" fmla="*/ 55 w 35"/>
                <a:gd name="T27" fmla="*/ 49 h 26"/>
                <a:gd name="T28" fmla="*/ 12 w 35"/>
                <a:gd name="T29" fmla="*/ 49 h 26"/>
                <a:gd name="T30" fmla="*/ 4 w 35"/>
                <a:gd name="T31" fmla="*/ 39 h 26"/>
                <a:gd name="T32" fmla="*/ 4 w 35"/>
                <a:gd name="T33" fmla="*/ 12 h 26"/>
                <a:gd name="T34" fmla="*/ 12 w 35"/>
                <a:gd name="T35" fmla="*/ 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6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5" y="24"/>
                    <a:pt x="35" y="22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2"/>
                    <a:pt x="33" y="0"/>
                    <a:pt x="31" y="0"/>
                  </a:cubicBezTo>
                  <a:moveTo>
                    <a:pt x="6" y="2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2" y="4"/>
                    <a:pt x="32" y="7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0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4" y="2"/>
                    <a:pt x="6" y="2"/>
                  </a:cubicBezTo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98" name="Freeform 55"/>
            <p:cNvSpPr/>
            <p:nvPr/>
          </p:nvSpPr>
          <p:spPr bwMode="auto">
            <a:xfrm>
              <a:off x="2828" y="536"/>
              <a:ext cx="64" cy="49"/>
            </a:xfrm>
            <a:custGeom>
              <a:avLst/>
              <a:gdLst>
                <a:gd name="T0" fmla="*/ 64 w 32"/>
                <a:gd name="T1" fmla="*/ 49 h 25"/>
                <a:gd name="T2" fmla="*/ 0 w 32"/>
                <a:gd name="T3" fmla="*/ 49 h 25"/>
                <a:gd name="T4" fmla="*/ 0 w 32"/>
                <a:gd name="T5" fmla="*/ 12 h 25"/>
                <a:gd name="T6" fmla="*/ 12 w 32"/>
                <a:gd name="T7" fmla="*/ 0 h 25"/>
                <a:gd name="T8" fmla="*/ 64 w 32"/>
                <a:gd name="T9" fmla="*/ 0 h 25"/>
                <a:gd name="T10" fmla="*/ 64 w 32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32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2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99" name="Freeform 56"/>
            <p:cNvSpPr>
              <a:spLocks noEditPoints="1"/>
            </p:cNvSpPr>
            <p:nvPr/>
          </p:nvSpPr>
          <p:spPr bwMode="auto">
            <a:xfrm>
              <a:off x="2826" y="534"/>
              <a:ext cx="68" cy="53"/>
            </a:xfrm>
            <a:custGeom>
              <a:avLst/>
              <a:gdLst>
                <a:gd name="T0" fmla="*/ 62 w 34"/>
                <a:gd name="T1" fmla="*/ 0 h 27"/>
                <a:gd name="T2" fmla="*/ 8 w 34"/>
                <a:gd name="T3" fmla="*/ 0 h 27"/>
                <a:gd name="T4" fmla="*/ 0 w 34"/>
                <a:gd name="T5" fmla="*/ 8 h 27"/>
                <a:gd name="T6" fmla="*/ 0 w 34"/>
                <a:gd name="T7" fmla="*/ 43 h 27"/>
                <a:gd name="T8" fmla="*/ 8 w 34"/>
                <a:gd name="T9" fmla="*/ 51 h 27"/>
                <a:gd name="T10" fmla="*/ 60 w 34"/>
                <a:gd name="T11" fmla="*/ 53 h 27"/>
                <a:gd name="T12" fmla="*/ 68 w 34"/>
                <a:gd name="T13" fmla="*/ 43 h 27"/>
                <a:gd name="T14" fmla="*/ 68 w 34"/>
                <a:gd name="T15" fmla="*/ 10 h 27"/>
                <a:gd name="T16" fmla="*/ 62 w 34"/>
                <a:gd name="T17" fmla="*/ 0 h 27"/>
                <a:gd name="T18" fmla="*/ 12 w 34"/>
                <a:gd name="T19" fmla="*/ 4 h 27"/>
                <a:gd name="T20" fmla="*/ 56 w 34"/>
                <a:gd name="T21" fmla="*/ 4 h 27"/>
                <a:gd name="T22" fmla="*/ 64 w 34"/>
                <a:gd name="T23" fmla="*/ 14 h 27"/>
                <a:gd name="T24" fmla="*/ 62 w 34"/>
                <a:gd name="T25" fmla="*/ 41 h 27"/>
                <a:gd name="T26" fmla="*/ 56 w 34"/>
                <a:gd name="T27" fmla="*/ 49 h 27"/>
                <a:gd name="T28" fmla="*/ 10 w 34"/>
                <a:gd name="T29" fmla="*/ 49 h 27"/>
                <a:gd name="T30" fmla="*/ 4 w 34"/>
                <a:gd name="T31" fmla="*/ 39 h 27"/>
                <a:gd name="T32" fmla="*/ 4 w 34"/>
                <a:gd name="T33" fmla="*/ 14 h 27"/>
                <a:gd name="T34" fmla="*/ 12 w 34"/>
                <a:gd name="T35" fmla="*/ 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3" y="27"/>
                    <a:pt x="34" y="25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3" y="0"/>
                    <a:pt x="31" y="0"/>
                  </a:cubicBezTo>
                  <a:close/>
                  <a:moveTo>
                    <a:pt x="6" y="2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2" y="4"/>
                    <a:pt x="32" y="7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3"/>
                    <a:pt x="30" y="25"/>
                    <a:pt x="28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2" y="23"/>
                    <a:pt x="2" y="2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4" y="2"/>
                    <a:pt x="6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00" name="Freeform 57"/>
            <p:cNvSpPr/>
            <p:nvPr/>
          </p:nvSpPr>
          <p:spPr bwMode="auto">
            <a:xfrm>
              <a:off x="2909" y="536"/>
              <a:ext cx="123" cy="49"/>
            </a:xfrm>
            <a:custGeom>
              <a:avLst/>
              <a:gdLst>
                <a:gd name="T0" fmla="*/ 123 w 62"/>
                <a:gd name="T1" fmla="*/ 49 h 25"/>
                <a:gd name="T2" fmla="*/ 0 w 62"/>
                <a:gd name="T3" fmla="*/ 49 h 25"/>
                <a:gd name="T4" fmla="*/ 2 w 62"/>
                <a:gd name="T5" fmla="*/ 12 h 25"/>
                <a:gd name="T6" fmla="*/ 12 w 62"/>
                <a:gd name="T7" fmla="*/ 0 h 25"/>
                <a:gd name="T8" fmla="*/ 123 w 62"/>
                <a:gd name="T9" fmla="*/ 2 h 25"/>
                <a:gd name="T10" fmla="*/ 123 w 62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2" h="25">
                  <a:moveTo>
                    <a:pt x="62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3"/>
                    <a:pt x="3" y="0"/>
                    <a:pt x="6" y="0"/>
                  </a:cubicBezTo>
                  <a:cubicBezTo>
                    <a:pt x="62" y="1"/>
                    <a:pt x="62" y="1"/>
                    <a:pt x="62" y="1"/>
                  </a:cubicBezTo>
                  <a:lnTo>
                    <a:pt x="62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01" name="Freeform 58"/>
            <p:cNvSpPr>
              <a:spLocks noEditPoints="1"/>
            </p:cNvSpPr>
            <p:nvPr/>
          </p:nvSpPr>
          <p:spPr bwMode="auto">
            <a:xfrm>
              <a:off x="2909" y="534"/>
              <a:ext cx="127" cy="53"/>
            </a:xfrm>
            <a:custGeom>
              <a:avLst/>
              <a:gdLst>
                <a:gd name="T0" fmla="*/ 119 w 64"/>
                <a:gd name="T1" fmla="*/ 2 h 27"/>
                <a:gd name="T2" fmla="*/ 8 w 64"/>
                <a:gd name="T3" fmla="*/ 0 h 27"/>
                <a:gd name="T4" fmla="*/ 0 w 64"/>
                <a:gd name="T5" fmla="*/ 10 h 27"/>
                <a:gd name="T6" fmla="*/ 0 w 64"/>
                <a:gd name="T7" fmla="*/ 43 h 27"/>
                <a:gd name="T8" fmla="*/ 6 w 64"/>
                <a:gd name="T9" fmla="*/ 53 h 27"/>
                <a:gd name="T10" fmla="*/ 119 w 64"/>
                <a:gd name="T11" fmla="*/ 53 h 27"/>
                <a:gd name="T12" fmla="*/ 125 w 64"/>
                <a:gd name="T13" fmla="*/ 45 h 27"/>
                <a:gd name="T14" fmla="*/ 127 w 64"/>
                <a:gd name="T15" fmla="*/ 10 h 27"/>
                <a:gd name="T16" fmla="*/ 119 w 64"/>
                <a:gd name="T17" fmla="*/ 2 h 27"/>
                <a:gd name="T18" fmla="*/ 10 w 64"/>
                <a:gd name="T19" fmla="*/ 4 h 27"/>
                <a:gd name="T20" fmla="*/ 113 w 64"/>
                <a:gd name="T21" fmla="*/ 6 h 27"/>
                <a:gd name="T22" fmla="*/ 121 w 64"/>
                <a:gd name="T23" fmla="*/ 14 h 27"/>
                <a:gd name="T24" fmla="*/ 121 w 64"/>
                <a:gd name="T25" fmla="*/ 41 h 27"/>
                <a:gd name="T26" fmla="*/ 113 w 64"/>
                <a:gd name="T27" fmla="*/ 51 h 27"/>
                <a:gd name="T28" fmla="*/ 10 w 64"/>
                <a:gd name="T29" fmla="*/ 49 h 27"/>
                <a:gd name="T30" fmla="*/ 2 w 64"/>
                <a:gd name="T31" fmla="*/ 41 h 27"/>
                <a:gd name="T32" fmla="*/ 4 w 64"/>
                <a:gd name="T33" fmla="*/ 14 h 27"/>
                <a:gd name="T34" fmla="*/ 10 w 64"/>
                <a:gd name="T35" fmla="*/ 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64" h="27">
                  <a:moveTo>
                    <a:pt x="60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1" y="27"/>
                    <a:pt x="3" y="27"/>
                  </a:cubicBezTo>
                  <a:cubicBezTo>
                    <a:pt x="60" y="27"/>
                    <a:pt x="60" y="27"/>
                    <a:pt x="60" y="27"/>
                  </a:cubicBezTo>
                  <a:cubicBezTo>
                    <a:pt x="62" y="27"/>
                    <a:pt x="63" y="25"/>
                    <a:pt x="63" y="23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3"/>
                    <a:pt x="62" y="1"/>
                    <a:pt x="60" y="1"/>
                  </a:cubicBezTo>
                  <a:close/>
                  <a:moveTo>
                    <a:pt x="5" y="2"/>
                  </a:moveTo>
                  <a:cubicBezTo>
                    <a:pt x="57" y="3"/>
                    <a:pt x="57" y="3"/>
                    <a:pt x="57" y="3"/>
                  </a:cubicBezTo>
                  <a:cubicBezTo>
                    <a:pt x="59" y="3"/>
                    <a:pt x="61" y="5"/>
                    <a:pt x="61" y="7"/>
                  </a:cubicBezTo>
                  <a:cubicBezTo>
                    <a:pt x="61" y="21"/>
                    <a:pt x="61" y="21"/>
                    <a:pt x="61" y="21"/>
                  </a:cubicBezTo>
                  <a:cubicBezTo>
                    <a:pt x="61" y="24"/>
                    <a:pt x="59" y="26"/>
                    <a:pt x="57" y="26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1" y="23"/>
                    <a:pt x="1" y="21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02" name="Freeform 59"/>
            <p:cNvSpPr/>
            <p:nvPr/>
          </p:nvSpPr>
          <p:spPr bwMode="auto">
            <a:xfrm>
              <a:off x="2969" y="605"/>
              <a:ext cx="63" cy="50"/>
            </a:xfrm>
            <a:custGeom>
              <a:avLst/>
              <a:gdLst>
                <a:gd name="T0" fmla="*/ 0 w 32"/>
                <a:gd name="T1" fmla="*/ 50 h 25"/>
                <a:gd name="T2" fmla="*/ 63 w 32"/>
                <a:gd name="T3" fmla="*/ 50 h 25"/>
                <a:gd name="T4" fmla="*/ 63 w 32"/>
                <a:gd name="T5" fmla="*/ 12 h 25"/>
                <a:gd name="T6" fmla="*/ 53 w 32"/>
                <a:gd name="T7" fmla="*/ 0 h 25"/>
                <a:gd name="T8" fmla="*/ 0 w 32"/>
                <a:gd name="T9" fmla="*/ 0 h 25"/>
                <a:gd name="T10" fmla="*/ 0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3"/>
                    <a:pt x="30" y="0"/>
                    <a:pt x="2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03" name="Freeform 60"/>
            <p:cNvSpPr>
              <a:spLocks noEditPoints="1"/>
            </p:cNvSpPr>
            <p:nvPr/>
          </p:nvSpPr>
          <p:spPr bwMode="auto">
            <a:xfrm>
              <a:off x="2967" y="603"/>
              <a:ext cx="67" cy="54"/>
            </a:xfrm>
            <a:custGeom>
              <a:avLst/>
              <a:gdLst>
                <a:gd name="T0" fmla="*/ 0 w 34"/>
                <a:gd name="T1" fmla="*/ 10 h 27"/>
                <a:gd name="T2" fmla="*/ 0 w 34"/>
                <a:gd name="T3" fmla="*/ 44 h 27"/>
                <a:gd name="T4" fmla="*/ 6 w 34"/>
                <a:gd name="T5" fmla="*/ 54 h 27"/>
                <a:gd name="T6" fmla="*/ 59 w 34"/>
                <a:gd name="T7" fmla="*/ 54 h 27"/>
                <a:gd name="T8" fmla="*/ 67 w 34"/>
                <a:gd name="T9" fmla="*/ 44 h 27"/>
                <a:gd name="T10" fmla="*/ 67 w 34"/>
                <a:gd name="T11" fmla="*/ 10 h 27"/>
                <a:gd name="T12" fmla="*/ 61 w 34"/>
                <a:gd name="T13" fmla="*/ 0 h 27"/>
                <a:gd name="T14" fmla="*/ 8 w 34"/>
                <a:gd name="T15" fmla="*/ 0 h 27"/>
                <a:gd name="T16" fmla="*/ 0 w 34"/>
                <a:gd name="T17" fmla="*/ 10 h 27"/>
                <a:gd name="T18" fmla="*/ 63 w 34"/>
                <a:gd name="T19" fmla="*/ 14 h 27"/>
                <a:gd name="T20" fmla="*/ 63 w 34"/>
                <a:gd name="T21" fmla="*/ 42 h 27"/>
                <a:gd name="T22" fmla="*/ 55 w 34"/>
                <a:gd name="T23" fmla="*/ 50 h 27"/>
                <a:gd name="T24" fmla="*/ 12 w 34"/>
                <a:gd name="T25" fmla="*/ 50 h 27"/>
                <a:gd name="T26" fmla="*/ 6 w 34"/>
                <a:gd name="T27" fmla="*/ 42 h 27"/>
                <a:gd name="T28" fmla="*/ 6 w 34"/>
                <a:gd name="T29" fmla="*/ 14 h 27"/>
                <a:gd name="T30" fmla="*/ 12 w 34"/>
                <a:gd name="T31" fmla="*/ 4 h 27"/>
                <a:gd name="T32" fmla="*/ 57 w 34"/>
                <a:gd name="T33" fmla="*/ 4 h 27"/>
                <a:gd name="T34" fmla="*/ 63 w 34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1" y="27"/>
                    <a:pt x="3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4" y="25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32" y="7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1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3" y="23"/>
                    <a:pt x="3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4" y="2"/>
                    <a:pt x="6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3"/>
                    <a:pt x="32" y="5"/>
                    <a:pt x="32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04" name="Freeform 61"/>
            <p:cNvSpPr/>
            <p:nvPr/>
          </p:nvSpPr>
          <p:spPr bwMode="auto">
            <a:xfrm>
              <a:off x="2886" y="605"/>
              <a:ext cx="65" cy="50"/>
            </a:xfrm>
            <a:custGeom>
              <a:avLst/>
              <a:gdLst>
                <a:gd name="T0" fmla="*/ 0 w 33"/>
                <a:gd name="T1" fmla="*/ 50 h 25"/>
                <a:gd name="T2" fmla="*/ 63 w 33"/>
                <a:gd name="T3" fmla="*/ 50 h 25"/>
                <a:gd name="T4" fmla="*/ 65 w 33"/>
                <a:gd name="T5" fmla="*/ 12 h 25"/>
                <a:gd name="T6" fmla="*/ 53 w 33"/>
                <a:gd name="T7" fmla="*/ 0 h 25"/>
                <a:gd name="T8" fmla="*/ 2 w 33"/>
                <a:gd name="T9" fmla="*/ 0 h 25"/>
                <a:gd name="T10" fmla="*/ 0 w 33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3"/>
                    <a:pt x="30" y="0"/>
                    <a:pt x="27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05" name="Freeform 62"/>
            <p:cNvSpPr>
              <a:spLocks noEditPoints="1"/>
            </p:cNvSpPr>
            <p:nvPr/>
          </p:nvSpPr>
          <p:spPr bwMode="auto">
            <a:xfrm>
              <a:off x="2884" y="603"/>
              <a:ext cx="69" cy="54"/>
            </a:xfrm>
            <a:custGeom>
              <a:avLst/>
              <a:gdLst>
                <a:gd name="T0" fmla="*/ 0 w 35"/>
                <a:gd name="T1" fmla="*/ 8 h 27"/>
                <a:gd name="T2" fmla="*/ 0 w 35"/>
                <a:gd name="T3" fmla="*/ 44 h 27"/>
                <a:gd name="T4" fmla="*/ 8 w 35"/>
                <a:gd name="T5" fmla="*/ 52 h 27"/>
                <a:gd name="T6" fmla="*/ 61 w 35"/>
                <a:gd name="T7" fmla="*/ 52 h 27"/>
                <a:gd name="T8" fmla="*/ 67 w 35"/>
                <a:gd name="T9" fmla="*/ 44 h 27"/>
                <a:gd name="T10" fmla="*/ 69 w 35"/>
                <a:gd name="T11" fmla="*/ 10 h 27"/>
                <a:gd name="T12" fmla="*/ 61 w 35"/>
                <a:gd name="T13" fmla="*/ 0 h 27"/>
                <a:gd name="T14" fmla="*/ 8 w 35"/>
                <a:gd name="T15" fmla="*/ 0 h 27"/>
                <a:gd name="T16" fmla="*/ 0 w 35"/>
                <a:gd name="T17" fmla="*/ 8 h 27"/>
                <a:gd name="T18" fmla="*/ 65 w 35"/>
                <a:gd name="T19" fmla="*/ 14 h 27"/>
                <a:gd name="T20" fmla="*/ 65 w 35"/>
                <a:gd name="T21" fmla="*/ 42 h 27"/>
                <a:gd name="T22" fmla="*/ 57 w 35"/>
                <a:gd name="T23" fmla="*/ 50 h 27"/>
                <a:gd name="T24" fmla="*/ 14 w 35"/>
                <a:gd name="T25" fmla="*/ 50 h 27"/>
                <a:gd name="T26" fmla="*/ 6 w 35"/>
                <a:gd name="T27" fmla="*/ 40 h 27"/>
                <a:gd name="T28" fmla="*/ 6 w 35"/>
                <a:gd name="T29" fmla="*/ 12 h 27"/>
                <a:gd name="T30" fmla="*/ 14 w 35"/>
                <a:gd name="T31" fmla="*/ 4 h 27"/>
                <a:gd name="T32" fmla="*/ 57 w 35"/>
                <a:gd name="T33" fmla="*/ 4 h 27"/>
                <a:gd name="T34" fmla="*/ 65 w 35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0" y="4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7"/>
                    <a:pt x="34" y="24"/>
                    <a:pt x="34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  <a:moveTo>
                    <a:pt x="33" y="7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3" y="23"/>
                    <a:pt x="31" y="25"/>
                    <a:pt x="29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5" y="25"/>
                    <a:pt x="3" y="23"/>
                    <a:pt x="3" y="2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3" y="4"/>
                    <a:pt x="33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06" name="Freeform 63"/>
            <p:cNvSpPr/>
            <p:nvPr/>
          </p:nvSpPr>
          <p:spPr bwMode="auto">
            <a:xfrm>
              <a:off x="2804" y="605"/>
              <a:ext cx="64" cy="48"/>
            </a:xfrm>
            <a:custGeom>
              <a:avLst/>
              <a:gdLst>
                <a:gd name="T0" fmla="*/ 0 w 32"/>
                <a:gd name="T1" fmla="*/ 48 h 24"/>
                <a:gd name="T2" fmla="*/ 64 w 32"/>
                <a:gd name="T3" fmla="*/ 48 h 24"/>
                <a:gd name="T4" fmla="*/ 64 w 32"/>
                <a:gd name="T5" fmla="*/ 12 h 24"/>
                <a:gd name="T6" fmla="*/ 52 w 32"/>
                <a:gd name="T7" fmla="*/ 0 h 24"/>
                <a:gd name="T8" fmla="*/ 0 w 32"/>
                <a:gd name="T9" fmla="*/ 0 h 24"/>
                <a:gd name="T10" fmla="*/ 0 w 32"/>
                <a:gd name="T11" fmla="*/ 48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4">
                  <a:moveTo>
                    <a:pt x="0" y="24"/>
                  </a:moveTo>
                  <a:cubicBezTo>
                    <a:pt x="32" y="24"/>
                    <a:pt x="32" y="24"/>
                    <a:pt x="32" y="24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2"/>
                    <a:pt x="29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07" name="Freeform 64"/>
            <p:cNvSpPr>
              <a:spLocks noEditPoints="1"/>
            </p:cNvSpPr>
            <p:nvPr/>
          </p:nvSpPr>
          <p:spPr bwMode="auto">
            <a:xfrm>
              <a:off x="2800" y="601"/>
              <a:ext cx="70" cy="54"/>
            </a:xfrm>
            <a:custGeom>
              <a:avLst/>
              <a:gdLst>
                <a:gd name="T0" fmla="*/ 0 w 35"/>
                <a:gd name="T1" fmla="*/ 10 h 27"/>
                <a:gd name="T2" fmla="*/ 0 w 35"/>
                <a:gd name="T3" fmla="*/ 44 h 27"/>
                <a:gd name="T4" fmla="*/ 8 w 35"/>
                <a:gd name="T5" fmla="*/ 54 h 27"/>
                <a:gd name="T6" fmla="*/ 62 w 35"/>
                <a:gd name="T7" fmla="*/ 54 h 27"/>
                <a:gd name="T8" fmla="*/ 70 w 35"/>
                <a:gd name="T9" fmla="*/ 46 h 27"/>
                <a:gd name="T10" fmla="*/ 70 w 35"/>
                <a:gd name="T11" fmla="*/ 10 h 27"/>
                <a:gd name="T12" fmla="*/ 62 w 35"/>
                <a:gd name="T13" fmla="*/ 2 h 27"/>
                <a:gd name="T14" fmla="*/ 8 w 35"/>
                <a:gd name="T15" fmla="*/ 0 h 27"/>
                <a:gd name="T16" fmla="*/ 0 w 35"/>
                <a:gd name="T17" fmla="*/ 10 h 27"/>
                <a:gd name="T18" fmla="*/ 66 w 35"/>
                <a:gd name="T19" fmla="*/ 14 h 27"/>
                <a:gd name="T20" fmla="*/ 66 w 35"/>
                <a:gd name="T21" fmla="*/ 42 h 27"/>
                <a:gd name="T22" fmla="*/ 58 w 35"/>
                <a:gd name="T23" fmla="*/ 52 h 27"/>
                <a:gd name="T24" fmla="*/ 14 w 35"/>
                <a:gd name="T25" fmla="*/ 52 h 27"/>
                <a:gd name="T26" fmla="*/ 6 w 35"/>
                <a:gd name="T27" fmla="*/ 42 h 27"/>
                <a:gd name="T28" fmla="*/ 6 w 35"/>
                <a:gd name="T29" fmla="*/ 14 h 27"/>
                <a:gd name="T30" fmla="*/ 14 w 35"/>
                <a:gd name="T31" fmla="*/ 6 h 27"/>
                <a:gd name="T32" fmla="*/ 58 w 35"/>
                <a:gd name="T33" fmla="*/ 6 h 27"/>
                <a:gd name="T34" fmla="*/ 66 w 35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3" y="27"/>
                    <a:pt x="35" y="25"/>
                    <a:pt x="35" y="23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3"/>
                    <a:pt x="33" y="1"/>
                    <a:pt x="31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0" y="5"/>
                  </a:cubicBezTo>
                  <a:moveTo>
                    <a:pt x="33" y="7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3" y="24"/>
                    <a:pt x="31" y="26"/>
                    <a:pt x="29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5" y="25"/>
                    <a:pt x="3" y="23"/>
                    <a:pt x="3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5" y="3"/>
                    <a:pt x="7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1" y="3"/>
                    <a:pt x="33" y="5"/>
                    <a:pt x="33" y="7"/>
                  </a:cubicBezTo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08" name="Freeform 65"/>
            <p:cNvSpPr/>
            <p:nvPr/>
          </p:nvSpPr>
          <p:spPr bwMode="auto">
            <a:xfrm>
              <a:off x="2721" y="603"/>
              <a:ext cx="64" cy="50"/>
            </a:xfrm>
            <a:custGeom>
              <a:avLst/>
              <a:gdLst>
                <a:gd name="T0" fmla="*/ 0 w 32"/>
                <a:gd name="T1" fmla="*/ 50 h 25"/>
                <a:gd name="T2" fmla="*/ 64 w 32"/>
                <a:gd name="T3" fmla="*/ 50 h 25"/>
                <a:gd name="T4" fmla="*/ 64 w 32"/>
                <a:gd name="T5" fmla="*/ 12 h 25"/>
                <a:gd name="T6" fmla="*/ 52 w 32"/>
                <a:gd name="T7" fmla="*/ 0 h 25"/>
                <a:gd name="T8" fmla="*/ 0 w 32"/>
                <a:gd name="T9" fmla="*/ 0 h 25"/>
                <a:gd name="T10" fmla="*/ 0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3"/>
                    <a:pt x="30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09" name="Freeform 66"/>
            <p:cNvSpPr>
              <a:spLocks noEditPoints="1"/>
            </p:cNvSpPr>
            <p:nvPr/>
          </p:nvSpPr>
          <p:spPr bwMode="auto">
            <a:xfrm>
              <a:off x="2719" y="601"/>
              <a:ext cx="68" cy="54"/>
            </a:xfrm>
            <a:custGeom>
              <a:avLst/>
              <a:gdLst>
                <a:gd name="T0" fmla="*/ 0 w 34"/>
                <a:gd name="T1" fmla="*/ 10 h 27"/>
                <a:gd name="T2" fmla="*/ 0 w 34"/>
                <a:gd name="T3" fmla="*/ 44 h 27"/>
                <a:gd name="T4" fmla="*/ 6 w 34"/>
                <a:gd name="T5" fmla="*/ 54 h 27"/>
                <a:gd name="T6" fmla="*/ 60 w 34"/>
                <a:gd name="T7" fmla="*/ 54 h 27"/>
                <a:gd name="T8" fmla="*/ 68 w 34"/>
                <a:gd name="T9" fmla="*/ 44 h 27"/>
                <a:gd name="T10" fmla="*/ 68 w 34"/>
                <a:gd name="T11" fmla="*/ 10 h 27"/>
                <a:gd name="T12" fmla="*/ 60 w 34"/>
                <a:gd name="T13" fmla="*/ 0 h 27"/>
                <a:gd name="T14" fmla="*/ 8 w 34"/>
                <a:gd name="T15" fmla="*/ 0 h 27"/>
                <a:gd name="T16" fmla="*/ 0 w 34"/>
                <a:gd name="T17" fmla="*/ 10 h 27"/>
                <a:gd name="T18" fmla="*/ 64 w 34"/>
                <a:gd name="T19" fmla="*/ 14 h 27"/>
                <a:gd name="T20" fmla="*/ 64 w 34"/>
                <a:gd name="T21" fmla="*/ 42 h 27"/>
                <a:gd name="T22" fmla="*/ 56 w 34"/>
                <a:gd name="T23" fmla="*/ 50 h 27"/>
                <a:gd name="T24" fmla="*/ 12 w 34"/>
                <a:gd name="T25" fmla="*/ 50 h 27"/>
                <a:gd name="T26" fmla="*/ 4 w 34"/>
                <a:gd name="T27" fmla="*/ 42 h 27"/>
                <a:gd name="T28" fmla="*/ 6 w 34"/>
                <a:gd name="T29" fmla="*/ 14 h 27"/>
                <a:gd name="T30" fmla="*/ 12 w 34"/>
                <a:gd name="T31" fmla="*/ 4 h 27"/>
                <a:gd name="T32" fmla="*/ 58 w 34"/>
                <a:gd name="T33" fmla="*/ 4 h 27"/>
                <a:gd name="T34" fmla="*/ 64 w 34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1" y="27"/>
                    <a:pt x="3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4" y="25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3" y="0"/>
                    <a:pt x="3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32" y="7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4" y="2"/>
                    <a:pt x="6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3"/>
                    <a:pt x="32" y="5"/>
                    <a:pt x="32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10" name="Freeform 67"/>
            <p:cNvSpPr/>
            <p:nvPr/>
          </p:nvSpPr>
          <p:spPr bwMode="auto">
            <a:xfrm>
              <a:off x="2638" y="603"/>
              <a:ext cx="65" cy="50"/>
            </a:xfrm>
            <a:custGeom>
              <a:avLst/>
              <a:gdLst>
                <a:gd name="T0" fmla="*/ 0 w 33"/>
                <a:gd name="T1" fmla="*/ 50 h 25"/>
                <a:gd name="T2" fmla="*/ 63 w 33"/>
                <a:gd name="T3" fmla="*/ 50 h 25"/>
                <a:gd name="T4" fmla="*/ 65 w 33"/>
                <a:gd name="T5" fmla="*/ 12 h 25"/>
                <a:gd name="T6" fmla="*/ 53 w 33"/>
                <a:gd name="T7" fmla="*/ 0 h 25"/>
                <a:gd name="T8" fmla="*/ 2 w 33"/>
                <a:gd name="T9" fmla="*/ 0 h 25"/>
                <a:gd name="T10" fmla="*/ 0 w 33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3"/>
                    <a:pt x="30" y="0"/>
                    <a:pt x="27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25"/>
                    <a:pt x="0" y="25"/>
                    <a:pt x="0" y="25"/>
                  </a:cubicBezTo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11" name="Freeform 68"/>
            <p:cNvSpPr>
              <a:spLocks noEditPoints="1"/>
            </p:cNvSpPr>
            <p:nvPr/>
          </p:nvSpPr>
          <p:spPr bwMode="auto">
            <a:xfrm>
              <a:off x="2636" y="601"/>
              <a:ext cx="69" cy="52"/>
            </a:xfrm>
            <a:custGeom>
              <a:avLst/>
              <a:gdLst>
                <a:gd name="T0" fmla="*/ 0 w 35"/>
                <a:gd name="T1" fmla="*/ 8 h 26"/>
                <a:gd name="T2" fmla="*/ 0 w 35"/>
                <a:gd name="T3" fmla="*/ 44 h 26"/>
                <a:gd name="T4" fmla="*/ 8 w 35"/>
                <a:gd name="T5" fmla="*/ 52 h 26"/>
                <a:gd name="T6" fmla="*/ 61 w 35"/>
                <a:gd name="T7" fmla="*/ 52 h 26"/>
                <a:gd name="T8" fmla="*/ 67 w 35"/>
                <a:gd name="T9" fmla="*/ 44 h 26"/>
                <a:gd name="T10" fmla="*/ 69 w 35"/>
                <a:gd name="T11" fmla="*/ 10 h 26"/>
                <a:gd name="T12" fmla="*/ 61 w 35"/>
                <a:gd name="T13" fmla="*/ 0 h 26"/>
                <a:gd name="T14" fmla="*/ 8 w 35"/>
                <a:gd name="T15" fmla="*/ 0 h 26"/>
                <a:gd name="T16" fmla="*/ 0 w 35"/>
                <a:gd name="T17" fmla="*/ 8 h 26"/>
                <a:gd name="T18" fmla="*/ 65 w 35"/>
                <a:gd name="T19" fmla="*/ 14 h 26"/>
                <a:gd name="T20" fmla="*/ 65 w 35"/>
                <a:gd name="T21" fmla="*/ 42 h 26"/>
                <a:gd name="T22" fmla="*/ 57 w 35"/>
                <a:gd name="T23" fmla="*/ 50 h 26"/>
                <a:gd name="T24" fmla="*/ 14 w 35"/>
                <a:gd name="T25" fmla="*/ 50 h 26"/>
                <a:gd name="T26" fmla="*/ 6 w 35"/>
                <a:gd name="T27" fmla="*/ 40 h 26"/>
                <a:gd name="T28" fmla="*/ 6 w 35"/>
                <a:gd name="T29" fmla="*/ 12 h 26"/>
                <a:gd name="T30" fmla="*/ 14 w 35"/>
                <a:gd name="T31" fmla="*/ 4 h 26"/>
                <a:gd name="T32" fmla="*/ 57 w 35"/>
                <a:gd name="T33" fmla="*/ 4 h 26"/>
                <a:gd name="T34" fmla="*/ 65 w 35"/>
                <a:gd name="T35" fmla="*/ 1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6">
                  <a:moveTo>
                    <a:pt x="0" y="4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4" y="24"/>
                    <a:pt x="34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moveTo>
                    <a:pt x="33" y="7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3" y="23"/>
                    <a:pt x="31" y="25"/>
                    <a:pt x="29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4" y="25"/>
                    <a:pt x="3" y="23"/>
                    <a:pt x="3" y="2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3" y="4"/>
                    <a:pt x="33" y="7"/>
                  </a:cubicBezTo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12" name="Freeform 69"/>
            <p:cNvSpPr/>
            <p:nvPr/>
          </p:nvSpPr>
          <p:spPr bwMode="auto">
            <a:xfrm>
              <a:off x="2557" y="603"/>
              <a:ext cx="63" cy="48"/>
            </a:xfrm>
            <a:custGeom>
              <a:avLst/>
              <a:gdLst>
                <a:gd name="T0" fmla="*/ 0 w 32"/>
                <a:gd name="T1" fmla="*/ 48 h 24"/>
                <a:gd name="T2" fmla="*/ 63 w 32"/>
                <a:gd name="T3" fmla="*/ 48 h 24"/>
                <a:gd name="T4" fmla="*/ 63 w 32"/>
                <a:gd name="T5" fmla="*/ 12 h 24"/>
                <a:gd name="T6" fmla="*/ 51 w 32"/>
                <a:gd name="T7" fmla="*/ 0 h 24"/>
                <a:gd name="T8" fmla="*/ 0 w 32"/>
                <a:gd name="T9" fmla="*/ 0 h 24"/>
                <a:gd name="T10" fmla="*/ 0 w 32"/>
                <a:gd name="T11" fmla="*/ 48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4">
                  <a:moveTo>
                    <a:pt x="0" y="24"/>
                  </a:moveTo>
                  <a:cubicBezTo>
                    <a:pt x="32" y="24"/>
                    <a:pt x="32" y="24"/>
                    <a:pt x="32" y="24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2"/>
                    <a:pt x="29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4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13" name="Freeform 70"/>
            <p:cNvSpPr>
              <a:spLocks noEditPoints="1"/>
            </p:cNvSpPr>
            <p:nvPr/>
          </p:nvSpPr>
          <p:spPr bwMode="auto">
            <a:xfrm>
              <a:off x="2553" y="599"/>
              <a:ext cx="69" cy="54"/>
            </a:xfrm>
            <a:custGeom>
              <a:avLst/>
              <a:gdLst>
                <a:gd name="T0" fmla="*/ 0 w 35"/>
                <a:gd name="T1" fmla="*/ 10 h 27"/>
                <a:gd name="T2" fmla="*/ 0 w 35"/>
                <a:gd name="T3" fmla="*/ 44 h 27"/>
                <a:gd name="T4" fmla="*/ 8 w 35"/>
                <a:gd name="T5" fmla="*/ 54 h 27"/>
                <a:gd name="T6" fmla="*/ 61 w 35"/>
                <a:gd name="T7" fmla="*/ 54 h 27"/>
                <a:gd name="T8" fmla="*/ 69 w 35"/>
                <a:gd name="T9" fmla="*/ 46 h 27"/>
                <a:gd name="T10" fmla="*/ 69 w 35"/>
                <a:gd name="T11" fmla="*/ 10 h 27"/>
                <a:gd name="T12" fmla="*/ 61 w 35"/>
                <a:gd name="T13" fmla="*/ 2 h 27"/>
                <a:gd name="T14" fmla="*/ 8 w 35"/>
                <a:gd name="T15" fmla="*/ 0 h 27"/>
                <a:gd name="T16" fmla="*/ 0 w 35"/>
                <a:gd name="T17" fmla="*/ 10 h 27"/>
                <a:gd name="T18" fmla="*/ 65 w 35"/>
                <a:gd name="T19" fmla="*/ 14 h 27"/>
                <a:gd name="T20" fmla="*/ 65 w 35"/>
                <a:gd name="T21" fmla="*/ 42 h 27"/>
                <a:gd name="T22" fmla="*/ 57 w 35"/>
                <a:gd name="T23" fmla="*/ 52 h 27"/>
                <a:gd name="T24" fmla="*/ 14 w 35"/>
                <a:gd name="T25" fmla="*/ 52 h 27"/>
                <a:gd name="T26" fmla="*/ 6 w 35"/>
                <a:gd name="T27" fmla="*/ 42 h 27"/>
                <a:gd name="T28" fmla="*/ 6 w 35"/>
                <a:gd name="T29" fmla="*/ 14 h 27"/>
                <a:gd name="T30" fmla="*/ 14 w 35"/>
                <a:gd name="T31" fmla="*/ 6 h 27"/>
                <a:gd name="T32" fmla="*/ 57 w 35"/>
                <a:gd name="T33" fmla="*/ 6 h 27"/>
                <a:gd name="T34" fmla="*/ 65 w 35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3" y="27"/>
                    <a:pt x="35" y="25"/>
                    <a:pt x="35" y="23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3"/>
                    <a:pt x="33" y="1"/>
                    <a:pt x="31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33" y="7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3" y="24"/>
                    <a:pt x="31" y="26"/>
                    <a:pt x="29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5" y="25"/>
                    <a:pt x="3" y="23"/>
                    <a:pt x="3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5" y="3"/>
                    <a:pt x="7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1" y="3"/>
                    <a:pt x="33" y="5"/>
                    <a:pt x="33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14" name="Freeform 71"/>
            <p:cNvSpPr/>
            <p:nvPr/>
          </p:nvSpPr>
          <p:spPr bwMode="auto">
            <a:xfrm>
              <a:off x="2473" y="601"/>
              <a:ext cx="64" cy="50"/>
            </a:xfrm>
            <a:custGeom>
              <a:avLst/>
              <a:gdLst>
                <a:gd name="T0" fmla="*/ 0 w 32"/>
                <a:gd name="T1" fmla="*/ 50 h 25"/>
                <a:gd name="T2" fmla="*/ 64 w 32"/>
                <a:gd name="T3" fmla="*/ 50 h 25"/>
                <a:gd name="T4" fmla="*/ 64 w 32"/>
                <a:gd name="T5" fmla="*/ 12 h 25"/>
                <a:gd name="T6" fmla="*/ 52 w 32"/>
                <a:gd name="T7" fmla="*/ 0 h 25"/>
                <a:gd name="T8" fmla="*/ 0 w 32"/>
                <a:gd name="T9" fmla="*/ 0 h 25"/>
                <a:gd name="T10" fmla="*/ 0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3"/>
                    <a:pt x="30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15" name="Freeform 72"/>
            <p:cNvSpPr>
              <a:spLocks noEditPoints="1"/>
            </p:cNvSpPr>
            <p:nvPr/>
          </p:nvSpPr>
          <p:spPr bwMode="auto">
            <a:xfrm>
              <a:off x="2471" y="599"/>
              <a:ext cx="68" cy="54"/>
            </a:xfrm>
            <a:custGeom>
              <a:avLst/>
              <a:gdLst>
                <a:gd name="T0" fmla="*/ 0 w 34"/>
                <a:gd name="T1" fmla="*/ 10 h 27"/>
                <a:gd name="T2" fmla="*/ 0 w 34"/>
                <a:gd name="T3" fmla="*/ 44 h 27"/>
                <a:gd name="T4" fmla="*/ 6 w 34"/>
                <a:gd name="T5" fmla="*/ 54 h 27"/>
                <a:gd name="T6" fmla="*/ 60 w 34"/>
                <a:gd name="T7" fmla="*/ 54 h 27"/>
                <a:gd name="T8" fmla="*/ 68 w 34"/>
                <a:gd name="T9" fmla="*/ 44 h 27"/>
                <a:gd name="T10" fmla="*/ 68 w 34"/>
                <a:gd name="T11" fmla="*/ 10 h 27"/>
                <a:gd name="T12" fmla="*/ 60 w 34"/>
                <a:gd name="T13" fmla="*/ 0 h 27"/>
                <a:gd name="T14" fmla="*/ 8 w 34"/>
                <a:gd name="T15" fmla="*/ 0 h 27"/>
                <a:gd name="T16" fmla="*/ 0 w 34"/>
                <a:gd name="T17" fmla="*/ 10 h 27"/>
                <a:gd name="T18" fmla="*/ 64 w 34"/>
                <a:gd name="T19" fmla="*/ 14 h 27"/>
                <a:gd name="T20" fmla="*/ 64 w 34"/>
                <a:gd name="T21" fmla="*/ 42 h 27"/>
                <a:gd name="T22" fmla="*/ 56 w 34"/>
                <a:gd name="T23" fmla="*/ 50 h 27"/>
                <a:gd name="T24" fmla="*/ 12 w 34"/>
                <a:gd name="T25" fmla="*/ 50 h 27"/>
                <a:gd name="T26" fmla="*/ 4 w 34"/>
                <a:gd name="T27" fmla="*/ 42 h 27"/>
                <a:gd name="T28" fmla="*/ 6 w 34"/>
                <a:gd name="T29" fmla="*/ 14 h 27"/>
                <a:gd name="T30" fmla="*/ 12 w 34"/>
                <a:gd name="T31" fmla="*/ 4 h 27"/>
                <a:gd name="T32" fmla="*/ 58 w 34"/>
                <a:gd name="T33" fmla="*/ 4 h 27"/>
                <a:gd name="T34" fmla="*/ 64 w 34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1" y="27"/>
                    <a:pt x="3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4" y="25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3" y="0"/>
                    <a:pt x="3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32" y="7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4" y="2"/>
                    <a:pt x="6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2" y="5"/>
                    <a:pt x="32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16" name="Freeform 73"/>
            <p:cNvSpPr/>
            <p:nvPr/>
          </p:nvSpPr>
          <p:spPr bwMode="auto">
            <a:xfrm>
              <a:off x="2390" y="601"/>
              <a:ext cx="65" cy="50"/>
            </a:xfrm>
            <a:custGeom>
              <a:avLst/>
              <a:gdLst>
                <a:gd name="T0" fmla="*/ 0 w 33"/>
                <a:gd name="T1" fmla="*/ 50 h 25"/>
                <a:gd name="T2" fmla="*/ 63 w 33"/>
                <a:gd name="T3" fmla="*/ 50 h 25"/>
                <a:gd name="T4" fmla="*/ 65 w 33"/>
                <a:gd name="T5" fmla="*/ 12 h 25"/>
                <a:gd name="T6" fmla="*/ 53 w 33"/>
                <a:gd name="T7" fmla="*/ 0 h 25"/>
                <a:gd name="T8" fmla="*/ 2 w 33"/>
                <a:gd name="T9" fmla="*/ 0 h 25"/>
                <a:gd name="T10" fmla="*/ 0 w 33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3"/>
                    <a:pt x="30" y="0"/>
                    <a:pt x="27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25"/>
                    <a:pt x="0" y="25"/>
                    <a:pt x="0" y="25"/>
                  </a:cubicBezTo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17" name="Freeform 74"/>
            <p:cNvSpPr>
              <a:spLocks noEditPoints="1"/>
            </p:cNvSpPr>
            <p:nvPr/>
          </p:nvSpPr>
          <p:spPr bwMode="auto">
            <a:xfrm>
              <a:off x="2388" y="599"/>
              <a:ext cx="69" cy="52"/>
            </a:xfrm>
            <a:custGeom>
              <a:avLst/>
              <a:gdLst>
                <a:gd name="T0" fmla="*/ 0 w 35"/>
                <a:gd name="T1" fmla="*/ 8 h 26"/>
                <a:gd name="T2" fmla="*/ 0 w 35"/>
                <a:gd name="T3" fmla="*/ 44 h 26"/>
                <a:gd name="T4" fmla="*/ 8 w 35"/>
                <a:gd name="T5" fmla="*/ 52 h 26"/>
                <a:gd name="T6" fmla="*/ 61 w 35"/>
                <a:gd name="T7" fmla="*/ 52 h 26"/>
                <a:gd name="T8" fmla="*/ 67 w 35"/>
                <a:gd name="T9" fmla="*/ 44 h 26"/>
                <a:gd name="T10" fmla="*/ 67 w 35"/>
                <a:gd name="T11" fmla="*/ 10 h 26"/>
                <a:gd name="T12" fmla="*/ 61 w 35"/>
                <a:gd name="T13" fmla="*/ 0 h 26"/>
                <a:gd name="T14" fmla="*/ 8 w 35"/>
                <a:gd name="T15" fmla="*/ 0 h 26"/>
                <a:gd name="T16" fmla="*/ 0 w 35"/>
                <a:gd name="T17" fmla="*/ 8 h 26"/>
                <a:gd name="T18" fmla="*/ 65 w 35"/>
                <a:gd name="T19" fmla="*/ 14 h 26"/>
                <a:gd name="T20" fmla="*/ 63 w 35"/>
                <a:gd name="T21" fmla="*/ 42 h 26"/>
                <a:gd name="T22" fmla="*/ 57 w 35"/>
                <a:gd name="T23" fmla="*/ 50 h 26"/>
                <a:gd name="T24" fmla="*/ 14 w 35"/>
                <a:gd name="T25" fmla="*/ 50 h 26"/>
                <a:gd name="T26" fmla="*/ 6 w 35"/>
                <a:gd name="T27" fmla="*/ 40 h 26"/>
                <a:gd name="T28" fmla="*/ 6 w 35"/>
                <a:gd name="T29" fmla="*/ 12 h 26"/>
                <a:gd name="T30" fmla="*/ 14 w 35"/>
                <a:gd name="T31" fmla="*/ 4 h 26"/>
                <a:gd name="T32" fmla="*/ 57 w 35"/>
                <a:gd name="T33" fmla="*/ 4 h 26"/>
                <a:gd name="T34" fmla="*/ 65 w 35"/>
                <a:gd name="T35" fmla="*/ 1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6">
                  <a:moveTo>
                    <a:pt x="0" y="4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4" y="24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moveTo>
                    <a:pt x="33" y="7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1" y="25"/>
                    <a:pt x="29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4" y="25"/>
                    <a:pt x="3" y="23"/>
                    <a:pt x="3" y="2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3" y="4"/>
                    <a:pt x="33" y="7"/>
                  </a:cubicBezTo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18" name="Freeform 75"/>
            <p:cNvSpPr/>
            <p:nvPr/>
          </p:nvSpPr>
          <p:spPr bwMode="auto">
            <a:xfrm>
              <a:off x="2309" y="599"/>
              <a:ext cx="63" cy="50"/>
            </a:xfrm>
            <a:custGeom>
              <a:avLst/>
              <a:gdLst>
                <a:gd name="T0" fmla="*/ 0 w 32"/>
                <a:gd name="T1" fmla="*/ 50 h 25"/>
                <a:gd name="T2" fmla="*/ 63 w 32"/>
                <a:gd name="T3" fmla="*/ 50 h 25"/>
                <a:gd name="T4" fmla="*/ 63 w 32"/>
                <a:gd name="T5" fmla="*/ 14 h 25"/>
                <a:gd name="T6" fmla="*/ 51 w 32"/>
                <a:gd name="T7" fmla="*/ 2 h 25"/>
                <a:gd name="T8" fmla="*/ 0 w 32"/>
                <a:gd name="T9" fmla="*/ 0 h 25"/>
                <a:gd name="T10" fmla="*/ 0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1"/>
                    <a:pt x="26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19" name="Freeform 76"/>
            <p:cNvSpPr>
              <a:spLocks noEditPoints="1"/>
            </p:cNvSpPr>
            <p:nvPr/>
          </p:nvSpPr>
          <p:spPr bwMode="auto">
            <a:xfrm>
              <a:off x="2305" y="597"/>
              <a:ext cx="69" cy="54"/>
            </a:xfrm>
            <a:custGeom>
              <a:avLst/>
              <a:gdLst>
                <a:gd name="T0" fmla="*/ 0 w 35"/>
                <a:gd name="T1" fmla="*/ 10 h 27"/>
                <a:gd name="T2" fmla="*/ 0 w 35"/>
                <a:gd name="T3" fmla="*/ 44 h 27"/>
                <a:gd name="T4" fmla="*/ 8 w 35"/>
                <a:gd name="T5" fmla="*/ 54 h 27"/>
                <a:gd name="T6" fmla="*/ 61 w 35"/>
                <a:gd name="T7" fmla="*/ 54 h 27"/>
                <a:gd name="T8" fmla="*/ 69 w 35"/>
                <a:gd name="T9" fmla="*/ 46 h 27"/>
                <a:gd name="T10" fmla="*/ 69 w 35"/>
                <a:gd name="T11" fmla="*/ 10 h 27"/>
                <a:gd name="T12" fmla="*/ 61 w 35"/>
                <a:gd name="T13" fmla="*/ 2 h 27"/>
                <a:gd name="T14" fmla="*/ 8 w 35"/>
                <a:gd name="T15" fmla="*/ 0 h 27"/>
                <a:gd name="T16" fmla="*/ 0 w 35"/>
                <a:gd name="T17" fmla="*/ 10 h 27"/>
                <a:gd name="T18" fmla="*/ 65 w 35"/>
                <a:gd name="T19" fmla="*/ 14 h 27"/>
                <a:gd name="T20" fmla="*/ 65 w 35"/>
                <a:gd name="T21" fmla="*/ 42 h 27"/>
                <a:gd name="T22" fmla="*/ 57 w 35"/>
                <a:gd name="T23" fmla="*/ 52 h 27"/>
                <a:gd name="T24" fmla="*/ 14 w 35"/>
                <a:gd name="T25" fmla="*/ 52 h 27"/>
                <a:gd name="T26" fmla="*/ 6 w 35"/>
                <a:gd name="T27" fmla="*/ 42 h 27"/>
                <a:gd name="T28" fmla="*/ 6 w 35"/>
                <a:gd name="T29" fmla="*/ 14 h 27"/>
                <a:gd name="T30" fmla="*/ 14 w 35"/>
                <a:gd name="T31" fmla="*/ 6 h 27"/>
                <a:gd name="T32" fmla="*/ 57 w 35"/>
                <a:gd name="T33" fmla="*/ 6 h 27"/>
                <a:gd name="T34" fmla="*/ 65 w 35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3" y="27"/>
                    <a:pt x="35" y="25"/>
                    <a:pt x="35" y="23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3"/>
                    <a:pt x="33" y="1"/>
                    <a:pt x="31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33" y="7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3" y="24"/>
                    <a:pt x="31" y="26"/>
                    <a:pt x="29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5" y="25"/>
                    <a:pt x="3" y="23"/>
                    <a:pt x="3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5" y="3"/>
                    <a:pt x="7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1" y="3"/>
                    <a:pt x="33" y="5"/>
                    <a:pt x="33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20" name="Freeform 77"/>
            <p:cNvSpPr/>
            <p:nvPr/>
          </p:nvSpPr>
          <p:spPr bwMode="auto">
            <a:xfrm>
              <a:off x="2225" y="599"/>
              <a:ext cx="64" cy="50"/>
            </a:xfrm>
            <a:custGeom>
              <a:avLst/>
              <a:gdLst>
                <a:gd name="T0" fmla="*/ 0 w 32"/>
                <a:gd name="T1" fmla="*/ 50 h 25"/>
                <a:gd name="T2" fmla="*/ 64 w 32"/>
                <a:gd name="T3" fmla="*/ 50 h 25"/>
                <a:gd name="T4" fmla="*/ 64 w 32"/>
                <a:gd name="T5" fmla="*/ 12 h 25"/>
                <a:gd name="T6" fmla="*/ 52 w 32"/>
                <a:gd name="T7" fmla="*/ 0 h 25"/>
                <a:gd name="T8" fmla="*/ 0 w 32"/>
                <a:gd name="T9" fmla="*/ 0 h 25"/>
                <a:gd name="T10" fmla="*/ 0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3"/>
                    <a:pt x="30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21" name="Freeform 78"/>
            <p:cNvSpPr>
              <a:spLocks noEditPoints="1"/>
            </p:cNvSpPr>
            <p:nvPr/>
          </p:nvSpPr>
          <p:spPr bwMode="auto">
            <a:xfrm>
              <a:off x="2224" y="597"/>
              <a:ext cx="67" cy="54"/>
            </a:xfrm>
            <a:custGeom>
              <a:avLst/>
              <a:gdLst>
                <a:gd name="T0" fmla="*/ 0 w 34"/>
                <a:gd name="T1" fmla="*/ 10 h 27"/>
                <a:gd name="T2" fmla="*/ 0 w 34"/>
                <a:gd name="T3" fmla="*/ 44 h 27"/>
                <a:gd name="T4" fmla="*/ 6 w 34"/>
                <a:gd name="T5" fmla="*/ 54 h 27"/>
                <a:gd name="T6" fmla="*/ 59 w 34"/>
                <a:gd name="T7" fmla="*/ 54 h 27"/>
                <a:gd name="T8" fmla="*/ 67 w 34"/>
                <a:gd name="T9" fmla="*/ 44 h 27"/>
                <a:gd name="T10" fmla="*/ 67 w 34"/>
                <a:gd name="T11" fmla="*/ 10 h 27"/>
                <a:gd name="T12" fmla="*/ 59 w 34"/>
                <a:gd name="T13" fmla="*/ 0 h 27"/>
                <a:gd name="T14" fmla="*/ 8 w 34"/>
                <a:gd name="T15" fmla="*/ 0 h 27"/>
                <a:gd name="T16" fmla="*/ 0 w 34"/>
                <a:gd name="T17" fmla="*/ 10 h 27"/>
                <a:gd name="T18" fmla="*/ 63 w 34"/>
                <a:gd name="T19" fmla="*/ 14 h 27"/>
                <a:gd name="T20" fmla="*/ 63 w 34"/>
                <a:gd name="T21" fmla="*/ 42 h 27"/>
                <a:gd name="T22" fmla="*/ 55 w 34"/>
                <a:gd name="T23" fmla="*/ 50 h 27"/>
                <a:gd name="T24" fmla="*/ 12 w 34"/>
                <a:gd name="T25" fmla="*/ 50 h 27"/>
                <a:gd name="T26" fmla="*/ 4 w 34"/>
                <a:gd name="T27" fmla="*/ 42 h 27"/>
                <a:gd name="T28" fmla="*/ 6 w 34"/>
                <a:gd name="T29" fmla="*/ 14 h 27"/>
                <a:gd name="T30" fmla="*/ 12 w 34"/>
                <a:gd name="T31" fmla="*/ 4 h 27"/>
                <a:gd name="T32" fmla="*/ 57 w 34"/>
                <a:gd name="T33" fmla="*/ 4 h 27"/>
                <a:gd name="T34" fmla="*/ 63 w 34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1" y="27"/>
                    <a:pt x="3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4" y="25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2" y="0"/>
                    <a:pt x="3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5"/>
                  </a:cubicBezTo>
                  <a:moveTo>
                    <a:pt x="32" y="7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4" y="2"/>
                    <a:pt x="6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2" y="5"/>
                    <a:pt x="32" y="7"/>
                  </a:cubicBezTo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22" name="Freeform 79"/>
            <p:cNvSpPr/>
            <p:nvPr/>
          </p:nvSpPr>
          <p:spPr bwMode="auto">
            <a:xfrm>
              <a:off x="2142" y="599"/>
              <a:ext cx="66" cy="50"/>
            </a:xfrm>
            <a:custGeom>
              <a:avLst/>
              <a:gdLst>
                <a:gd name="T0" fmla="*/ 0 w 33"/>
                <a:gd name="T1" fmla="*/ 50 h 25"/>
                <a:gd name="T2" fmla="*/ 64 w 33"/>
                <a:gd name="T3" fmla="*/ 50 h 25"/>
                <a:gd name="T4" fmla="*/ 66 w 33"/>
                <a:gd name="T5" fmla="*/ 12 h 25"/>
                <a:gd name="T6" fmla="*/ 54 w 33"/>
                <a:gd name="T7" fmla="*/ 0 h 25"/>
                <a:gd name="T8" fmla="*/ 0 w 33"/>
                <a:gd name="T9" fmla="*/ 0 h 25"/>
                <a:gd name="T10" fmla="*/ 0 w 33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3"/>
                    <a:pt x="30" y="0"/>
                    <a:pt x="2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23" name="Freeform 80"/>
            <p:cNvSpPr>
              <a:spLocks noEditPoints="1"/>
            </p:cNvSpPr>
            <p:nvPr/>
          </p:nvSpPr>
          <p:spPr bwMode="auto">
            <a:xfrm>
              <a:off x="2140" y="597"/>
              <a:ext cx="68" cy="52"/>
            </a:xfrm>
            <a:custGeom>
              <a:avLst/>
              <a:gdLst>
                <a:gd name="T0" fmla="*/ 0 w 34"/>
                <a:gd name="T1" fmla="*/ 8 h 26"/>
                <a:gd name="T2" fmla="*/ 0 w 34"/>
                <a:gd name="T3" fmla="*/ 44 h 26"/>
                <a:gd name="T4" fmla="*/ 8 w 34"/>
                <a:gd name="T5" fmla="*/ 52 h 26"/>
                <a:gd name="T6" fmla="*/ 62 w 34"/>
                <a:gd name="T7" fmla="*/ 52 h 26"/>
                <a:gd name="T8" fmla="*/ 68 w 34"/>
                <a:gd name="T9" fmla="*/ 44 h 26"/>
                <a:gd name="T10" fmla="*/ 68 w 34"/>
                <a:gd name="T11" fmla="*/ 10 h 26"/>
                <a:gd name="T12" fmla="*/ 62 w 34"/>
                <a:gd name="T13" fmla="*/ 0 h 26"/>
                <a:gd name="T14" fmla="*/ 8 w 34"/>
                <a:gd name="T15" fmla="*/ 0 h 26"/>
                <a:gd name="T16" fmla="*/ 0 w 34"/>
                <a:gd name="T17" fmla="*/ 8 h 26"/>
                <a:gd name="T18" fmla="*/ 66 w 34"/>
                <a:gd name="T19" fmla="*/ 14 h 26"/>
                <a:gd name="T20" fmla="*/ 64 w 34"/>
                <a:gd name="T21" fmla="*/ 42 h 26"/>
                <a:gd name="T22" fmla="*/ 58 w 34"/>
                <a:gd name="T23" fmla="*/ 50 h 26"/>
                <a:gd name="T24" fmla="*/ 12 w 34"/>
                <a:gd name="T25" fmla="*/ 50 h 26"/>
                <a:gd name="T26" fmla="*/ 6 w 34"/>
                <a:gd name="T27" fmla="*/ 40 h 26"/>
                <a:gd name="T28" fmla="*/ 6 w 34"/>
                <a:gd name="T29" fmla="*/ 12 h 26"/>
                <a:gd name="T30" fmla="*/ 14 w 34"/>
                <a:gd name="T31" fmla="*/ 4 h 26"/>
                <a:gd name="T32" fmla="*/ 58 w 34"/>
                <a:gd name="T33" fmla="*/ 4 h 26"/>
                <a:gd name="T34" fmla="*/ 66 w 34"/>
                <a:gd name="T35" fmla="*/ 1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6">
                  <a:moveTo>
                    <a:pt x="0" y="4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4" y="24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  <a:moveTo>
                    <a:pt x="33" y="7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1" y="25"/>
                    <a:pt x="29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3" y="23"/>
                    <a:pt x="3" y="2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3" y="4"/>
                    <a:pt x="33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24" name="Freeform 81"/>
            <p:cNvSpPr/>
            <p:nvPr/>
          </p:nvSpPr>
          <p:spPr bwMode="auto">
            <a:xfrm>
              <a:off x="2001" y="597"/>
              <a:ext cx="123" cy="50"/>
            </a:xfrm>
            <a:custGeom>
              <a:avLst/>
              <a:gdLst>
                <a:gd name="T0" fmla="*/ 0 w 62"/>
                <a:gd name="T1" fmla="*/ 50 h 25"/>
                <a:gd name="T2" fmla="*/ 123 w 62"/>
                <a:gd name="T3" fmla="*/ 50 h 25"/>
                <a:gd name="T4" fmla="*/ 123 w 62"/>
                <a:gd name="T5" fmla="*/ 14 h 25"/>
                <a:gd name="T6" fmla="*/ 111 w 62"/>
                <a:gd name="T7" fmla="*/ 2 h 25"/>
                <a:gd name="T8" fmla="*/ 0 w 62"/>
                <a:gd name="T9" fmla="*/ 0 h 25"/>
                <a:gd name="T10" fmla="*/ 0 w 6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2" h="25">
                  <a:moveTo>
                    <a:pt x="0" y="25"/>
                  </a:moveTo>
                  <a:cubicBezTo>
                    <a:pt x="62" y="25"/>
                    <a:pt x="62" y="25"/>
                    <a:pt x="62" y="25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2" y="3"/>
                    <a:pt x="59" y="1"/>
                    <a:pt x="56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25" name="Freeform 82"/>
            <p:cNvSpPr>
              <a:spLocks noEditPoints="1"/>
            </p:cNvSpPr>
            <p:nvPr/>
          </p:nvSpPr>
          <p:spPr bwMode="auto">
            <a:xfrm>
              <a:off x="1999" y="595"/>
              <a:ext cx="127" cy="54"/>
            </a:xfrm>
            <a:custGeom>
              <a:avLst/>
              <a:gdLst>
                <a:gd name="T0" fmla="*/ 0 w 64"/>
                <a:gd name="T1" fmla="*/ 10 h 27"/>
                <a:gd name="T2" fmla="*/ 0 w 64"/>
                <a:gd name="T3" fmla="*/ 44 h 27"/>
                <a:gd name="T4" fmla="*/ 8 w 64"/>
                <a:gd name="T5" fmla="*/ 54 h 27"/>
                <a:gd name="T6" fmla="*/ 119 w 64"/>
                <a:gd name="T7" fmla="*/ 54 h 27"/>
                <a:gd name="T8" fmla="*/ 127 w 64"/>
                <a:gd name="T9" fmla="*/ 46 h 27"/>
                <a:gd name="T10" fmla="*/ 127 w 64"/>
                <a:gd name="T11" fmla="*/ 10 h 27"/>
                <a:gd name="T12" fmla="*/ 119 w 64"/>
                <a:gd name="T13" fmla="*/ 2 h 27"/>
                <a:gd name="T14" fmla="*/ 8 w 64"/>
                <a:gd name="T15" fmla="*/ 0 h 27"/>
                <a:gd name="T16" fmla="*/ 0 w 64"/>
                <a:gd name="T17" fmla="*/ 10 h 27"/>
                <a:gd name="T18" fmla="*/ 123 w 64"/>
                <a:gd name="T19" fmla="*/ 14 h 27"/>
                <a:gd name="T20" fmla="*/ 123 w 64"/>
                <a:gd name="T21" fmla="*/ 42 h 27"/>
                <a:gd name="T22" fmla="*/ 115 w 64"/>
                <a:gd name="T23" fmla="*/ 52 h 27"/>
                <a:gd name="T24" fmla="*/ 12 w 64"/>
                <a:gd name="T25" fmla="*/ 50 h 27"/>
                <a:gd name="T26" fmla="*/ 6 w 64"/>
                <a:gd name="T27" fmla="*/ 42 h 27"/>
                <a:gd name="T28" fmla="*/ 6 w 64"/>
                <a:gd name="T29" fmla="*/ 14 h 27"/>
                <a:gd name="T30" fmla="*/ 14 w 64"/>
                <a:gd name="T31" fmla="*/ 4 h 27"/>
                <a:gd name="T32" fmla="*/ 115 w 64"/>
                <a:gd name="T33" fmla="*/ 6 h 27"/>
                <a:gd name="T34" fmla="*/ 123 w 64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64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1" y="27"/>
                    <a:pt x="4" y="27"/>
                  </a:cubicBezTo>
                  <a:cubicBezTo>
                    <a:pt x="60" y="27"/>
                    <a:pt x="60" y="27"/>
                    <a:pt x="60" y="27"/>
                  </a:cubicBezTo>
                  <a:cubicBezTo>
                    <a:pt x="62" y="27"/>
                    <a:pt x="64" y="25"/>
                    <a:pt x="64" y="23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3"/>
                    <a:pt x="62" y="1"/>
                    <a:pt x="60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62" y="7"/>
                  </a:moveTo>
                  <a:cubicBezTo>
                    <a:pt x="62" y="21"/>
                    <a:pt x="62" y="21"/>
                    <a:pt x="62" y="21"/>
                  </a:cubicBezTo>
                  <a:cubicBezTo>
                    <a:pt x="62" y="24"/>
                    <a:pt x="60" y="26"/>
                    <a:pt x="58" y="2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3" y="23"/>
                    <a:pt x="3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4" y="2"/>
                    <a:pt x="7" y="2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60" y="3"/>
                    <a:pt x="62" y="5"/>
                    <a:pt x="62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26" name="Freeform 83"/>
            <p:cNvSpPr/>
            <p:nvPr/>
          </p:nvSpPr>
          <p:spPr bwMode="auto">
            <a:xfrm>
              <a:off x="2969" y="675"/>
              <a:ext cx="63" cy="49"/>
            </a:xfrm>
            <a:custGeom>
              <a:avLst/>
              <a:gdLst>
                <a:gd name="T0" fmla="*/ 0 w 32"/>
                <a:gd name="T1" fmla="*/ 49 h 25"/>
                <a:gd name="T2" fmla="*/ 63 w 32"/>
                <a:gd name="T3" fmla="*/ 49 h 25"/>
                <a:gd name="T4" fmla="*/ 63 w 32"/>
                <a:gd name="T5" fmla="*/ 12 h 25"/>
                <a:gd name="T6" fmla="*/ 51 w 32"/>
                <a:gd name="T7" fmla="*/ 0 h 25"/>
                <a:gd name="T8" fmla="*/ 0 w 32"/>
                <a:gd name="T9" fmla="*/ 0 h 25"/>
                <a:gd name="T10" fmla="*/ 0 w 32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3"/>
                    <a:pt x="29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27" name="Freeform 84"/>
            <p:cNvSpPr>
              <a:spLocks noEditPoints="1"/>
            </p:cNvSpPr>
            <p:nvPr/>
          </p:nvSpPr>
          <p:spPr bwMode="auto">
            <a:xfrm>
              <a:off x="2965" y="673"/>
              <a:ext cx="69" cy="51"/>
            </a:xfrm>
            <a:custGeom>
              <a:avLst/>
              <a:gdLst>
                <a:gd name="T0" fmla="*/ 2 w 35"/>
                <a:gd name="T1" fmla="*/ 8 h 26"/>
                <a:gd name="T2" fmla="*/ 0 w 35"/>
                <a:gd name="T3" fmla="*/ 43 h 26"/>
                <a:gd name="T4" fmla="*/ 8 w 35"/>
                <a:gd name="T5" fmla="*/ 51 h 26"/>
                <a:gd name="T6" fmla="*/ 61 w 35"/>
                <a:gd name="T7" fmla="*/ 51 h 26"/>
                <a:gd name="T8" fmla="*/ 69 w 35"/>
                <a:gd name="T9" fmla="*/ 43 h 26"/>
                <a:gd name="T10" fmla="*/ 69 w 35"/>
                <a:gd name="T11" fmla="*/ 10 h 26"/>
                <a:gd name="T12" fmla="*/ 61 w 35"/>
                <a:gd name="T13" fmla="*/ 0 h 26"/>
                <a:gd name="T14" fmla="*/ 8 w 35"/>
                <a:gd name="T15" fmla="*/ 0 h 26"/>
                <a:gd name="T16" fmla="*/ 2 w 35"/>
                <a:gd name="T17" fmla="*/ 8 h 26"/>
                <a:gd name="T18" fmla="*/ 65 w 35"/>
                <a:gd name="T19" fmla="*/ 14 h 26"/>
                <a:gd name="T20" fmla="*/ 65 w 35"/>
                <a:gd name="T21" fmla="*/ 39 h 26"/>
                <a:gd name="T22" fmla="*/ 57 w 35"/>
                <a:gd name="T23" fmla="*/ 49 h 26"/>
                <a:gd name="T24" fmla="*/ 14 w 35"/>
                <a:gd name="T25" fmla="*/ 49 h 26"/>
                <a:gd name="T26" fmla="*/ 6 w 35"/>
                <a:gd name="T27" fmla="*/ 39 h 26"/>
                <a:gd name="T28" fmla="*/ 6 w 35"/>
                <a:gd name="T29" fmla="*/ 12 h 26"/>
                <a:gd name="T30" fmla="*/ 14 w 35"/>
                <a:gd name="T31" fmla="*/ 4 h 26"/>
                <a:gd name="T32" fmla="*/ 57 w 35"/>
                <a:gd name="T33" fmla="*/ 4 h 26"/>
                <a:gd name="T34" fmla="*/ 65 w 35"/>
                <a:gd name="T35" fmla="*/ 1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6">
                  <a:moveTo>
                    <a:pt x="1" y="4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5" y="24"/>
                    <a:pt x="35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1" y="4"/>
                  </a:cubicBezTo>
                  <a:close/>
                  <a:moveTo>
                    <a:pt x="33" y="7"/>
                  </a:moveTo>
                  <a:cubicBezTo>
                    <a:pt x="33" y="20"/>
                    <a:pt x="33" y="20"/>
                    <a:pt x="33" y="20"/>
                  </a:cubicBezTo>
                  <a:cubicBezTo>
                    <a:pt x="33" y="23"/>
                    <a:pt x="31" y="25"/>
                    <a:pt x="29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5" y="25"/>
                    <a:pt x="3" y="23"/>
                    <a:pt x="3" y="2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3" y="4"/>
                    <a:pt x="33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28" name="Freeform 85"/>
            <p:cNvSpPr/>
            <p:nvPr/>
          </p:nvSpPr>
          <p:spPr bwMode="auto">
            <a:xfrm>
              <a:off x="2886" y="673"/>
              <a:ext cx="63" cy="49"/>
            </a:xfrm>
            <a:custGeom>
              <a:avLst/>
              <a:gdLst>
                <a:gd name="T0" fmla="*/ 0 w 32"/>
                <a:gd name="T1" fmla="*/ 49 h 25"/>
                <a:gd name="T2" fmla="*/ 63 w 32"/>
                <a:gd name="T3" fmla="*/ 49 h 25"/>
                <a:gd name="T4" fmla="*/ 63 w 32"/>
                <a:gd name="T5" fmla="*/ 14 h 25"/>
                <a:gd name="T6" fmla="*/ 53 w 32"/>
                <a:gd name="T7" fmla="*/ 2 h 25"/>
                <a:gd name="T8" fmla="*/ 0 w 32"/>
                <a:gd name="T9" fmla="*/ 0 h 25"/>
                <a:gd name="T10" fmla="*/ 0 w 32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30" y="1"/>
                    <a:pt x="27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29" name="Freeform 86"/>
            <p:cNvSpPr>
              <a:spLocks noEditPoints="1"/>
            </p:cNvSpPr>
            <p:nvPr/>
          </p:nvSpPr>
          <p:spPr bwMode="auto">
            <a:xfrm>
              <a:off x="2884" y="671"/>
              <a:ext cx="67" cy="53"/>
            </a:xfrm>
            <a:custGeom>
              <a:avLst/>
              <a:gdLst>
                <a:gd name="T0" fmla="*/ 0 w 34"/>
                <a:gd name="T1" fmla="*/ 10 h 27"/>
                <a:gd name="T2" fmla="*/ 0 w 34"/>
                <a:gd name="T3" fmla="*/ 43 h 27"/>
                <a:gd name="T4" fmla="*/ 6 w 34"/>
                <a:gd name="T5" fmla="*/ 53 h 27"/>
                <a:gd name="T6" fmla="*/ 59 w 34"/>
                <a:gd name="T7" fmla="*/ 53 h 27"/>
                <a:gd name="T8" fmla="*/ 67 w 34"/>
                <a:gd name="T9" fmla="*/ 45 h 27"/>
                <a:gd name="T10" fmla="*/ 67 w 34"/>
                <a:gd name="T11" fmla="*/ 10 h 27"/>
                <a:gd name="T12" fmla="*/ 61 w 34"/>
                <a:gd name="T13" fmla="*/ 2 h 27"/>
                <a:gd name="T14" fmla="*/ 8 w 34"/>
                <a:gd name="T15" fmla="*/ 0 h 27"/>
                <a:gd name="T16" fmla="*/ 0 w 34"/>
                <a:gd name="T17" fmla="*/ 10 h 27"/>
                <a:gd name="T18" fmla="*/ 63 w 34"/>
                <a:gd name="T19" fmla="*/ 14 h 27"/>
                <a:gd name="T20" fmla="*/ 63 w 34"/>
                <a:gd name="T21" fmla="*/ 41 h 27"/>
                <a:gd name="T22" fmla="*/ 55 w 34"/>
                <a:gd name="T23" fmla="*/ 51 h 27"/>
                <a:gd name="T24" fmla="*/ 12 w 34"/>
                <a:gd name="T25" fmla="*/ 49 h 27"/>
                <a:gd name="T26" fmla="*/ 6 w 34"/>
                <a:gd name="T27" fmla="*/ 41 h 27"/>
                <a:gd name="T28" fmla="*/ 6 w 34"/>
                <a:gd name="T29" fmla="*/ 14 h 27"/>
                <a:gd name="T30" fmla="*/ 12 w 34"/>
                <a:gd name="T31" fmla="*/ 6 h 27"/>
                <a:gd name="T32" fmla="*/ 57 w 34"/>
                <a:gd name="T33" fmla="*/ 6 h 27"/>
                <a:gd name="T34" fmla="*/ 63 w 34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1" y="27"/>
                    <a:pt x="3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4" y="25"/>
                    <a:pt x="34" y="23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3"/>
                    <a:pt x="33" y="1"/>
                    <a:pt x="31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32" y="7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4"/>
                    <a:pt x="31" y="26"/>
                    <a:pt x="28" y="2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3" y="23"/>
                    <a:pt x="3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4" y="3"/>
                    <a:pt x="6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1" y="3"/>
                    <a:pt x="32" y="5"/>
                    <a:pt x="32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30" name="Freeform 87"/>
            <p:cNvSpPr/>
            <p:nvPr/>
          </p:nvSpPr>
          <p:spPr bwMode="auto">
            <a:xfrm>
              <a:off x="2802" y="673"/>
              <a:ext cx="66" cy="49"/>
            </a:xfrm>
            <a:custGeom>
              <a:avLst/>
              <a:gdLst>
                <a:gd name="T0" fmla="*/ 0 w 33"/>
                <a:gd name="T1" fmla="*/ 49 h 25"/>
                <a:gd name="T2" fmla="*/ 66 w 33"/>
                <a:gd name="T3" fmla="*/ 49 h 25"/>
                <a:gd name="T4" fmla="*/ 66 w 33"/>
                <a:gd name="T5" fmla="*/ 12 h 25"/>
                <a:gd name="T6" fmla="*/ 54 w 33"/>
                <a:gd name="T7" fmla="*/ 0 h 25"/>
                <a:gd name="T8" fmla="*/ 2 w 33"/>
                <a:gd name="T9" fmla="*/ 0 h 25"/>
                <a:gd name="T10" fmla="*/ 0 w 33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0" y="25"/>
                  </a:moveTo>
                  <a:cubicBezTo>
                    <a:pt x="33" y="25"/>
                    <a:pt x="33" y="25"/>
                    <a:pt x="33" y="2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3"/>
                    <a:pt x="30" y="0"/>
                    <a:pt x="27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31" name="Freeform 88"/>
            <p:cNvSpPr>
              <a:spLocks noEditPoints="1"/>
            </p:cNvSpPr>
            <p:nvPr/>
          </p:nvSpPr>
          <p:spPr bwMode="auto">
            <a:xfrm>
              <a:off x="2800" y="671"/>
              <a:ext cx="70" cy="53"/>
            </a:xfrm>
            <a:custGeom>
              <a:avLst/>
              <a:gdLst>
                <a:gd name="T0" fmla="*/ 0 w 35"/>
                <a:gd name="T1" fmla="*/ 10 h 27"/>
                <a:gd name="T2" fmla="*/ 0 w 35"/>
                <a:gd name="T3" fmla="*/ 43 h 27"/>
                <a:gd name="T4" fmla="*/ 8 w 35"/>
                <a:gd name="T5" fmla="*/ 53 h 27"/>
                <a:gd name="T6" fmla="*/ 62 w 35"/>
                <a:gd name="T7" fmla="*/ 53 h 27"/>
                <a:gd name="T8" fmla="*/ 68 w 35"/>
                <a:gd name="T9" fmla="*/ 43 h 27"/>
                <a:gd name="T10" fmla="*/ 70 w 35"/>
                <a:gd name="T11" fmla="*/ 10 h 27"/>
                <a:gd name="T12" fmla="*/ 62 w 35"/>
                <a:gd name="T13" fmla="*/ 0 h 27"/>
                <a:gd name="T14" fmla="*/ 8 w 35"/>
                <a:gd name="T15" fmla="*/ 0 h 27"/>
                <a:gd name="T16" fmla="*/ 0 w 35"/>
                <a:gd name="T17" fmla="*/ 10 h 27"/>
                <a:gd name="T18" fmla="*/ 66 w 35"/>
                <a:gd name="T19" fmla="*/ 14 h 27"/>
                <a:gd name="T20" fmla="*/ 66 w 35"/>
                <a:gd name="T21" fmla="*/ 41 h 27"/>
                <a:gd name="T22" fmla="*/ 58 w 35"/>
                <a:gd name="T23" fmla="*/ 49 h 27"/>
                <a:gd name="T24" fmla="*/ 14 w 35"/>
                <a:gd name="T25" fmla="*/ 49 h 27"/>
                <a:gd name="T26" fmla="*/ 6 w 35"/>
                <a:gd name="T27" fmla="*/ 41 h 27"/>
                <a:gd name="T28" fmla="*/ 6 w 35"/>
                <a:gd name="T29" fmla="*/ 14 h 27"/>
                <a:gd name="T30" fmla="*/ 14 w 35"/>
                <a:gd name="T31" fmla="*/ 4 h 27"/>
                <a:gd name="T32" fmla="*/ 58 w 35"/>
                <a:gd name="T33" fmla="*/ 4 h 27"/>
                <a:gd name="T34" fmla="*/ 66 w 35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3" y="27"/>
                    <a:pt x="34" y="25"/>
                    <a:pt x="34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33" y="7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3" y="23"/>
                    <a:pt x="31" y="25"/>
                    <a:pt x="29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5" y="25"/>
                    <a:pt x="3" y="23"/>
                    <a:pt x="3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3" y="5"/>
                    <a:pt x="33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32" name="Freeform 89"/>
            <p:cNvSpPr/>
            <p:nvPr/>
          </p:nvSpPr>
          <p:spPr bwMode="auto">
            <a:xfrm>
              <a:off x="2721" y="673"/>
              <a:ext cx="64" cy="49"/>
            </a:xfrm>
            <a:custGeom>
              <a:avLst/>
              <a:gdLst>
                <a:gd name="T0" fmla="*/ 0 w 32"/>
                <a:gd name="T1" fmla="*/ 47 h 25"/>
                <a:gd name="T2" fmla="*/ 64 w 32"/>
                <a:gd name="T3" fmla="*/ 49 h 25"/>
                <a:gd name="T4" fmla="*/ 64 w 32"/>
                <a:gd name="T5" fmla="*/ 12 h 25"/>
                <a:gd name="T6" fmla="*/ 52 w 32"/>
                <a:gd name="T7" fmla="*/ 0 h 25"/>
                <a:gd name="T8" fmla="*/ 0 w 32"/>
                <a:gd name="T9" fmla="*/ 0 h 25"/>
                <a:gd name="T10" fmla="*/ 0 w 32"/>
                <a:gd name="T11" fmla="*/ 47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4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3"/>
                    <a:pt x="29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4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33" name="Freeform 90"/>
            <p:cNvSpPr>
              <a:spLocks noEditPoints="1"/>
            </p:cNvSpPr>
            <p:nvPr/>
          </p:nvSpPr>
          <p:spPr bwMode="auto">
            <a:xfrm>
              <a:off x="2717" y="671"/>
              <a:ext cx="70" cy="51"/>
            </a:xfrm>
            <a:custGeom>
              <a:avLst/>
              <a:gdLst>
                <a:gd name="T0" fmla="*/ 2 w 35"/>
                <a:gd name="T1" fmla="*/ 8 h 26"/>
                <a:gd name="T2" fmla="*/ 0 w 35"/>
                <a:gd name="T3" fmla="*/ 43 h 26"/>
                <a:gd name="T4" fmla="*/ 8 w 35"/>
                <a:gd name="T5" fmla="*/ 51 h 26"/>
                <a:gd name="T6" fmla="*/ 62 w 35"/>
                <a:gd name="T7" fmla="*/ 51 h 26"/>
                <a:gd name="T8" fmla="*/ 70 w 35"/>
                <a:gd name="T9" fmla="*/ 43 h 26"/>
                <a:gd name="T10" fmla="*/ 70 w 35"/>
                <a:gd name="T11" fmla="*/ 10 h 26"/>
                <a:gd name="T12" fmla="*/ 62 w 35"/>
                <a:gd name="T13" fmla="*/ 0 h 26"/>
                <a:gd name="T14" fmla="*/ 8 w 35"/>
                <a:gd name="T15" fmla="*/ 0 h 26"/>
                <a:gd name="T16" fmla="*/ 2 w 35"/>
                <a:gd name="T17" fmla="*/ 8 h 26"/>
                <a:gd name="T18" fmla="*/ 66 w 35"/>
                <a:gd name="T19" fmla="*/ 14 h 26"/>
                <a:gd name="T20" fmla="*/ 66 w 35"/>
                <a:gd name="T21" fmla="*/ 39 h 26"/>
                <a:gd name="T22" fmla="*/ 58 w 35"/>
                <a:gd name="T23" fmla="*/ 49 h 26"/>
                <a:gd name="T24" fmla="*/ 14 w 35"/>
                <a:gd name="T25" fmla="*/ 49 h 26"/>
                <a:gd name="T26" fmla="*/ 6 w 35"/>
                <a:gd name="T27" fmla="*/ 39 h 26"/>
                <a:gd name="T28" fmla="*/ 6 w 35"/>
                <a:gd name="T29" fmla="*/ 12 h 26"/>
                <a:gd name="T30" fmla="*/ 14 w 35"/>
                <a:gd name="T31" fmla="*/ 4 h 26"/>
                <a:gd name="T32" fmla="*/ 58 w 35"/>
                <a:gd name="T33" fmla="*/ 4 h 26"/>
                <a:gd name="T34" fmla="*/ 66 w 35"/>
                <a:gd name="T35" fmla="*/ 1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6">
                  <a:moveTo>
                    <a:pt x="1" y="4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5" y="24"/>
                    <a:pt x="35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1" y="4"/>
                  </a:cubicBezTo>
                  <a:close/>
                  <a:moveTo>
                    <a:pt x="33" y="7"/>
                  </a:moveTo>
                  <a:cubicBezTo>
                    <a:pt x="33" y="20"/>
                    <a:pt x="33" y="20"/>
                    <a:pt x="33" y="20"/>
                  </a:cubicBezTo>
                  <a:cubicBezTo>
                    <a:pt x="33" y="23"/>
                    <a:pt x="31" y="25"/>
                    <a:pt x="29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5" y="25"/>
                    <a:pt x="3" y="23"/>
                    <a:pt x="3" y="2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3" y="4"/>
                    <a:pt x="33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34" name="Freeform 91"/>
            <p:cNvSpPr/>
            <p:nvPr/>
          </p:nvSpPr>
          <p:spPr bwMode="auto">
            <a:xfrm>
              <a:off x="2263" y="669"/>
              <a:ext cx="442" cy="51"/>
            </a:xfrm>
            <a:custGeom>
              <a:avLst/>
              <a:gdLst>
                <a:gd name="T0" fmla="*/ 0 w 223"/>
                <a:gd name="T1" fmla="*/ 49 h 26"/>
                <a:gd name="T2" fmla="*/ 440 w 223"/>
                <a:gd name="T3" fmla="*/ 51 h 26"/>
                <a:gd name="T4" fmla="*/ 442 w 223"/>
                <a:gd name="T5" fmla="*/ 16 h 26"/>
                <a:gd name="T6" fmla="*/ 430 w 223"/>
                <a:gd name="T7" fmla="*/ 4 h 26"/>
                <a:gd name="T8" fmla="*/ 0 w 223"/>
                <a:gd name="T9" fmla="*/ 0 h 26"/>
                <a:gd name="T10" fmla="*/ 0 w 223"/>
                <a:gd name="T11" fmla="*/ 49 h 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3" h="26">
                  <a:moveTo>
                    <a:pt x="0" y="25"/>
                  </a:moveTo>
                  <a:cubicBezTo>
                    <a:pt x="222" y="26"/>
                    <a:pt x="222" y="26"/>
                    <a:pt x="222" y="26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20" y="2"/>
                    <a:pt x="217" y="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35" name="Freeform 92"/>
            <p:cNvSpPr>
              <a:spLocks noEditPoints="1"/>
            </p:cNvSpPr>
            <p:nvPr/>
          </p:nvSpPr>
          <p:spPr bwMode="auto">
            <a:xfrm>
              <a:off x="2259" y="667"/>
              <a:ext cx="446" cy="55"/>
            </a:xfrm>
            <a:custGeom>
              <a:avLst/>
              <a:gdLst>
                <a:gd name="T0" fmla="*/ 2 w 225"/>
                <a:gd name="T1" fmla="*/ 8 h 28"/>
                <a:gd name="T2" fmla="*/ 0 w 225"/>
                <a:gd name="T3" fmla="*/ 43 h 28"/>
                <a:gd name="T4" fmla="*/ 8 w 225"/>
                <a:gd name="T5" fmla="*/ 51 h 28"/>
                <a:gd name="T6" fmla="*/ 440 w 225"/>
                <a:gd name="T7" fmla="*/ 55 h 28"/>
                <a:gd name="T8" fmla="*/ 446 w 225"/>
                <a:gd name="T9" fmla="*/ 47 h 28"/>
                <a:gd name="T10" fmla="*/ 446 w 225"/>
                <a:gd name="T11" fmla="*/ 12 h 28"/>
                <a:gd name="T12" fmla="*/ 440 w 225"/>
                <a:gd name="T13" fmla="*/ 4 h 28"/>
                <a:gd name="T14" fmla="*/ 8 w 225"/>
                <a:gd name="T15" fmla="*/ 0 h 28"/>
                <a:gd name="T16" fmla="*/ 2 w 225"/>
                <a:gd name="T17" fmla="*/ 8 h 28"/>
                <a:gd name="T18" fmla="*/ 444 w 225"/>
                <a:gd name="T19" fmla="*/ 16 h 28"/>
                <a:gd name="T20" fmla="*/ 442 w 225"/>
                <a:gd name="T21" fmla="*/ 43 h 28"/>
                <a:gd name="T22" fmla="*/ 436 w 225"/>
                <a:gd name="T23" fmla="*/ 53 h 28"/>
                <a:gd name="T24" fmla="*/ 14 w 225"/>
                <a:gd name="T25" fmla="*/ 49 h 28"/>
                <a:gd name="T26" fmla="*/ 6 w 225"/>
                <a:gd name="T27" fmla="*/ 39 h 28"/>
                <a:gd name="T28" fmla="*/ 6 w 225"/>
                <a:gd name="T29" fmla="*/ 14 h 28"/>
                <a:gd name="T30" fmla="*/ 14 w 225"/>
                <a:gd name="T31" fmla="*/ 4 h 28"/>
                <a:gd name="T32" fmla="*/ 436 w 225"/>
                <a:gd name="T33" fmla="*/ 8 h 28"/>
                <a:gd name="T34" fmla="*/ 444 w 225"/>
                <a:gd name="T35" fmla="*/ 16 h 2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25" h="28">
                  <a:moveTo>
                    <a:pt x="1" y="4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222" y="28"/>
                    <a:pt x="222" y="28"/>
                    <a:pt x="222" y="28"/>
                  </a:cubicBezTo>
                  <a:cubicBezTo>
                    <a:pt x="224" y="28"/>
                    <a:pt x="225" y="26"/>
                    <a:pt x="225" y="24"/>
                  </a:cubicBezTo>
                  <a:cubicBezTo>
                    <a:pt x="225" y="6"/>
                    <a:pt x="225" y="6"/>
                    <a:pt x="225" y="6"/>
                  </a:cubicBezTo>
                  <a:cubicBezTo>
                    <a:pt x="225" y="4"/>
                    <a:pt x="224" y="2"/>
                    <a:pt x="222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1" y="4"/>
                  </a:cubicBezTo>
                  <a:close/>
                  <a:moveTo>
                    <a:pt x="224" y="8"/>
                  </a:moveTo>
                  <a:cubicBezTo>
                    <a:pt x="223" y="22"/>
                    <a:pt x="223" y="22"/>
                    <a:pt x="223" y="22"/>
                  </a:cubicBezTo>
                  <a:cubicBezTo>
                    <a:pt x="223" y="25"/>
                    <a:pt x="222" y="27"/>
                    <a:pt x="220" y="27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5" y="25"/>
                    <a:pt x="3" y="23"/>
                    <a:pt x="3" y="20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20" y="4"/>
                    <a:pt x="220" y="4"/>
                    <a:pt x="220" y="4"/>
                  </a:cubicBezTo>
                  <a:cubicBezTo>
                    <a:pt x="222" y="4"/>
                    <a:pt x="224" y="6"/>
                    <a:pt x="224" y="8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36" name="Freeform 93"/>
            <p:cNvSpPr/>
            <p:nvPr/>
          </p:nvSpPr>
          <p:spPr bwMode="auto">
            <a:xfrm>
              <a:off x="2180" y="669"/>
              <a:ext cx="63" cy="49"/>
            </a:xfrm>
            <a:custGeom>
              <a:avLst/>
              <a:gdLst>
                <a:gd name="T0" fmla="*/ 0 w 32"/>
                <a:gd name="T1" fmla="*/ 47 h 25"/>
                <a:gd name="T2" fmla="*/ 63 w 32"/>
                <a:gd name="T3" fmla="*/ 49 h 25"/>
                <a:gd name="T4" fmla="*/ 63 w 32"/>
                <a:gd name="T5" fmla="*/ 12 h 25"/>
                <a:gd name="T6" fmla="*/ 53 w 32"/>
                <a:gd name="T7" fmla="*/ 0 h 25"/>
                <a:gd name="T8" fmla="*/ 0 w 32"/>
                <a:gd name="T9" fmla="*/ 0 h 25"/>
                <a:gd name="T10" fmla="*/ 0 w 32"/>
                <a:gd name="T11" fmla="*/ 47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4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2"/>
                    <a:pt x="30" y="0"/>
                    <a:pt x="2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4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37" name="Freeform 94"/>
            <p:cNvSpPr>
              <a:spLocks noEditPoints="1"/>
            </p:cNvSpPr>
            <p:nvPr/>
          </p:nvSpPr>
          <p:spPr bwMode="auto">
            <a:xfrm>
              <a:off x="2178" y="667"/>
              <a:ext cx="67" cy="51"/>
            </a:xfrm>
            <a:custGeom>
              <a:avLst/>
              <a:gdLst>
                <a:gd name="T0" fmla="*/ 0 w 34"/>
                <a:gd name="T1" fmla="*/ 8 h 26"/>
                <a:gd name="T2" fmla="*/ 0 w 34"/>
                <a:gd name="T3" fmla="*/ 41 h 26"/>
                <a:gd name="T4" fmla="*/ 8 w 34"/>
                <a:gd name="T5" fmla="*/ 51 h 26"/>
                <a:gd name="T6" fmla="*/ 59 w 34"/>
                <a:gd name="T7" fmla="*/ 51 h 26"/>
                <a:gd name="T8" fmla="*/ 67 w 34"/>
                <a:gd name="T9" fmla="*/ 43 h 26"/>
                <a:gd name="T10" fmla="*/ 67 w 34"/>
                <a:gd name="T11" fmla="*/ 8 h 26"/>
                <a:gd name="T12" fmla="*/ 61 w 34"/>
                <a:gd name="T13" fmla="*/ 0 h 26"/>
                <a:gd name="T14" fmla="*/ 8 w 34"/>
                <a:gd name="T15" fmla="*/ 0 h 26"/>
                <a:gd name="T16" fmla="*/ 0 w 34"/>
                <a:gd name="T17" fmla="*/ 8 h 26"/>
                <a:gd name="T18" fmla="*/ 63 w 34"/>
                <a:gd name="T19" fmla="*/ 12 h 26"/>
                <a:gd name="T20" fmla="*/ 63 w 34"/>
                <a:gd name="T21" fmla="*/ 39 h 26"/>
                <a:gd name="T22" fmla="*/ 57 w 34"/>
                <a:gd name="T23" fmla="*/ 49 h 26"/>
                <a:gd name="T24" fmla="*/ 12 w 34"/>
                <a:gd name="T25" fmla="*/ 49 h 26"/>
                <a:gd name="T26" fmla="*/ 6 w 34"/>
                <a:gd name="T27" fmla="*/ 39 h 26"/>
                <a:gd name="T28" fmla="*/ 6 w 34"/>
                <a:gd name="T29" fmla="*/ 12 h 26"/>
                <a:gd name="T30" fmla="*/ 14 w 34"/>
                <a:gd name="T31" fmla="*/ 4 h 26"/>
                <a:gd name="T32" fmla="*/ 57 w 34"/>
                <a:gd name="T33" fmla="*/ 4 h 26"/>
                <a:gd name="T34" fmla="*/ 63 w 34"/>
                <a:gd name="T35" fmla="*/ 12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6">
                  <a:moveTo>
                    <a:pt x="0" y="4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1" y="26"/>
                    <a:pt x="4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3" y="26"/>
                    <a:pt x="34" y="24"/>
                    <a:pt x="34" y="22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4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  <a:moveTo>
                    <a:pt x="32" y="6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2" y="23"/>
                    <a:pt x="31" y="25"/>
                    <a:pt x="29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3" y="23"/>
                    <a:pt x="3" y="2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4"/>
                    <a:pt x="4" y="2"/>
                    <a:pt x="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2" y="4"/>
                    <a:pt x="32" y="6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38" name="Freeform 95"/>
            <p:cNvSpPr/>
            <p:nvPr/>
          </p:nvSpPr>
          <p:spPr bwMode="auto">
            <a:xfrm>
              <a:off x="2097" y="667"/>
              <a:ext cx="65" cy="49"/>
            </a:xfrm>
            <a:custGeom>
              <a:avLst/>
              <a:gdLst>
                <a:gd name="T0" fmla="*/ 0 w 33"/>
                <a:gd name="T1" fmla="*/ 49 h 25"/>
                <a:gd name="T2" fmla="*/ 65 w 33"/>
                <a:gd name="T3" fmla="*/ 49 h 25"/>
                <a:gd name="T4" fmla="*/ 65 w 33"/>
                <a:gd name="T5" fmla="*/ 12 h 25"/>
                <a:gd name="T6" fmla="*/ 53 w 33"/>
                <a:gd name="T7" fmla="*/ 0 h 25"/>
                <a:gd name="T8" fmla="*/ 2 w 33"/>
                <a:gd name="T9" fmla="*/ 0 h 25"/>
                <a:gd name="T10" fmla="*/ 0 w 33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0" y="25"/>
                  </a:moveTo>
                  <a:cubicBezTo>
                    <a:pt x="33" y="25"/>
                    <a:pt x="33" y="25"/>
                    <a:pt x="33" y="2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3"/>
                    <a:pt x="30" y="1"/>
                    <a:pt x="27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39" name="Freeform 96"/>
            <p:cNvSpPr>
              <a:spLocks noEditPoints="1"/>
            </p:cNvSpPr>
            <p:nvPr/>
          </p:nvSpPr>
          <p:spPr bwMode="auto">
            <a:xfrm>
              <a:off x="2095" y="665"/>
              <a:ext cx="69" cy="53"/>
            </a:xfrm>
            <a:custGeom>
              <a:avLst/>
              <a:gdLst>
                <a:gd name="T0" fmla="*/ 0 w 35"/>
                <a:gd name="T1" fmla="*/ 10 h 27"/>
                <a:gd name="T2" fmla="*/ 0 w 35"/>
                <a:gd name="T3" fmla="*/ 43 h 27"/>
                <a:gd name="T4" fmla="*/ 8 w 35"/>
                <a:gd name="T5" fmla="*/ 53 h 27"/>
                <a:gd name="T6" fmla="*/ 61 w 35"/>
                <a:gd name="T7" fmla="*/ 53 h 27"/>
                <a:gd name="T8" fmla="*/ 69 w 35"/>
                <a:gd name="T9" fmla="*/ 43 h 27"/>
                <a:gd name="T10" fmla="*/ 69 w 35"/>
                <a:gd name="T11" fmla="*/ 10 h 27"/>
                <a:gd name="T12" fmla="*/ 61 w 35"/>
                <a:gd name="T13" fmla="*/ 0 h 27"/>
                <a:gd name="T14" fmla="*/ 8 w 35"/>
                <a:gd name="T15" fmla="*/ 0 h 27"/>
                <a:gd name="T16" fmla="*/ 0 w 35"/>
                <a:gd name="T17" fmla="*/ 10 h 27"/>
                <a:gd name="T18" fmla="*/ 65 w 35"/>
                <a:gd name="T19" fmla="*/ 14 h 27"/>
                <a:gd name="T20" fmla="*/ 65 w 35"/>
                <a:gd name="T21" fmla="*/ 41 h 27"/>
                <a:gd name="T22" fmla="*/ 57 w 35"/>
                <a:gd name="T23" fmla="*/ 49 h 27"/>
                <a:gd name="T24" fmla="*/ 14 w 35"/>
                <a:gd name="T25" fmla="*/ 49 h 27"/>
                <a:gd name="T26" fmla="*/ 6 w 35"/>
                <a:gd name="T27" fmla="*/ 41 h 27"/>
                <a:gd name="T28" fmla="*/ 6 w 35"/>
                <a:gd name="T29" fmla="*/ 14 h 27"/>
                <a:gd name="T30" fmla="*/ 14 w 35"/>
                <a:gd name="T31" fmla="*/ 4 h 27"/>
                <a:gd name="T32" fmla="*/ 57 w 35"/>
                <a:gd name="T33" fmla="*/ 6 h 27"/>
                <a:gd name="T34" fmla="*/ 65 w 35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3" y="27"/>
                    <a:pt x="35" y="25"/>
                    <a:pt x="35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33" y="7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3" y="23"/>
                    <a:pt x="31" y="25"/>
                    <a:pt x="29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5" y="25"/>
                    <a:pt x="3" y="23"/>
                    <a:pt x="3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1" y="3"/>
                    <a:pt x="33" y="5"/>
                    <a:pt x="33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40" name="Freeform 97"/>
            <p:cNvSpPr/>
            <p:nvPr/>
          </p:nvSpPr>
          <p:spPr bwMode="auto">
            <a:xfrm>
              <a:off x="2001" y="667"/>
              <a:ext cx="82" cy="49"/>
            </a:xfrm>
            <a:custGeom>
              <a:avLst/>
              <a:gdLst>
                <a:gd name="T0" fmla="*/ 0 w 41"/>
                <a:gd name="T1" fmla="*/ 49 h 25"/>
                <a:gd name="T2" fmla="*/ 82 w 41"/>
                <a:gd name="T3" fmla="*/ 49 h 25"/>
                <a:gd name="T4" fmla="*/ 82 w 41"/>
                <a:gd name="T5" fmla="*/ 12 h 25"/>
                <a:gd name="T6" fmla="*/ 70 w 41"/>
                <a:gd name="T7" fmla="*/ 0 h 25"/>
                <a:gd name="T8" fmla="*/ 0 w 41"/>
                <a:gd name="T9" fmla="*/ 0 h 25"/>
                <a:gd name="T10" fmla="*/ 0 w 41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25">
                  <a:moveTo>
                    <a:pt x="0" y="25"/>
                  </a:moveTo>
                  <a:cubicBezTo>
                    <a:pt x="41" y="25"/>
                    <a:pt x="41" y="25"/>
                    <a:pt x="41" y="25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1" y="3"/>
                    <a:pt x="38" y="0"/>
                    <a:pt x="3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41" name="Freeform 98"/>
            <p:cNvSpPr>
              <a:spLocks noEditPoints="1"/>
            </p:cNvSpPr>
            <p:nvPr/>
          </p:nvSpPr>
          <p:spPr bwMode="auto">
            <a:xfrm>
              <a:off x="1998" y="665"/>
              <a:ext cx="87" cy="53"/>
            </a:xfrm>
            <a:custGeom>
              <a:avLst/>
              <a:gdLst>
                <a:gd name="T0" fmla="*/ 2 w 44"/>
                <a:gd name="T1" fmla="*/ 8 h 27"/>
                <a:gd name="T2" fmla="*/ 2 w 44"/>
                <a:gd name="T3" fmla="*/ 43 h 27"/>
                <a:gd name="T4" fmla="*/ 8 w 44"/>
                <a:gd name="T5" fmla="*/ 51 h 27"/>
                <a:gd name="T6" fmla="*/ 79 w 44"/>
                <a:gd name="T7" fmla="*/ 53 h 27"/>
                <a:gd name="T8" fmla="*/ 87 w 44"/>
                <a:gd name="T9" fmla="*/ 43 h 27"/>
                <a:gd name="T10" fmla="*/ 87 w 44"/>
                <a:gd name="T11" fmla="*/ 10 h 27"/>
                <a:gd name="T12" fmla="*/ 79 w 44"/>
                <a:gd name="T13" fmla="*/ 0 h 27"/>
                <a:gd name="T14" fmla="*/ 8 w 44"/>
                <a:gd name="T15" fmla="*/ 0 h 27"/>
                <a:gd name="T16" fmla="*/ 2 w 44"/>
                <a:gd name="T17" fmla="*/ 8 h 27"/>
                <a:gd name="T18" fmla="*/ 83 w 44"/>
                <a:gd name="T19" fmla="*/ 14 h 27"/>
                <a:gd name="T20" fmla="*/ 83 w 44"/>
                <a:gd name="T21" fmla="*/ 41 h 27"/>
                <a:gd name="T22" fmla="*/ 75 w 44"/>
                <a:gd name="T23" fmla="*/ 49 h 27"/>
                <a:gd name="T24" fmla="*/ 14 w 44"/>
                <a:gd name="T25" fmla="*/ 49 h 27"/>
                <a:gd name="T26" fmla="*/ 6 w 44"/>
                <a:gd name="T27" fmla="*/ 39 h 27"/>
                <a:gd name="T28" fmla="*/ 6 w 44"/>
                <a:gd name="T29" fmla="*/ 14 h 27"/>
                <a:gd name="T30" fmla="*/ 14 w 44"/>
                <a:gd name="T31" fmla="*/ 4 h 27"/>
                <a:gd name="T32" fmla="*/ 75 w 44"/>
                <a:gd name="T33" fmla="*/ 4 h 27"/>
                <a:gd name="T34" fmla="*/ 83 w 44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4" h="27">
                  <a:moveTo>
                    <a:pt x="1" y="4"/>
                  </a:moveTo>
                  <a:cubicBezTo>
                    <a:pt x="1" y="22"/>
                    <a:pt x="1" y="22"/>
                    <a:pt x="1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2" y="27"/>
                    <a:pt x="44" y="25"/>
                    <a:pt x="44" y="22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2"/>
                    <a:pt x="42" y="0"/>
                    <a:pt x="4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1" y="4"/>
                  </a:cubicBezTo>
                  <a:close/>
                  <a:moveTo>
                    <a:pt x="42" y="7"/>
                  </a:moveTo>
                  <a:cubicBezTo>
                    <a:pt x="42" y="21"/>
                    <a:pt x="42" y="21"/>
                    <a:pt x="42" y="21"/>
                  </a:cubicBezTo>
                  <a:cubicBezTo>
                    <a:pt x="42" y="23"/>
                    <a:pt x="40" y="25"/>
                    <a:pt x="38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5" y="25"/>
                    <a:pt x="3" y="23"/>
                    <a:pt x="3" y="20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40" y="2"/>
                    <a:pt x="42" y="4"/>
                    <a:pt x="42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42" name="Freeform 99"/>
            <p:cNvSpPr/>
            <p:nvPr/>
          </p:nvSpPr>
          <p:spPr bwMode="auto">
            <a:xfrm>
              <a:off x="2001" y="468"/>
              <a:ext cx="60" cy="38"/>
            </a:xfrm>
            <a:custGeom>
              <a:avLst/>
              <a:gdLst>
                <a:gd name="T0" fmla="*/ 60 w 30"/>
                <a:gd name="T1" fmla="*/ 38 h 19"/>
                <a:gd name="T2" fmla="*/ 0 w 30"/>
                <a:gd name="T3" fmla="*/ 38 h 19"/>
                <a:gd name="T4" fmla="*/ 0 w 30"/>
                <a:gd name="T5" fmla="*/ 12 h 19"/>
                <a:gd name="T6" fmla="*/ 12 w 30"/>
                <a:gd name="T7" fmla="*/ 0 h 19"/>
                <a:gd name="T8" fmla="*/ 60 w 30"/>
                <a:gd name="T9" fmla="*/ 0 h 19"/>
                <a:gd name="T10" fmla="*/ 60 w 30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" h="19">
                  <a:moveTo>
                    <a:pt x="30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43" name="Freeform 100"/>
            <p:cNvSpPr>
              <a:spLocks noEditPoints="1"/>
            </p:cNvSpPr>
            <p:nvPr/>
          </p:nvSpPr>
          <p:spPr bwMode="auto">
            <a:xfrm>
              <a:off x="1999" y="467"/>
              <a:ext cx="64" cy="41"/>
            </a:xfrm>
            <a:custGeom>
              <a:avLst/>
              <a:gdLst>
                <a:gd name="T0" fmla="*/ 58 w 32"/>
                <a:gd name="T1" fmla="*/ 0 h 21"/>
                <a:gd name="T2" fmla="*/ 8 w 32"/>
                <a:gd name="T3" fmla="*/ 0 h 21"/>
                <a:gd name="T4" fmla="*/ 0 w 32"/>
                <a:gd name="T5" fmla="*/ 8 h 21"/>
                <a:gd name="T6" fmla="*/ 0 w 32"/>
                <a:gd name="T7" fmla="*/ 33 h 21"/>
                <a:gd name="T8" fmla="*/ 8 w 32"/>
                <a:gd name="T9" fmla="*/ 39 h 21"/>
                <a:gd name="T10" fmla="*/ 56 w 32"/>
                <a:gd name="T11" fmla="*/ 41 h 21"/>
                <a:gd name="T12" fmla="*/ 64 w 32"/>
                <a:gd name="T13" fmla="*/ 33 h 21"/>
                <a:gd name="T14" fmla="*/ 64 w 32"/>
                <a:gd name="T15" fmla="*/ 8 h 21"/>
                <a:gd name="T16" fmla="*/ 58 w 32"/>
                <a:gd name="T17" fmla="*/ 0 h 21"/>
                <a:gd name="T18" fmla="*/ 12 w 32"/>
                <a:gd name="T19" fmla="*/ 4 h 21"/>
                <a:gd name="T20" fmla="*/ 52 w 32"/>
                <a:gd name="T21" fmla="*/ 4 h 21"/>
                <a:gd name="T22" fmla="*/ 58 w 32"/>
                <a:gd name="T23" fmla="*/ 10 h 21"/>
                <a:gd name="T24" fmla="*/ 58 w 32"/>
                <a:gd name="T25" fmla="*/ 31 h 21"/>
                <a:gd name="T26" fmla="*/ 52 w 32"/>
                <a:gd name="T27" fmla="*/ 37 h 21"/>
                <a:gd name="T28" fmla="*/ 12 w 32"/>
                <a:gd name="T29" fmla="*/ 37 h 21"/>
                <a:gd name="T30" fmla="*/ 4 w 32"/>
                <a:gd name="T31" fmla="*/ 31 h 21"/>
                <a:gd name="T32" fmla="*/ 4 w 32"/>
                <a:gd name="T33" fmla="*/ 10 h 21"/>
                <a:gd name="T34" fmla="*/ 12 w 32"/>
                <a:gd name="T35" fmla="*/ 4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2" h="21">
                  <a:moveTo>
                    <a:pt x="29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0" y="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2" y="20"/>
                    <a:pt x="4" y="20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0" y="21"/>
                    <a:pt x="32" y="19"/>
                    <a:pt x="32" y="17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2"/>
                    <a:pt x="31" y="0"/>
                    <a:pt x="29" y="0"/>
                  </a:cubicBezTo>
                  <a:close/>
                  <a:moveTo>
                    <a:pt x="6" y="2"/>
                  </a:moveTo>
                  <a:cubicBezTo>
                    <a:pt x="26" y="2"/>
                    <a:pt x="26" y="2"/>
                    <a:pt x="26" y="2"/>
                  </a:cubicBezTo>
                  <a:cubicBezTo>
                    <a:pt x="28" y="2"/>
                    <a:pt x="29" y="4"/>
                    <a:pt x="29" y="5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8"/>
                    <a:pt x="28" y="20"/>
                    <a:pt x="2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4" y="19"/>
                    <a:pt x="2" y="18"/>
                    <a:pt x="2" y="1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3"/>
                    <a:pt x="4" y="2"/>
                    <a:pt x="6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44" name="Freeform 101"/>
            <p:cNvSpPr/>
            <p:nvPr/>
          </p:nvSpPr>
          <p:spPr bwMode="auto">
            <a:xfrm>
              <a:off x="2085" y="468"/>
              <a:ext cx="49" cy="38"/>
            </a:xfrm>
            <a:custGeom>
              <a:avLst/>
              <a:gdLst>
                <a:gd name="T0" fmla="*/ 47 w 25"/>
                <a:gd name="T1" fmla="*/ 38 h 19"/>
                <a:gd name="T2" fmla="*/ 0 w 25"/>
                <a:gd name="T3" fmla="*/ 38 h 19"/>
                <a:gd name="T4" fmla="*/ 0 w 25"/>
                <a:gd name="T5" fmla="*/ 12 h 19"/>
                <a:gd name="T6" fmla="*/ 12 w 25"/>
                <a:gd name="T7" fmla="*/ 0 h 19"/>
                <a:gd name="T8" fmla="*/ 49 w 25"/>
                <a:gd name="T9" fmla="*/ 2 h 19"/>
                <a:gd name="T10" fmla="*/ 47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4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" y="1"/>
                    <a:pt x="25" y="1"/>
                    <a:pt x="25" y="1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45" name="Freeform 102"/>
            <p:cNvSpPr>
              <a:spLocks noEditPoints="1"/>
            </p:cNvSpPr>
            <p:nvPr/>
          </p:nvSpPr>
          <p:spPr bwMode="auto">
            <a:xfrm>
              <a:off x="2083" y="467"/>
              <a:ext cx="53" cy="41"/>
            </a:xfrm>
            <a:custGeom>
              <a:avLst/>
              <a:gdLst>
                <a:gd name="T0" fmla="*/ 47 w 27"/>
                <a:gd name="T1" fmla="*/ 2 h 21"/>
                <a:gd name="T2" fmla="*/ 6 w 27"/>
                <a:gd name="T3" fmla="*/ 0 h 21"/>
                <a:gd name="T4" fmla="*/ 0 w 27"/>
                <a:gd name="T5" fmla="*/ 8 h 21"/>
                <a:gd name="T6" fmla="*/ 0 w 27"/>
                <a:gd name="T7" fmla="*/ 33 h 21"/>
                <a:gd name="T8" fmla="*/ 6 w 27"/>
                <a:gd name="T9" fmla="*/ 41 h 21"/>
                <a:gd name="T10" fmla="*/ 47 w 27"/>
                <a:gd name="T11" fmla="*/ 41 h 21"/>
                <a:gd name="T12" fmla="*/ 53 w 27"/>
                <a:gd name="T13" fmla="*/ 33 h 21"/>
                <a:gd name="T14" fmla="*/ 53 w 27"/>
                <a:gd name="T15" fmla="*/ 8 h 21"/>
                <a:gd name="T16" fmla="*/ 47 w 27"/>
                <a:gd name="T17" fmla="*/ 2 h 21"/>
                <a:gd name="T18" fmla="*/ 10 w 27"/>
                <a:gd name="T19" fmla="*/ 4 h 21"/>
                <a:gd name="T20" fmla="*/ 43 w 27"/>
                <a:gd name="T21" fmla="*/ 4 h 21"/>
                <a:gd name="T22" fmla="*/ 47 w 27"/>
                <a:gd name="T23" fmla="*/ 12 h 21"/>
                <a:gd name="T24" fmla="*/ 47 w 27"/>
                <a:gd name="T25" fmla="*/ 31 h 21"/>
                <a:gd name="T26" fmla="*/ 41 w 27"/>
                <a:gd name="T27" fmla="*/ 39 h 21"/>
                <a:gd name="T28" fmla="*/ 8 w 27"/>
                <a:gd name="T29" fmla="*/ 39 h 21"/>
                <a:gd name="T30" fmla="*/ 4 w 27"/>
                <a:gd name="T31" fmla="*/ 31 h 21"/>
                <a:gd name="T32" fmla="*/ 4 w 27"/>
                <a:gd name="T33" fmla="*/ 12 h 21"/>
                <a:gd name="T34" fmla="*/ 10 w 27"/>
                <a:gd name="T35" fmla="*/ 4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7" h="21">
                  <a:moveTo>
                    <a:pt x="24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1" y="21"/>
                    <a:pt x="3" y="21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5" y="21"/>
                    <a:pt x="27" y="19"/>
                    <a:pt x="27" y="1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5" y="1"/>
                    <a:pt x="24" y="1"/>
                  </a:cubicBezTo>
                  <a:close/>
                  <a:moveTo>
                    <a:pt x="5" y="2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4" y="4"/>
                    <a:pt x="24" y="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8"/>
                    <a:pt x="23" y="20"/>
                    <a:pt x="21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2" y="18"/>
                    <a:pt x="2" y="1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46" name="Freeform 103"/>
            <p:cNvSpPr/>
            <p:nvPr/>
          </p:nvSpPr>
          <p:spPr bwMode="auto">
            <a:xfrm>
              <a:off x="2160" y="470"/>
              <a:ext cx="48" cy="38"/>
            </a:xfrm>
            <a:custGeom>
              <a:avLst/>
              <a:gdLst>
                <a:gd name="T0" fmla="*/ 48 w 24"/>
                <a:gd name="T1" fmla="*/ 38 h 19"/>
                <a:gd name="T2" fmla="*/ 0 w 24"/>
                <a:gd name="T3" fmla="*/ 36 h 19"/>
                <a:gd name="T4" fmla="*/ 0 w 24"/>
                <a:gd name="T5" fmla="*/ 10 h 19"/>
                <a:gd name="T6" fmla="*/ 12 w 24"/>
                <a:gd name="T7" fmla="*/ 0 h 19"/>
                <a:gd name="T8" fmla="*/ 48 w 24"/>
                <a:gd name="T9" fmla="*/ 0 h 19"/>
                <a:gd name="T10" fmla="*/ 48 w 24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19">
                  <a:moveTo>
                    <a:pt x="24" y="19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47" name="Freeform 104"/>
            <p:cNvSpPr>
              <a:spLocks noEditPoints="1"/>
            </p:cNvSpPr>
            <p:nvPr/>
          </p:nvSpPr>
          <p:spPr bwMode="auto">
            <a:xfrm>
              <a:off x="2158" y="468"/>
              <a:ext cx="52" cy="40"/>
            </a:xfrm>
            <a:custGeom>
              <a:avLst/>
              <a:gdLst>
                <a:gd name="T0" fmla="*/ 48 w 26"/>
                <a:gd name="T1" fmla="*/ 0 h 20"/>
                <a:gd name="T2" fmla="*/ 6 w 26"/>
                <a:gd name="T3" fmla="*/ 0 h 20"/>
                <a:gd name="T4" fmla="*/ 0 w 26"/>
                <a:gd name="T5" fmla="*/ 6 h 20"/>
                <a:gd name="T6" fmla="*/ 0 w 26"/>
                <a:gd name="T7" fmla="*/ 34 h 20"/>
                <a:gd name="T8" fmla="*/ 6 w 26"/>
                <a:gd name="T9" fmla="*/ 40 h 20"/>
                <a:gd name="T10" fmla="*/ 46 w 26"/>
                <a:gd name="T11" fmla="*/ 40 h 20"/>
                <a:gd name="T12" fmla="*/ 52 w 26"/>
                <a:gd name="T13" fmla="*/ 34 h 20"/>
                <a:gd name="T14" fmla="*/ 52 w 26"/>
                <a:gd name="T15" fmla="*/ 6 h 20"/>
                <a:gd name="T16" fmla="*/ 48 w 26"/>
                <a:gd name="T17" fmla="*/ 0 h 20"/>
                <a:gd name="T18" fmla="*/ 8 w 26"/>
                <a:gd name="T19" fmla="*/ 2 h 20"/>
                <a:gd name="T20" fmla="*/ 42 w 26"/>
                <a:gd name="T21" fmla="*/ 4 h 20"/>
                <a:gd name="T22" fmla="*/ 48 w 26"/>
                <a:gd name="T23" fmla="*/ 10 h 20"/>
                <a:gd name="T24" fmla="*/ 48 w 26"/>
                <a:gd name="T25" fmla="*/ 32 h 20"/>
                <a:gd name="T26" fmla="*/ 42 w 26"/>
                <a:gd name="T27" fmla="*/ 38 h 20"/>
                <a:gd name="T28" fmla="*/ 8 w 26"/>
                <a:gd name="T29" fmla="*/ 38 h 20"/>
                <a:gd name="T30" fmla="*/ 2 w 26"/>
                <a:gd name="T31" fmla="*/ 30 h 20"/>
                <a:gd name="T32" fmla="*/ 4 w 26"/>
                <a:gd name="T33" fmla="*/ 10 h 20"/>
                <a:gd name="T34" fmla="*/ 8 w 26"/>
                <a:gd name="T35" fmla="*/ 2 h 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6" h="20">
                  <a:moveTo>
                    <a:pt x="2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1" y="20"/>
                    <a:pt x="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5" y="20"/>
                    <a:pt x="26" y="19"/>
                    <a:pt x="26" y="17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2"/>
                    <a:pt x="25" y="0"/>
                    <a:pt x="24" y="0"/>
                  </a:cubicBezTo>
                  <a:close/>
                  <a:moveTo>
                    <a:pt x="4" y="1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3" y="2"/>
                    <a:pt x="24" y="3"/>
                    <a:pt x="24" y="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8"/>
                    <a:pt x="23" y="19"/>
                    <a:pt x="21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1" y="17"/>
                    <a:pt x="1" y="1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3"/>
                    <a:pt x="3" y="1"/>
                    <a:pt x="4" y="1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48" name="Freeform 105"/>
            <p:cNvSpPr/>
            <p:nvPr/>
          </p:nvSpPr>
          <p:spPr bwMode="auto">
            <a:xfrm>
              <a:off x="2235" y="470"/>
              <a:ext cx="48" cy="38"/>
            </a:xfrm>
            <a:custGeom>
              <a:avLst/>
              <a:gdLst>
                <a:gd name="T0" fmla="*/ 48 w 24"/>
                <a:gd name="T1" fmla="*/ 38 h 19"/>
                <a:gd name="T2" fmla="*/ 0 w 24"/>
                <a:gd name="T3" fmla="*/ 38 h 19"/>
                <a:gd name="T4" fmla="*/ 0 w 24"/>
                <a:gd name="T5" fmla="*/ 12 h 19"/>
                <a:gd name="T6" fmla="*/ 12 w 24"/>
                <a:gd name="T7" fmla="*/ 0 h 19"/>
                <a:gd name="T8" fmla="*/ 48 w 24"/>
                <a:gd name="T9" fmla="*/ 0 h 19"/>
                <a:gd name="T10" fmla="*/ 48 w 24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19">
                  <a:moveTo>
                    <a:pt x="24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49" name="Freeform 106"/>
            <p:cNvSpPr>
              <a:spLocks noEditPoints="1"/>
            </p:cNvSpPr>
            <p:nvPr/>
          </p:nvSpPr>
          <p:spPr bwMode="auto">
            <a:xfrm>
              <a:off x="2233" y="468"/>
              <a:ext cx="52" cy="42"/>
            </a:xfrm>
            <a:custGeom>
              <a:avLst/>
              <a:gdLst>
                <a:gd name="T0" fmla="*/ 46 w 26"/>
                <a:gd name="T1" fmla="*/ 0 h 21"/>
                <a:gd name="T2" fmla="*/ 6 w 26"/>
                <a:gd name="T3" fmla="*/ 0 h 21"/>
                <a:gd name="T4" fmla="*/ 0 w 26"/>
                <a:gd name="T5" fmla="*/ 8 h 21"/>
                <a:gd name="T6" fmla="*/ 0 w 26"/>
                <a:gd name="T7" fmla="*/ 34 h 21"/>
                <a:gd name="T8" fmla="*/ 6 w 26"/>
                <a:gd name="T9" fmla="*/ 40 h 21"/>
                <a:gd name="T10" fmla="*/ 46 w 26"/>
                <a:gd name="T11" fmla="*/ 42 h 21"/>
                <a:gd name="T12" fmla="*/ 52 w 26"/>
                <a:gd name="T13" fmla="*/ 34 h 21"/>
                <a:gd name="T14" fmla="*/ 52 w 26"/>
                <a:gd name="T15" fmla="*/ 8 h 21"/>
                <a:gd name="T16" fmla="*/ 46 w 26"/>
                <a:gd name="T17" fmla="*/ 0 h 21"/>
                <a:gd name="T18" fmla="*/ 8 w 26"/>
                <a:gd name="T19" fmla="*/ 4 h 21"/>
                <a:gd name="T20" fmla="*/ 42 w 26"/>
                <a:gd name="T21" fmla="*/ 4 h 21"/>
                <a:gd name="T22" fmla="*/ 48 w 26"/>
                <a:gd name="T23" fmla="*/ 10 h 21"/>
                <a:gd name="T24" fmla="*/ 48 w 26"/>
                <a:gd name="T25" fmla="*/ 32 h 21"/>
                <a:gd name="T26" fmla="*/ 42 w 26"/>
                <a:gd name="T27" fmla="*/ 38 h 21"/>
                <a:gd name="T28" fmla="*/ 8 w 26"/>
                <a:gd name="T29" fmla="*/ 38 h 21"/>
                <a:gd name="T30" fmla="*/ 2 w 26"/>
                <a:gd name="T31" fmla="*/ 32 h 21"/>
                <a:gd name="T32" fmla="*/ 2 w 26"/>
                <a:gd name="T33" fmla="*/ 10 h 21"/>
                <a:gd name="T34" fmla="*/ 8 w 26"/>
                <a:gd name="T35" fmla="*/ 4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6" h="21">
                  <a:moveTo>
                    <a:pt x="2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5" y="21"/>
                    <a:pt x="26" y="19"/>
                    <a:pt x="26" y="17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2"/>
                    <a:pt x="25" y="0"/>
                    <a:pt x="23" y="0"/>
                  </a:cubicBezTo>
                  <a:close/>
                  <a:moveTo>
                    <a:pt x="4" y="2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3" y="2"/>
                    <a:pt x="24" y="3"/>
                    <a:pt x="24" y="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8"/>
                    <a:pt x="23" y="19"/>
                    <a:pt x="21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1" y="18"/>
                    <a:pt x="1" y="1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3" y="2"/>
                    <a:pt x="4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50" name="Freeform 107"/>
            <p:cNvSpPr/>
            <p:nvPr/>
          </p:nvSpPr>
          <p:spPr bwMode="auto">
            <a:xfrm>
              <a:off x="2309" y="470"/>
              <a:ext cx="49" cy="38"/>
            </a:xfrm>
            <a:custGeom>
              <a:avLst/>
              <a:gdLst>
                <a:gd name="T0" fmla="*/ 49 w 25"/>
                <a:gd name="T1" fmla="*/ 38 h 19"/>
                <a:gd name="T2" fmla="*/ 0 w 25"/>
                <a:gd name="T3" fmla="*/ 38 h 19"/>
                <a:gd name="T4" fmla="*/ 2 w 25"/>
                <a:gd name="T5" fmla="*/ 12 h 19"/>
                <a:gd name="T6" fmla="*/ 12 w 25"/>
                <a:gd name="T7" fmla="*/ 0 h 19"/>
                <a:gd name="T8" fmla="*/ 49 w 25"/>
                <a:gd name="T9" fmla="*/ 0 h 19"/>
                <a:gd name="T10" fmla="*/ 49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5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3"/>
                    <a:pt x="3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51" name="Freeform 108"/>
            <p:cNvSpPr>
              <a:spLocks noEditPoints="1"/>
            </p:cNvSpPr>
            <p:nvPr/>
          </p:nvSpPr>
          <p:spPr bwMode="auto">
            <a:xfrm>
              <a:off x="2309" y="468"/>
              <a:ext cx="51" cy="42"/>
            </a:xfrm>
            <a:custGeom>
              <a:avLst/>
              <a:gdLst>
                <a:gd name="T0" fmla="*/ 45 w 26"/>
                <a:gd name="T1" fmla="*/ 2 h 21"/>
                <a:gd name="T2" fmla="*/ 6 w 26"/>
                <a:gd name="T3" fmla="*/ 0 h 21"/>
                <a:gd name="T4" fmla="*/ 0 w 26"/>
                <a:gd name="T5" fmla="*/ 8 h 21"/>
                <a:gd name="T6" fmla="*/ 0 w 26"/>
                <a:gd name="T7" fmla="*/ 34 h 21"/>
                <a:gd name="T8" fmla="*/ 6 w 26"/>
                <a:gd name="T9" fmla="*/ 42 h 21"/>
                <a:gd name="T10" fmla="*/ 45 w 26"/>
                <a:gd name="T11" fmla="*/ 42 h 21"/>
                <a:gd name="T12" fmla="*/ 51 w 26"/>
                <a:gd name="T13" fmla="*/ 34 h 21"/>
                <a:gd name="T14" fmla="*/ 51 w 26"/>
                <a:gd name="T15" fmla="*/ 8 h 21"/>
                <a:gd name="T16" fmla="*/ 45 w 26"/>
                <a:gd name="T17" fmla="*/ 2 h 21"/>
                <a:gd name="T18" fmla="*/ 8 w 26"/>
                <a:gd name="T19" fmla="*/ 4 h 21"/>
                <a:gd name="T20" fmla="*/ 41 w 26"/>
                <a:gd name="T21" fmla="*/ 4 h 21"/>
                <a:gd name="T22" fmla="*/ 47 w 26"/>
                <a:gd name="T23" fmla="*/ 12 h 21"/>
                <a:gd name="T24" fmla="*/ 47 w 26"/>
                <a:gd name="T25" fmla="*/ 32 h 21"/>
                <a:gd name="T26" fmla="*/ 41 w 26"/>
                <a:gd name="T27" fmla="*/ 40 h 21"/>
                <a:gd name="T28" fmla="*/ 8 w 26"/>
                <a:gd name="T29" fmla="*/ 40 h 21"/>
                <a:gd name="T30" fmla="*/ 2 w 26"/>
                <a:gd name="T31" fmla="*/ 32 h 21"/>
                <a:gd name="T32" fmla="*/ 2 w 26"/>
                <a:gd name="T33" fmla="*/ 12 h 21"/>
                <a:gd name="T34" fmla="*/ 8 w 26"/>
                <a:gd name="T35" fmla="*/ 4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6" h="21">
                  <a:moveTo>
                    <a:pt x="23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1" y="21"/>
                    <a:pt x="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5" y="21"/>
                    <a:pt x="26" y="19"/>
                    <a:pt x="26" y="17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2"/>
                    <a:pt x="25" y="1"/>
                    <a:pt x="23" y="1"/>
                  </a:cubicBezTo>
                  <a:close/>
                  <a:moveTo>
                    <a:pt x="4" y="2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3" y="2"/>
                    <a:pt x="24" y="4"/>
                    <a:pt x="24" y="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8"/>
                    <a:pt x="23" y="20"/>
                    <a:pt x="21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2" y="20"/>
                    <a:pt x="1" y="18"/>
                    <a:pt x="1" y="1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4"/>
                    <a:pt x="3" y="2"/>
                    <a:pt x="4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52" name="Freeform 109"/>
            <p:cNvSpPr/>
            <p:nvPr/>
          </p:nvSpPr>
          <p:spPr bwMode="auto">
            <a:xfrm>
              <a:off x="2384" y="472"/>
              <a:ext cx="50" cy="38"/>
            </a:xfrm>
            <a:custGeom>
              <a:avLst/>
              <a:gdLst>
                <a:gd name="T0" fmla="*/ 50 w 25"/>
                <a:gd name="T1" fmla="*/ 38 h 19"/>
                <a:gd name="T2" fmla="*/ 0 w 25"/>
                <a:gd name="T3" fmla="*/ 36 h 19"/>
                <a:gd name="T4" fmla="*/ 0 w 25"/>
                <a:gd name="T5" fmla="*/ 10 h 19"/>
                <a:gd name="T6" fmla="*/ 12 w 25"/>
                <a:gd name="T7" fmla="*/ 0 h 19"/>
                <a:gd name="T8" fmla="*/ 50 w 25"/>
                <a:gd name="T9" fmla="*/ 0 h 19"/>
                <a:gd name="T10" fmla="*/ 50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5" y="19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53" name="Freeform 110"/>
            <p:cNvSpPr>
              <a:spLocks noEditPoints="1"/>
            </p:cNvSpPr>
            <p:nvPr/>
          </p:nvSpPr>
          <p:spPr bwMode="auto">
            <a:xfrm>
              <a:off x="2384" y="470"/>
              <a:ext cx="52" cy="40"/>
            </a:xfrm>
            <a:custGeom>
              <a:avLst/>
              <a:gdLst>
                <a:gd name="T0" fmla="*/ 46 w 26"/>
                <a:gd name="T1" fmla="*/ 0 h 20"/>
                <a:gd name="T2" fmla="*/ 6 w 26"/>
                <a:gd name="T3" fmla="*/ 0 h 20"/>
                <a:gd name="T4" fmla="*/ 0 w 26"/>
                <a:gd name="T5" fmla="*/ 6 h 20"/>
                <a:gd name="T6" fmla="*/ 0 w 26"/>
                <a:gd name="T7" fmla="*/ 32 h 20"/>
                <a:gd name="T8" fmla="*/ 4 w 26"/>
                <a:gd name="T9" fmla="*/ 40 h 20"/>
                <a:gd name="T10" fmla="*/ 46 w 26"/>
                <a:gd name="T11" fmla="*/ 40 h 20"/>
                <a:gd name="T12" fmla="*/ 52 w 26"/>
                <a:gd name="T13" fmla="*/ 34 h 20"/>
                <a:gd name="T14" fmla="*/ 52 w 26"/>
                <a:gd name="T15" fmla="*/ 6 h 20"/>
                <a:gd name="T16" fmla="*/ 46 w 26"/>
                <a:gd name="T17" fmla="*/ 0 h 20"/>
                <a:gd name="T18" fmla="*/ 8 w 26"/>
                <a:gd name="T19" fmla="*/ 2 h 20"/>
                <a:gd name="T20" fmla="*/ 42 w 26"/>
                <a:gd name="T21" fmla="*/ 4 h 20"/>
                <a:gd name="T22" fmla="*/ 48 w 26"/>
                <a:gd name="T23" fmla="*/ 10 h 20"/>
                <a:gd name="T24" fmla="*/ 48 w 26"/>
                <a:gd name="T25" fmla="*/ 32 h 20"/>
                <a:gd name="T26" fmla="*/ 42 w 26"/>
                <a:gd name="T27" fmla="*/ 38 h 20"/>
                <a:gd name="T28" fmla="*/ 8 w 26"/>
                <a:gd name="T29" fmla="*/ 38 h 20"/>
                <a:gd name="T30" fmla="*/ 2 w 26"/>
                <a:gd name="T31" fmla="*/ 30 h 20"/>
                <a:gd name="T32" fmla="*/ 2 w 26"/>
                <a:gd name="T33" fmla="*/ 10 h 20"/>
                <a:gd name="T34" fmla="*/ 8 w 26"/>
                <a:gd name="T35" fmla="*/ 2 h 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6" h="20">
                  <a:moveTo>
                    <a:pt x="2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8"/>
                    <a:pt x="1" y="20"/>
                    <a:pt x="2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5" y="20"/>
                    <a:pt x="26" y="19"/>
                    <a:pt x="26" y="17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1"/>
                    <a:pt x="25" y="0"/>
                    <a:pt x="23" y="0"/>
                  </a:cubicBezTo>
                  <a:close/>
                  <a:moveTo>
                    <a:pt x="4" y="1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3" y="2"/>
                    <a:pt x="24" y="3"/>
                    <a:pt x="24" y="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7"/>
                    <a:pt x="22" y="19"/>
                    <a:pt x="21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2" y="19"/>
                    <a:pt x="1" y="17"/>
                    <a:pt x="1" y="1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2" y="1"/>
                    <a:pt x="4" y="1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54" name="Freeform 111"/>
            <p:cNvSpPr/>
            <p:nvPr/>
          </p:nvSpPr>
          <p:spPr bwMode="auto">
            <a:xfrm>
              <a:off x="2459" y="472"/>
              <a:ext cx="50" cy="38"/>
            </a:xfrm>
            <a:custGeom>
              <a:avLst/>
              <a:gdLst>
                <a:gd name="T0" fmla="*/ 50 w 25"/>
                <a:gd name="T1" fmla="*/ 38 h 19"/>
                <a:gd name="T2" fmla="*/ 0 w 25"/>
                <a:gd name="T3" fmla="*/ 38 h 19"/>
                <a:gd name="T4" fmla="*/ 0 w 25"/>
                <a:gd name="T5" fmla="*/ 12 h 19"/>
                <a:gd name="T6" fmla="*/ 12 w 25"/>
                <a:gd name="T7" fmla="*/ 0 h 19"/>
                <a:gd name="T8" fmla="*/ 50 w 25"/>
                <a:gd name="T9" fmla="*/ 0 h 19"/>
                <a:gd name="T10" fmla="*/ 50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5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55" name="Freeform 112"/>
            <p:cNvSpPr>
              <a:spLocks noEditPoints="1"/>
            </p:cNvSpPr>
            <p:nvPr/>
          </p:nvSpPr>
          <p:spPr bwMode="auto">
            <a:xfrm>
              <a:off x="2457" y="470"/>
              <a:ext cx="54" cy="40"/>
            </a:xfrm>
            <a:custGeom>
              <a:avLst/>
              <a:gdLst>
                <a:gd name="T0" fmla="*/ 48 w 27"/>
                <a:gd name="T1" fmla="*/ 0 h 20"/>
                <a:gd name="T2" fmla="*/ 6 w 27"/>
                <a:gd name="T3" fmla="*/ 0 h 20"/>
                <a:gd name="T4" fmla="*/ 2 w 27"/>
                <a:gd name="T5" fmla="*/ 6 h 20"/>
                <a:gd name="T6" fmla="*/ 0 w 27"/>
                <a:gd name="T7" fmla="*/ 34 h 20"/>
                <a:gd name="T8" fmla="*/ 6 w 27"/>
                <a:gd name="T9" fmla="*/ 40 h 20"/>
                <a:gd name="T10" fmla="*/ 48 w 27"/>
                <a:gd name="T11" fmla="*/ 40 h 20"/>
                <a:gd name="T12" fmla="*/ 54 w 27"/>
                <a:gd name="T13" fmla="*/ 34 h 20"/>
                <a:gd name="T14" fmla="*/ 54 w 27"/>
                <a:gd name="T15" fmla="*/ 8 h 20"/>
                <a:gd name="T16" fmla="*/ 48 w 27"/>
                <a:gd name="T17" fmla="*/ 0 h 20"/>
                <a:gd name="T18" fmla="*/ 10 w 27"/>
                <a:gd name="T19" fmla="*/ 4 h 20"/>
                <a:gd name="T20" fmla="*/ 44 w 27"/>
                <a:gd name="T21" fmla="*/ 4 h 20"/>
                <a:gd name="T22" fmla="*/ 50 w 27"/>
                <a:gd name="T23" fmla="*/ 10 h 20"/>
                <a:gd name="T24" fmla="*/ 50 w 27"/>
                <a:gd name="T25" fmla="*/ 32 h 20"/>
                <a:gd name="T26" fmla="*/ 44 w 27"/>
                <a:gd name="T27" fmla="*/ 38 h 20"/>
                <a:gd name="T28" fmla="*/ 10 w 27"/>
                <a:gd name="T29" fmla="*/ 38 h 20"/>
                <a:gd name="T30" fmla="*/ 4 w 27"/>
                <a:gd name="T31" fmla="*/ 32 h 20"/>
                <a:gd name="T32" fmla="*/ 4 w 27"/>
                <a:gd name="T33" fmla="*/ 10 h 20"/>
                <a:gd name="T34" fmla="*/ 10 w 27"/>
                <a:gd name="T35" fmla="*/ 4 h 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7" h="20">
                  <a:moveTo>
                    <a:pt x="2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2"/>
                    <a:pt x="1" y="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2" y="20"/>
                    <a:pt x="3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5" y="20"/>
                    <a:pt x="27" y="19"/>
                    <a:pt x="27" y="1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6" y="0"/>
                    <a:pt x="24" y="0"/>
                  </a:cubicBezTo>
                  <a:close/>
                  <a:moveTo>
                    <a:pt x="5" y="2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5" y="3"/>
                    <a:pt x="25" y="5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5" y="18"/>
                    <a:pt x="23" y="19"/>
                    <a:pt x="22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3" y="19"/>
                    <a:pt x="2" y="18"/>
                    <a:pt x="2" y="1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3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56" name="Freeform 113"/>
            <p:cNvSpPr/>
            <p:nvPr/>
          </p:nvSpPr>
          <p:spPr bwMode="auto">
            <a:xfrm>
              <a:off x="2535" y="472"/>
              <a:ext cx="49" cy="38"/>
            </a:xfrm>
            <a:custGeom>
              <a:avLst/>
              <a:gdLst>
                <a:gd name="T0" fmla="*/ 47 w 25"/>
                <a:gd name="T1" fmla="*/ 38 h 19"/>
                <a:gd name="T2" fmla="*/ 0 w 25"/>
                <a:gd name="T3" fmla="*/ 38 h 19"/>
                <a:gd name="T4" fmla="*/ 0 w 25"/>
                <a:gd name="T5" fmla="*/ 12 h 19"/>
                <a:gd name="T6" fmla="*/ 12 w 25"/>
                <a:gd name="T7" fmla="*/ 0 h 19"/>
                <a:gd name="T8" fmla="*/ 49 w 25"/>
                <a:gd name="T9" fmla="*/ 0 h 19"/>
                <a:gd name="T10" fmla="*/ 47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4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57" name="Freeform 114"/>
            <p:cNvSpPr>
              <a:spLocks noEditPoints="1"/>
            </p:cNvSpPr>
            <p:nvPr/>
          </p:nvSpPr>
          <p:spPr bwMode="auto">
            <a:xfrm>
              <a:off x="2533" y="470"/>
              <a:ext cx="53" cy="42"/>
            </a:xfrm>
            <a:custGeom>
              <a:avLst/>
              <a:gdLst>
                <a:gd name="T0" fmla="*/ 47 w 27"/>
                <a:gd name="T1" fmla="*/ 0 h 21"/>
                <a:gd name="T2" fmla="*/ 6 w 27"/>
                <a:gd name="T3" fmla="*/ 0 h 21"/>
                <a:gd name="T4" fmla="*/ 0 w 27"/>
                <a:gd name="T5" fmla="*/ 8 h 21"/>
                <a:gd name="T6" fmla="*/ 0 w 27"/>
                <a:gd name="T7" fmla="*/ 34 h 21"/>
                <a:gd name="T8" fmla="*/ 6 w 27"/>
                <a:gd name="T9" fmla="*/ 42 h 21"/>
                <a:gd name="T10" fmla="*/ 47 w 27"/>
                <a:gd name="T11" fmla="*/ 42 h 21"/>
                <a:gd name="T12" fmla="*/ 53 w 27"/>
                <a:gd name="T13" fmla="*/ 34 h 21"/>
                <a:gd name="T14" fmla="*/ 53 w 27"/>
                <a:gd name="T15" fmla="*/ 8 h 21"/>
                <a:gd name="T16" fmla="*/ 47 w 27"/>
                <a:gd name="T17" fmla="*/ 0 h 21"/>
                <a:gd name="T18" fmla="*/ 10 w 27"/>
                <a:gd name="T19" fmla="*/ 4 h 21"/>
                <a:gd name="T20" fmla="*/ 43 w 27"/>
                <a:gd name="T21" fmla="*/ 4 h 21"/>
                <a:gd name="T22" fmla="*/ 47 w 27"/>
                <a:gd name="T23" fmla="*/ 12 h 21"/>
                <a:gd name="T24" fmla="*/ 47 w 27"/>
                <a:gd name="T25" fmla="*/ 32 h 21"/>
                <a:gd name="T26" fmla="*/ 43 w 27"/>
                <a:gd name="T27" fmla="*/ 40 h 21"/>
                <a:gd name="T28" fmla="*/ 10 w 27"/>
                <a:gd name="T29" fmla="*/ 38 h 21"/>
                <a:gd name="T30" fmla="*/ 4 w 27"/>
                <a:gd name="T31" fmla="*/ 32 h 21"/>
                <a:gd name="T32" fmla="*/ 4 w 27"/>
                <a:gd name="T33" fmla="*/ 10 h 21"/>
                <a:gd name="T34" fmla="*/ 10 w 27"/>
                <a:gd name="T35" fmla="*/ 4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7" h="21">
                  <a:moveTo>
                    <a:pt x="2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1" y="21"/>
                    <a:pt x="3" y="21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5" y="21"/>
                    <a:pt x="27" y="19"/>
                    <a:pt x="27" y="1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5" y="1"/>
                    <a:pt x="24" y="0"/>
                  </a:cubicBezTo>
                  <a:close/>
                  <a:moveTo>
                    <a:pt x="5" y="2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5" y="4"/>
                    <a:pt x="24" y="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8"/>
                    <a:pt x="23" y="20"/>
                    <a:pt x="22" y="20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3" y="19"/>
                    <a:pt x="2" y="18"/>
                    <a:pt x="2" y="1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4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58" name="Freeform 115"/>
            <p:cNvSpPr/>
            <p:nvPr/>
          </p:nvSpPr>
          <p:spPr bwMode="auto">
            <a:xfrm>
              <a:off x="2610" y="472"/>
              <a:ext cx="48" cy="40"/>
            </a:xfrm>
            <a:custGeom>
              <a:avLst/>
              <a:gdLst>
                <a:gd name="T0" fmla="*/ 48 w 24"/>
                <a:gd name="T1" fmla="*/ 40 h 20"/>
                <a:gd name="T2" fmla="*/ 0 w 24"/>
                <a:gd name="T3" fmla="*/ 38 h 20"/>
                <a:gd name="T4" fmla="*/ 0 w 24"/>
                <a:gd name="T5" fmla="*/ 12 h 20"/>
                <a:gd name="T6" fmla="*/ 12 w 24"/>
                <a:gd name="T7" fmla="*/ 0 h 20"/>
                <a:gd name="T8" fmla="*/ 48 w 24"/>
                <a:gd name="T9" fmla="*/ 2 h 20"/>
                <a:gd name="T10" fmla="*/ 48 w 24"/>
                <a:gd name="T11" fmla="*/ 40 h 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20">
                  <a:moveTo>
                    <a:pt x="24" y="20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4" y="1"/>
                    <a:pt x="24" y="1"/>
                    <a:pt x="24" y="1"/>
                  </a:cubicBezTo>
                  <a:lnTo>
                    <a:pt x="24" y="20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59" name="Freeform 116"/>
            <p:cNvSpPr>
              <a:spLocks noEditPoints="1"/>
            </p:cNvSpPr>
            <p:nvPr/>
          </p:nvSpPr>
          <p:spPr bwMode="auto">
            <a:xfrm>
              <a:off x="2608" y="472"/>
              <a:ext cx="54" cy="40"/>
            </a:xfrm>
            <a:custGeom>
              <a:avLst/>
              <a:gdLst>
                <a:gd name="T0" fmla="*/ 48 w 27"/>
                <a:gd name="T1" fmla="*/ 0 h 20"/>
                <a:gd name="T2" fmla="*/ 6 w 27"/>
                <a:gd name="T3" fmla="*/ 0 h 20"/>
                <a:gd name="T4" fmla="*/ 0 w 27"/>
                <a:gd name="T5" fmla="*/ 6 h 20"/>
                <a:gd name="T6" fmla="*/ 0 w 27"/>
                <a:gd name="T7" fmla="*/ 32 h 20"/>
                <a:gd name="T8" fmla="*/ 6 w 27"/>
                <a:gd name="T9" fmla="*/ 40 h 20"/>
                <a:gd name="T10" fmla="*/ 46 w 27"/>
                <a:gd name="T11" fmla="*/ 40 h 20"/>
                <a:gd name="T12" fmla="*/ 52 w 27"/>
                <a:gd name="T13" fmla="*/ 34 h 20"/>
                <a:gd name="T14" fmla="*/ 52 w 27"/>
                <a:gd name="T15" fmla="*/ 6 h 20"/>
                <a:gd name="T16" fmla="*/ 48 w 27"/>
                <a:gd name="T17" fmla="*/ 0 h 20"/>
                <a:gd name="T18" fmla="*/ 10 w 27"/>
                <a:gd name="T19" fmla="*/ 2 h 20"/>
                <a:gd name="T20" fmla="*/ 42 w 27"/>
                <a:gd name="T21" fmla="*/ 2 h 20"/>
                <a:gd name="T22" fmla="*/ 48 w 27"/>
                <a:gd name="T23" fmla="*/ 10 h 20"/>
                <a:gd name="T24" fmla="*/ 48 w 27"/>
                <a:gd name="T25" fmla="*/ 30 h 20"/>
                <a:gd name="T26" fmla="*/ 42 w 27"/>
                <a:gd name="T27" fmla="*/ 38 h 20"/>
                <a:gd name="T28" fmla="*/ 8 w 27"/>
                <a:gd name="T29" fmla="*/ 38 h 20"/>
                <a:gd name="T30" fmla="*/ 4 w 27"/>
                <a:gd name="T31" fmla="*/ 30 h 20"/>
                <a:gd name="T32" fmla="*/ 4 w 27"/>
                <a:gd name="T33" fmla="*/ 10 h 20"/>
                <a:gd name="T34" fmla="*/ 10 w 27"/>
                <a:gd name="T35" fmla="*/ 2 h 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7" h="20">
                  <a:moveTo>
                    <a:pt x="2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8"/>
                    <a:pt x="1" y="20"/>
                    <a:pt x="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5" y="20"/>
                    <a:pt x="26" y="19"/>
                    <a:pt x="26" y="17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7" y="1"/>
                    <a:pt x="25" y="0"/>
                    <a:pt x="24" y="0"/>
                  </a:cubicBezTo>
                  <a:close/>
                  <a:moveTo>
                    <a:pt x="5" y="1"/>
                  </a:moveTo>
                  <a:cubicBezTo>
                    <a:pt x="21" y="1"/>
                    <a:pt x="21" y="1"/>
                    <a:pt x="21" y="1"/>
                  </a:cubicBezTo>
                  <a:cubicBezTo>
                    <a:pt x="23" y="1"/>
                    <a:pt x="24" y="3"/>
                    <a:pt x="24" y="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7"/>
                    <a:pt x="23" y="19"/>
                    <a:pt x="21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1" y="17"/>
                    <a:pt x="2" y="1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3"/>
                    <a:pt x="3" y="1"/>
                    <a:pt x="5" y="1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60" name="Freeform 117"/>
            <p:cNvSpPr/>
            <p:nvPr/>
          </p:nvSpPr>
          <p:spPr bwMode="auto">
            <a:xfrm>
              <a:off x="2685" y="474"/>
              <a:ext cx="48" cy="38"/>
            </a:xfrm>
            <a:custGeom>
              <a:avLst/>
              <a:gdLst>
                <a:gd name="T0" fmla="*/ 48 w 24"/>
                <a:gd name="T1" fmla="*/ 38 h 19"/>
                <a:gd name="T2" fmla="*/ 0 w 24"/>
                <a:gd name="T3" fmla="*/ 38 h 19"/>
                <a:gd name="T4" fmla="*/ 0 w 24"/>
                <a:gd name="T5" fmla="*/ 12 h 19"/>
                <a:gd name="T6" fmla="*/ 12 w 24"/>
                <a:gd name="T7" fmla="*/ 0 h 19"/>
                <a:gd name="T8" fmla="*/ 48 w 24"/>
                <a:gd name="T9" fmla="*/ 0 h 19"/>
                <a:gd name="T10" fmla="*/ 48 w 24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19">
                  <a:moveTo>
                    <a:pt x="24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61" name="Freeform 118"/>
            <p:cNvSpPr>
              <a:spLocks noEditPoints="1"/>
            </p:cNvSpPr>
            <p:nvPr/>
          </p:nvSpPr>
          <p:spPr bwMode="auto">
            <a:xfrm>
              <a:off x="2683" y="472"/>
              <a:ext cx="52" cy="40"/>
            </a:xfrm>
            <a:custGeom>
              <a:avLst/>
              <a:gdLst>
                <a:gd name="T0" fmla="*/ 46 w 26"/>
                <a:gd name="T1" fmla="*/ 0 h 20"/>
                <a:gd name="T2" fmla="*/ 6 w 26"/>
                <a:gd name="T3" fmla="*/ 0 h 20"/>
                <a:gd name="T4" fmla="*/ 0 w 26"/>
                <a:gd name="T5" fmla="*/ 6 h 20"/>
                <a:gd name="T6" fmla="*/ 0 w 26"/>
                <a:gd name="T7" fmla="*/ 34 h 20"/>
                <a:gd name="T8" fmla="*/ 6 w 26"/>
                <a:gd name="T9" fmla="*/ 40 h 20"/>
                <a:gd name="T10" fmla="*/ 46 w 26"/>
                <a:gd name="T11" fmla="*/ 40 h 20"/>
                <a:gd name="T12" fmla="*/ 52 w 26"/>
                <a:gd name="T13" fmla="*/ 34 h 20"/>
                <a:gd name="T14" fmla="*/ 52 w 26"/>
                <a:gd name="T15" fmla="*/ 8 h 20"/>
                <a:gd name="T16" fmla="*/ 46 w 26"/>
                <a:gd name="T17" fmla="*/ 0 h 20"/>
                <a:gd name="T18" fmla="*/ 8 w 26"/>
                <a:gd name="T19" fmla="*/ 4 h 20"/>
                <a:gd name="T20" fmla="*/ 42 w 26"/>
                <a:gd name="T21" fmla="*/ 4 h 20"/>
                <a:gd name="T22" fmla="*/ 48 w 26"/>
                <a:gd name="T23" fmla="*/ 10 h 20"/>
                <a:gd name="T24" fmla="*/ 48 w 26"/>
                <a:gd name="T25" fmla="*/ 32 h 20"/>
                <a:gd name="T26" fmla="*/ 42 w 26"/>
                <a:gd name="T27" fmla="*/ 38 h 20"/>
                <a:gd name="T28" fmla="*/ 8 w 26"/>
                <a:gd name="T29" fmla="*/ 38 h 20"/>
                <a:gd name="T30" fmla="*/ 2 w 26"/>
                <a:gd name="T31" fmla="*/ 32 h 20"/>
                <a:gd name="T32" fmla="*/ 2 w 26"/>
                <a:gd name="T33" fmla="*/ 10 h 20"/>
                <a:gd name="T34" fmla="*/ 8 w 26"/>
                <a:gd name="T35" fmla="*/ 4 h 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6" h="20">
                  <a:moveTo>
                    <a:pt x="2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5" y="20"/>
                    <a:pt x="26" y="19"/>
                    <a:pt x="26" y="17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2"/>
                    <a:pt x="25" y="0"/>
                    <a:pt x="23" y="0"/>
                  </a:cubicBezTo>
                  <a:close/>
                  <a:moveTo>
                    <a:pt x="4" y="2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3" y="2"/>
                    <a:pt x="24" y="3"/>
                    <a:pt x="24" y="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8"/>
                    <a:pt x="23" y="19"/>
                    <a:pt x="21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1" y="18"/>
                    <a:pt x="1" y="1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3" y="2"/>
                    <a:pt x="4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62" name="Freeform 119"/>
            <p:cNvSpPr/>
            <p:nvPr/>
          </p:nvSpPr>
          <p:spPr bwMode="auto">
            <a:xfrm>
              <a:off x="2759" y="474"/>
              <a:ext cx="49" cy="38"/>
            </a:xfrm>
            <a:custGeom>
              <a:avLst/>
              <a:gdLst>
                <a:gd name="T0" fmla="*/ 49 w 25"/>
                <a:gd name="T1" fmla="*/ 38 h 19"/>
                <a:gd name="T2" fmla="*/ 0 w 25"/>
                <a:gd name="T3" fmla="*/ 38 h 19"/>
                <a:gd name="T4" fmla="*/ 2 w 25"/>
                <a:gd name="T5" fmla="*/ 12 h 19"/>
                <a:gd name="T6" fmla="*/ 12 w 25"/>
                <a:gd name="T7" fmla="*/ 0 h 19"/>
                <a:gd name="T8" fmla="*/ 49 w 25"/>
                <a:gd name="T9" fmla="*/ 0 h 19"/>
                <a:gd name="T10" fmla="*/ 49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5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3"/>
                    <a:pt x="3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63" name="Freeform 120"/>
            <p:cNvSpPr>
              <a:spLocks noEditPoints="1"/>
            </p:cNvSpPr>
            <p:nvPr/>
          </p:nvSpPr>
          <p:spPr bwMode="auto">
            <a:xfrm>
              <a:off x="2759" y="472"/>
              <a:ext cx="51" cy="42"/>
            </a:xfrm>
            <a:custGeom>
              <a:avLst/>
              <a:gdLst>
                <a:gd name="T0" fmla="*/ 45 w 26"/>
                <a:gd name="T1" fmla="*/ 0 h 21"/>
                <a:gd name="T2" fmla="*/ 6 w 26"/>
                <a:gd name="T3" fmla="*/ 0 h 21"/>
                <a:gd name="T4" fmla="*/ 0 w 26"/>
                <a:gd name="T5" fmla="*/ 8 h 21"/>
                <a:gd name="T6" fmla="*/ 0 w 26"/>
                <a:gd name="T7" fmla="*/ 34 h 21"/>
                <a:gd name="T8" fmla="*/ 6 w 26"/>
                <a:gd name="T9" fmla="*/ 40 h 21"/>
                <a:gd name="T10" fmla="*/ 45 w 26"/>
                <a:gd name="T11" fmla="*/ 42 h 21"/>
                <a:gd name="T12" fmla="*/ 51 w 26"/>
                <a:gd name="T13" fmla="*/ 34 h 21"/>
                <a:gd name="T14" fmla="*/ 51 w 26"/>
                <a:gd name="T15" fmla="*/ 8 h 21"/>
                <a:gd name="T16" fmla="*/ 45 w 26"/>
                <a:gd name="T17" fmla="*/ 0 h 21"/>
                <a:gd name="T18" fmla="*/ 8 w 26"/>
                <a:gd name="T19" fmla="*/ 4 h 21"/>
                <a:gd name="T20" fmla="*/ 41 w 26"/>
                <a:gd name="T21" fmla="*/ 4 h 21"/>
                <a:gd name="T22" fmla="*/ 47 w 26"/>
                <a:gd name="T23" fmla="*/ 12 h 21"/>
                <a:gd name="T24" fmla="*/ 47 w 26"/>
                <a:gd name="T25" fmla="*/ 32 h 21"/>
                <a:gd name="T26" fmla="*/ 41 w 26"/>
                <a:gd name="T27" fmla="*/ 40 h 21"/>
                <a:gd name="T28" fmla="*/ 8 w 26"/>
                <a:gd name="T29" fmla="*/ 38 h 21"/>
                <a:gd name="T30" fmla="*/ 2 w 26"/>
                <a:gd name="T31" fmla="*/ 32 h 21"/>
                <a:gd name="T32" fmla="*/ 2 w 26"/>
                <a:gd name="T33" fmla="*/ 10 h 21"/>
                <a:gd name="T34" fmla="*/ 8 w 26"/>
                <a:gd name="T35" fmla="*/ 4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6" h="21">
                  <a:moveTo>
                    <a:pt x="2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5" y="21"/>
                    <a:pt x="26" y="19"/>
                    <a:pt x="26" y="17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2"/>
                    <a:pt x="25" y="0"/>
                    <a:pt x="23" y="0"/>
                  </a:cubicBezTo>
                  <a:close/>
                  <a:moveTo>
                    <a:pt x="4" y="2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3" y="2"/>
                    <a:pt x="24" y="4"/>
                    <a:pt x="24" y="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8"/>
                    <a:pt x="23" y="20"/>
                    <a:pt x="21" y="2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2" y="19"/>
                    <a:pt x="1" y="18"/>
                    <a:pt x="1" y="1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3" y="2"/>
                    <a:pt x="4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64" name="Freeform 121"/>
            <p:cNvSpPr/>
            <p:nvPr/>
          </p:nvSpPr>
          <p:spPr bwMode="auto">
            <a:xfrm>
              <a:off x="2834" y="474"/>
              <a:ext cx="50" cy="38"/>
            </a:xfrm>
            <a:custGeom>
              <a:avLst/>
              <a:gdLst>
                <a:gd name="T0" fmla="*/ 50 w 25"/>
                <a:gd name="T1" fmla="*/ 38 h 19"/>
                <a:gd name="T2" fmla="*/ 0 w 25"/>
                <a:gd name="T3" fmla="*/ 38 h 19"/>
                <a:gd name="T4" fmla="*/ 0 w 25"/>
                <a:gd name="T5" fmla="*/ 12 h 19"/>
                <a:gd name="T6" fmla="*/ 12 w 25"/>
                <a:gd name="T7" fmla="*/ 0 h 19"/>
                <a:gd name="T8" fmla="*/ 50 w 25"/>
                <a:gd name="T9" fmla="*/ 2 h 19"/>
                <a:gd name="T10" fmla="*/ 50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5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" y="1"/>
                    <a:pt x="25" y="1"/>
                    <a:pt x="25" y="1"/>
                  </a:cubicBezTo>
                  <a:lnTo>
                    <a:pt x="25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65" name="Freeform 122"/>
            <p:cNvSpPr>
              <a:spLocks noEditPoints="1"/>
            </p:cNvSpPr>
            <p:nvPr/>
          </p:nvSpPr>
          <p:spPr bwMode="auto">
            <a:xfrm>
              <a:off x="2834" y="474"/>
              <a:ext cx="52" cy="40"/>
            </a:xfrm>
            <a:custGeom>
              <a:avLst/>
              <a:gdLst>
                <a:gd name="T0" fmla="*/ 46 w 26"/>
                <a:gd name="T1" fmla="*/ 0 h 20"/>
                <a:gd name="T2" fmla="*/ 6 w 26"/>
                <a:gd name="T3" fmla="*/ 0 h 20"/>
                <a:gd name="T4" fmla="*/ 0 w 26"/>
                <a:gd name="T5" fmla="*/ 6 h 20"/>
                <a:gd name="T6" fmla="*/ 0 w 26"/>
                <a:gd name="T7" fmla="*/ 32 h 20"/>
                <a:gd name="T8" fmla="*/ 4 w 26"/>
                <a:gd name="T9" fmla="*/ 40 h 20"/>
                <a:gd name="T10" fmla="*/ 46 w 26"/>
                <a:gd name="T11" fmla="*/ 40 h 20"/>
                <a:gd name="T12" fmla="*/ 52 w 26"/>
                <a:gd name="T13" fmla="*/ 34 h 20"/>
                <a:gd name="T14" fmla="*/ 52 w 26"/>
                <a:gd name="T15" fmla="*/ 6 h 20"/>
                <a:gd name="T16" fmla="*/ 46 w 26"/>
                <a:gd name="T17" fmla="*/ 0 h 20"/>
                <a:gd name="T18" fmla="*/ 8 w 26"/>
                <a:gd name="T19" fmla="*/ 2 h 20"/>
                <a:gd name="T20" fmla="*/ 42 w 26"/>
                <a:gd name="T21" fmla="*/ 2 h 20"/>
                <a:gd name="T22" fmla="*/ 48 w 26"/>
                <a:gd name="T23" fmla="*/ 10 h 20"/>
                <a:gd name="T24" fmla="*/ 48 w 26"/>
                <a:gd name="T25" fmla="*/ 30 h 20"/>
                <a:gd name="T26" fmla="*/ 42 w 26"/>
                <a:gd name="T27" fmla="*/ 38 h 20"/>
                <a:gd name="T28" fmla="*/ 8 w 26"/>
                <a:gd name="T29" fmla="*/ 38 h 20"/>
                <a:gd name="T30" fmla="*/ 2 w 26"/>
                <a:gd name="T31" fmla="*/ 30 h 20"/>
                <a:gd name="T32" fmla="*/ 2 w 26"/>
                <a:gd name="T33" fmla="*/ 10 h 20"/>
                <a:gd name="T34" fmla="*/ 8 w 26"/>
                <a:gd name="T35" fmla="*/ 2 h 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6" h="20">
                  <a:moveTo>
                    <a:pt x="2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8"/>
                    <a:pt x="1" y="20"/>
                    <a:pt x="2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5" y="20"/>
                    <a:pt x="26" y="18"/>
                    <a:pt x="26" y="17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1"/>
                    <a:pt x="25" y="0"/>
                    <a:pt x="23" y="0"/>
                  </a:cubicBezTo>
                  <a:close/>
                  <a:moveTo>
                    <a:pt x="4" y="1"/>
                  </a:moveTo>
                  <a:cubicBezTo>
                    <a:pt x="21" y="1"/>
                    <a:pt x="21" y="1"/>
                    <a:pt x="21" y="1"/>
                  </a:cubicBezTo>
                  <a:cubicBezTo>
                    <a:pt x="23" y="1"/>
                    <a:pt x="24" y="3"/>
                    <a:pt x="24" y="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7"/>
                    <a:pt x="22" y="19"/>
                    <a:pt x="21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2" y="19"/>
                    <a:pt x="1" y="17"/>
                    <a:pt x="1" y="1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2" y="1"/>
                    <a:pt x="4" y="1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66" name="Freeform 123"/>
            <p:cNvSpPr/>
            <p:nvPr/>
          </p:nvSpPr>
          <p:spPr bwMode="auto">
            <a:xfrm>
              <a:off x="2909" y="476"/>
              <a:ext cx="50" cy="38"/>
            </a:xfrm>
            <a:custGeom>
              <a:avLst/>
              <a:gdLst>
                <a:gd name="T0" fmla="*/ 50 w 25"/>
                <a:gd name="T1" fmla="*/ 38 h 19"/>
                <a:gd name="T2" fmla="*/ 0 w 25"/>
                <a:gd name="T3" fmla="*/ 38 h 19"/>
                <a:gd name="T4" fmla="*/ 0 w 25"/>
                <a:gd name="T5" fmla="*/ 10 h 19"/>
                <a:gd name="T6" fmla="*/ 12 w 25"/>
                <a:gd name="T7" fmla="*/ 0 h 19"/>
                <a:gd name="T8" fmla="*/ 50 w 25"/>
                <a:gd name="T9" fmla="*/ 0 h 19"/>
                <a:gd name="T10" fmla="*/ 50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5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67" name="Freeform 124"/>
            <p:cNvSpPr>
              <a:spLocks noEditPoints="1"/>
            </p:cNvSpPr>
            <p:nvPr/>
          </p:nvSpPr>
          <p:spPr bwMode="auto">
            <a:xfrm>
              <a:off x="2907" y="474"/>
              <a:ext cx="54" cy="40"/>
            </a:xfrm>
            <a:custGeom>
              <a:avLst/>
              <a:gdLst>
                <a:gd name="T0" fmla="*/ 48 w 27"/>
                <a:gd name="T1" fmla="*/ 0 h 20"/>
                <a:gd name="T2" fmla="*/ 6 w 27"/>
                <a:gd name="T3" fmla="*/ 0 h 20"/>
                <a:gd name="T4" fmla="*/ 2 w 27"/>
                <a:gd name="T5" fmla="*/ 6 h 20"/>
                <a:gd name="T6" fmla="*/ 0 w 27"/>
                <a:gd name="T7" fmla="*/ 34 h 20"/>
                <a:gd name="T8" fmla="*/ 6 w 27"/>
                <a:gd name="T9" fmla="*/ 40 h 20"/>
                <a:gd name="T10" fmla="*/ 48 w 27"/>
                <a:gd name="T11" fmla="*/ 40 h 20"/>
                <a:gd name="T12" fmla="*/ 54 w 27"/>
                <a:gd name="T13" fmla="*/ 34 h 20"/>
                <a:gd name="T14" fmla="*/ 54 w 27"/>
                <a:gd name="T15" fmla="*/ 6 h 20"/>
                <a:gd name="T16" fmla="*/ 48 w 27"/>
                <a:gd name="T17" fmla="*/ 0 h 20"/>
                <a:gd name="T18" fmla="*/ 10 w 27"/>
                <a:gd name="T19" fmla="*/ 4 h 20"/>
                <a:gd name="T20" fmla="*/ 44 w 27"/>
                <a:gd name="T21" fmla="*/ 4 h 20"/>
                <a:gd name="T22" fmla="*/ 50 w 27"/>
                <a:gd name="T23" fmla="*/ 10 h 20"/>
                <a:gd name="T24" fmla="*/ 50 w 27"/>
                <a:gd name="T25" fmla="*/ 32 h 20"/>
                <a:gd name="T26" fmla="*/ 44 w 27"/>
                <a:gd name="T27" fmla="*/ 38 h 20"/>
                <a:gd name="T28" fmla="*/ 10 w 27"/>
                <a:gd name="T29" fmla="*/ 38 h 20"/>
                <a:gd name="T30" fmla="*/ 4 w 27"/>
                <a:gd name="T31" fmla="*/ 32 h 20"/>
                <a:gd name="T32" fmla="*/ 4 w 27"/>
                <a:gd name="T33" fmla="*/ 10 h 20"/>
                <a:gd name="T34" fmla="*/ 10 w 27"/>
                <a:gd name="T35" fmla="*/ 4 h 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7" h="20">
                  <a:moveTo>
                    <a:pt x="2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1"/>
                    <a:pt x="1" y="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2" y="20"/>
                    <a:pt x="3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5" y="20"/>
                    <a:pt x="27" y="19"/>
                    <a:pt x="27" y="1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2"/>
                    <a:pt x="26" y="0"/>
                    <a:pt x="24" y="0"/>
                  </a:cubicBezTo>
                  <a:close/>
                  <a:moveTo>
                    <a:pt x="5" y="2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5" y="3"/>
                    <a:pt x="25" y="5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5" y="18"/>
                    <a:pt x="23" y="19"/>
                    <a:pt x="22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3" y="19"/>
                    <a:pt x="2" y="17"/>
                    <a:pt x="2" y="1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3"/>
                    <a:pt x="3" y="1"/>
                    <a:pt x="5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68" name="Freeform 125"/>
            <p:cNvSpPr/>
            <p:nvPr/>
          </p:nvSpPr>
          <p:spPr bwMode="auto">
            <a:xfrm>
              <a:off x="2985" y="476"/>
              <a:ext cx="49" cy="38"/>
            </a:xfrm>
            <a:custGeom>
              <a:avLst/>
              <a:gdLst>
                <a:gd name="T0" fmla="*/ 47 w 25"/>
                <a:gd name="T1" fmla="*/ 38 h 19"/>
                <a:gd name="T2" fmla="*/ 0 w 25"/>
                <a:gd name="T3" fmla="*/ 38 h 19"/>
                <a:gd name="T4" fmla="*/ 0 w 25"/>
                <a:gd name="T5" fmla="*/ 12 h 19"/>
                <a:gd name="T6" fmla="*/ 12 w 25"/>
                <a:gd name="T7" fmla="*/ 0 h 19"/>
                <a:gd name="T8" fmla="*/ 49 w 25"/>
                <a:gd name="T9" fmla="*/ 0 h 19"/>
                <a:gd name="T10" fmla="*/ 47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4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69" name="Freeform 126"/>
            <p:cNvSpPr>
              <a:spLocks noEditPoints="1"/>
            </p:cNvSpPr>
            <p:nvPr/>
          </p:nvSpPr>
          <p:spPr bwMode="auto">
            <a:xfrm>
              <a:off x="2983" y="474"/>
              <a:ext cx="53" cy="42"/>
            </a:xfrm>
            <a:custGeom>
              <a:avLst/>
              <a:gdLst>
                <a:gd name="T0" fmla="*/ 47 w 27"/>
                <a:gd name="T1" fmla="*/ 0 h 21"/>
                <a:gd name="T2" fmla="*/ 6 w 27"/>
                <a:gd name="T3" fmla="*/ 0 h 21"/>
                <a:gd name="T4" fmla="*/ 0 w 27"/>
                <a:gd name="T5" fmla="*/ 8 h 21"/>
                <a:gd name="T6" fmla="*/ 0 w 27"/>
                <a:gd name="T7" fmla="*/ 34 h 21"/>
                <a:gd name="T8" fmla="*/ 6 w 27"/>
                <a:gd name="T9" fmla="*/ 40 h 21"/>
                <a:gd name="T10" fmla="*/ 47 w 27"/>
                <a:gd name="T11" fmla="*/ 42 h 21"/>
                <a:gd name="T12" fmla="*/ 53 w 27"/>
                <a:gd name="T13" fmla="*/ 34 h 21"/>
                <a:gd name="T14" fmla="*/ 53 w 27"/>
                <a:gd name="T15" fmla="*/ 8 h 21"/>
                <a:gd name="T16" fmla="*/ 47 w 27"/>
                <a:gd name="T17" fmla="*/ 0 h 21"/>
                <a:gd name="T18" fmla="*/ 10 w 27"/>
                <a:gd name="T19" fmla="*/ 4 h 21"/>
                <a:gd name="T20" fmla="*/ 43 w 27"/>
                <a:gd name="T21" fmla="*/ 4 h 21"/>
                <a:gd name="T22" fmla="*/ 49 w 27"/>
                <a:gd name="T23" fmla="*/ 10 h 21"/>
                <a:gd name="T24" fmla="*/ 47 w 27"/>
                <a:gd name="T25" fmla="*/ 32 h 21"/>
                <a:gd name="T26" fmla="*/ 43 w 27"/>
                <a:gd name="T27" fmla="*/ 38 h 21"/>
                <a:gd name="T28" fmla="*/ 10 w 27"/>
                <a:gd name="T29" fmla="*/ 38 h 21"/>
                <a:gd name="T30" fmla="*/ 4 w 27"/>
                <a:gd name="T31" fmla="*/ 32 h 21"/>
                <a:gd name="T32" fmla="*/ 4 w 27"/>
                <a:gd name="T33" fmla="*/ 10 h 21"/>
                <a:gd name="T34" fmla="*/ 10 w 27"/>
                <a:gd name="T35" fmla="*/ 4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7" h="21">
                  <a:moveTo>
                    <a:pt x="2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2" y="20"/>
                    <a:pt x="3" y="2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5" y="21"/>
                    <a:pt x="27" y="19"/>
                    <a:pt x="27" y="1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5" y="0"/>
                    <a:pt x="24" y="0"/>
                  </a:cubicBezTo>
                  <a:close/>
                  <a:moveTo>
                    <a:pt x="5" y="2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5" y="4"/>
                    <a:pt x="25" y="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8"/>
                    <a:pt x="23" y="19"/>
                    <a:pt x="22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3" y="19"/>
                    <a:pt x="2" y="18"/>
                    <a:pt x="2" y="1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3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70" name="Freeform 159"/>
            <p:cNvSpPr>
              <a:spLocks noEditPoints="1"/>
            </p:cNvSpPr>
            <p:nvPr/>
          </p:nvSpPr>
          <p:spPr bwMode="auto">
            <a:xfrm>
              <a:off x="2628" y="597"/>
              <a:ext cx="32" cy="4"/>
            </a:xfrm>
            <a:custGeom>
              <a:avLst/>
              <a:gdLst>
                <a:gd name="T0" fmla="*/ 0 w 16"/>
                <a:gd name="T1" fmla="*/ 0 h 2"/>
                <a:gd name="T2" fmla="*/ 0 w 16"/>
                <a:gd name="T3" fmla="*/ 0 h 2"/>
                <a:gd name="T4" fmla="*/ 0 w 16"/>
                <a:gd name="T5" fmla="*/ 2 h 2"/>
                <a:gd name="T6" fmla="*/ 0 w 16"/>
                <a:gd name="T7" fmla="*/ 0 h 2"/>
                <a:gd name="T8" fmla="*/ 32 w 16"/>
                <a:gd name="T9" fmla="*/ 0 h 2"/>
                <a:gd name="T10" fmla="*/ 32 w 16"/>
                <a:gd name="T11" fmla="*/ 0 h 2"/>
                <a:gd name="T12" fmla="*/ 32 w 16"/>
                <a:gd name="T13" fmla="*/ 2 h 2"/>
                <a:gd name="T14" fmla="*/ 0 w 16"/>
                <a:gd name="T15" fmla="*/ 2 h 2"/>
                <a:gd name="T16" fmla="*/ 0 w 16"/>
                <a:gd name="T17" fmla="*/ 4 h 2"/>
                <a:gd name="T18" fmla="*/ 32 w 16"/>
                <a:gd name="T19" fmla="*/ 4 h 2"/>
                <a:gd name="T20" fmla="*/ 32 w 16"/>
                <a:gd name="T21" fmla="*/ 0 h 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6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FCBD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71" name="Freeform 160"/>
            <p:cNvSpPr/>
            <p:nvPr/>
          </p:nvSpPr>
          <p:spPr bwMode="auto">
            <a:xfrm>
              <a:off x="2628" y="597"/>
              <a:ext cx="32" cy="2"/>
            </a:xfrm>
            <a:custGeom>
              <a:avLst/>
              <a:gdLst>
                <a:gd name="T0" fmla="*/ 32 w 16"/>
                <a:gd name="T1" fmla="*/ 0 h 1"/>
                <a:gd name="T2" fmla="*/ 0 w 16"/>
                <a:gd name="T3" fmla="*/ 0 h 1"/>
                <a:gd name="T4" fmla="*/ 0 w 16"/>
                <a:gd name="T5" fmla="*/ 2 h 1"/>
                <a:gd name="T6" fmla="*/ 0 w 16"/>
                <a:gd name="T7" fmla="*/ 2 h 1"/>
                <a:gd name="T8" fmla="*/ 32 w 16"/>
                <a:gd name="T9" fmla="*/ 2 h 1"/>
                <a:gd name="T10" fmla="*/ 32 w 16"/>
                <a:gd name="T11" fmla="*/ 0 h 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F9DA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44231" name="Group 199"/>
          <p:cNvGrpSpPr/>
          <p:nvPr/>
        </p:nvGrpSpPr>
        <p:grpSpPr bwMode="auto">
          <a:xfrm rot="10800000">
            <a:off x="2675467" y="2007659"/>
            <a:ext cx="670984" cy="1892300"/>
            <a:chOff x="2200" y="531"/>
            <a:chExt cx="317" cy="894"/>
          </a:xfrm>
        </p:grpSpPr>
        <p:grpSp>
          <p:nvGrpSpPr>
            <p:cNvPr id="8230" name="Group 178"/>
            <p:cNvGrpSpPr/>
            <p:nvPr/>
          </p:nvGrpSpPr>
          <p:grpSpPr bwMode="auto">
            <a:xfrm>
              <a:off x="2200" y="531"/>
              <a:ext cx="317" cy="894"/>
              <a:chOff x="2196" y="530"/>
              <a:chExt cx="317" cy="894"/>
            </a:xfrm>
          </p:grpSpPr>
          <p:sp>
            <p:nvSpPr>
              <p:cNvPr id="8240" name="Freeform 10"/>
              <p:cNvSpPr/>
              <p:nvPr/>
            </p:nvSpPr>
            <p:spPr bwMode="auto">
              <a:xfrm>
                <a:off x="2210" y="1049"/>
                <a:ext cx="188" cy="375"/>
              </a:xfrm>
              <a:custGeom>
                <a:avLst/>
                <a:gdLst>
                  <a:gd name="T0" fmla="*/ 8 w 95"/>
                  <a:gd name="T1" fmla="*/ 0 h 189"/>
                  <a:gd name="T2" fmla="*/ 0 w 95"/>
                  <a:gd name="T3" fmla="*/ 300 h 189"/>
                  <a:gd name="T4" fmla="*/ 178 w 95"/>
                  <a:gd name="T5" fmla="*/ 375 h 189"/>
                  <a:gd name="T6" fmla="*/ 188 w 95"/>
                  <a:gd name="T7" fmla="*/ 6 h 189"/>
                  <a:gd name="T8" fmla="*/ 8 w 95"/>
                  <a:gd name="T9" fmla="*/ 0 h 1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5" h="189">
                    <a:moveTo>
                      <a:pt x="4" y="0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28" y="168"/>
                      <a:pt x="58" y="181"/>
                      <a:pt x="90" y="189"/>
                    </a:cubicBezTo>
                    <a:cubicBezTo>
                      <a:pt x="95" y="3"/>
                      <a:pt x="95" y="3"/>
                      <a:pt x="95" y="3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2FA2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8241" name="Freeform 12"/>
              <p:cNvSpPr/>
              <p:nvPr/>
            </p:nvSpPr>
            <p:spPr bwMode="auto">
              <a:xfrm>
                <a:off x="2299" y="1053"/>
                <a:ext cx="99" cy="371"/>
              </a:xfrm>
              <a:custGeom>
                <a:avLst/>
                <a:gdLst>
                  <a:gd name="T0" fmla="*/ 10 w 50"/>
                  <a:gd name="T1" fmla="*/ 0 h 187"/>
                  <a:gd name="T2" fmla="*/ 0 w 50"/>
                  <a:gd name="T3" fmla="*/ 341 h 187"/>
                  <a:gd name="T4" fmla="*/ 89 w 50"/>
                  <a:gd name="T5" fmla="*/ 371 h 187"/>
                  <a:gd name="T6" fmla="*/ 99 w 50"/>
                  <a:gd name="T7" fmla="*/ 2 h 187"/>
                  <a:gd name="T8" fmla="*/ 10 w 50"/>
                  <a:gd name="T9" fmla="*/ 0 h 1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0" h="187">
                    <a:moveTo>
                      <a:pt x="5" y="0"/>
                    </a:moveTo>
                    <a:cubicBezTo>
                      <a:pt x="0" y="172"/>
                      <a:pt x="0" y="172"/>
                      <a:pt x="0" y="172"/>
                    </a:cubicBezTo>
                    <a:cubicBezTo>
                      <a:pt x="14" y="178"/>
                      <a:pt x="29" y="183"/>
                      <a:pt x="45" y="187"/>
                    </a:cubicBezTo>
                    <a:cubicBezTo>
                      <a:pt x="50" y="1"/>
                      <a:pt x="50" y="1"/>
                      <a:pt x="50" y="1"/>
                    </a:cubicBez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298D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8242" name="Freeform 127"/>
              <p:cNvSpPr/>
              <p:nvPr/>
            </p:nvSpPr>
            <p:spPr bwMode="auto">
              <a:xfrm>
                <a:off x="2352" y="754"/>
                <a:ext cx="161" cy="210"/>
              </a:xfrm>
              <a:custGeom>
                <a:avLst/>
                <a:gdLst>
                  <a:gd name="T0" fmla="*/ 149 w 81"/>
                  <a:gd name="T1" fmla="*/ 16 h 106"/>
                  <a:gd name="T2" fmla="*/ 147 w 81"/>
                  <a:gd name="T3" fmla="*/ 57 h 106"/>
                  <a:gd name="T4" fmla="*/ 74 w 81"/>
                  <a:gd name="T5" fmla="*/ 178 h 106"/>
                  <a:gd name="T6" fmla="*/ 28 w 81"/>
                  <a:gd name="T7" fmla="*/ 200 h 106"/>
                  <a:gd name="T8" fmla="*/ 0 w 81"/>
                  <a:gd name="T9" fmla="*/ 182 h 106"/>
                  <a:gd name="T10" fmla="*/ 99 w 81"/>
                  <a:gd name="T11" fmla="*/ 24 h 106"/>
                  <a:gd name="T12" fmla="*/ 139 w 81"/>
                  <a:gd name="T13" fmla="*/ 8 h 106"/>
                  <a:gd name="T14" fmla="*/ 149 w 81"/>
                  <a:gd name="T15" fmla="*/ 16 h 10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81" h="106">
                    <a:moveTo>
                      <a:pt x="75" y="8"/>
                    </a:moveTo>
                    <a:cubicBezTo>
                      <a:pt x="81" y="12"/>
                      <a:pt x="78" y="22"/>
                      <a:pt x="74" y="29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1" y="100"/>
                      <a:pt x="22" y="106"/>
                      <a:pt x="14" y="101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4" y="5"/>
                      <a:pt x="64" y="0"/>
                      <a:pt x="70" y="4"/>
                    </a:cubicBezTo>
                    <a:lnTo>
                      <a:pt x="75" y="8"/>
                    </a:lnTo>
                    <a:close/>
                  </a:path>
                </a:pathLst>
              </a:custGeom>
              <a:solidFill>
                <a:srgbClr val="FFA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8243" name="Freeform 128"/>
              <p:cNvSpPr/>
              <p:nvPr/>
            </p:nvSpPr>
            <p:spPr bwMode="auto">
              <a:xfrm>
                <a:off x="2233" y="952"/>
                <a:ext cx="149" cy="103"/>
              </a:xfrm>
              <a:custGeom>
                <a:avLst/>
                <a:gdLst>
                  <a:gd name="T0" fmla="*/ 2 w 149"/>
                  <a:gd name="T1" fmla="*/ 0 h 103"/>
                  <a:gd name="T2" fmla="*/ 149 w 149"/>
                  <a:gd name="T3" fmla="*/ 6 h 103"/>
                  <a:gd name="T4" fmla="*/ 147 w 149"/>
                  <a:gd name="T5" fmla="*/ 103 h 103"/>
                  <a:gd name="T6" fmla="*/ 0 w 149"/>
                  <a:gd name="T7" fmla="*/ 99 h 103"/>
                  <a:gd name="T8" fmla="*/ 2 w 149"/>
                  <a:gd name="T9" fmla="*/ 0 h 1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49" h="103">
                    <a:moveTo>
                      <a:pt x="2" y="0"/>
                    </a:moveTo>
                    <a:lnTo>
                      <a:pt x="149" y="6"/>
                    </a:lnTo>
                    <a:lnTo>
                      <a:pt x="147" y="103"/>
                    </a:lnTo>
                    <a:lnTo>
                      <a:pt x="0" y="99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C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8244" name="Freeform 129"/>
              <p:cNvSpPr/>
              <p:nvPr/>
            </p:nvSpPr>
            <p:spPr bwMode="auto">
              <a:xfrm>
                <a:off x="2307" y="954"/>
                <a:ext cx="75" cy="101"/>
              </a:xfrm>
              <a:custGeom>
                <a:avLst/>
                <a:gdLst>
                  <a:gd name="T0" fmla="*/ 4 w 75"/>
                  <a:gd name="T1" fmla="*/ 0 h 101"/>
                  <a:gd name="T2" fmla="*/ 75 w 75"/>
                  <a:gd name="T3" fmla="*/ 4 h 101"/>
                  <a:gd name="T4" fmla="*/ 73 w 75"/>
                  <a:gd name="T5" fmla="*/ 101 h 101"/>
                  <a:gd name="T6" fmla="*/ 0 w 75"/>
                  <a:gd name="T7" fmla="*/ 99 h 101"/>
                  <a:gd name="T8" fmla="*/ 4 w 75"/>
                  <a:gd name="T9" fmla="*/ 0 h 1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" h="101">
                    <a:moveTo>
                      <a:pt x="4" y="0"/>
                    </a:moveTo>
                    <a:lnTo>
                      <a:pt x="75" y="4"/>
                    </a:lnTo>
                    <a:lnTo>
                      <a:pt x="73" y="101"/>
                    </a:lnTo>
                    <a:lnTo>
                      <a:pt x="0" y="99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A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8245" name="Freeform 130"/>
              <p:cNvSpPr/>
              <p:nvPr/>
            </p:nvSpPr>
            <p:spPr bwMode="auto">
              <a:xfrm>
                <a:off x="2196" y="720"/>
                <a:ext cx="238" cy="238"/>
              </a:xfrm>
              <a:custGeom>
                <a:avLst/>
                <a:gdLst>
                  <a:gd name="T0" fmla="*/ 40 w 120"/>
                  <a:gd name="T1" fmla="*/ 232 h 120"/>
                  <a:gd name="T2" fmla="*/ 190 w 120"/>
                  <a:gd name="T3" fmla="*/ 238 h 120"/>
                  <a:gd name="T4" fmla="*/ 232 w 120"/>
                  <a:gd name="T5" fmla="*/ 198 h 120"/>
                  <a:gd name="T6" fmla="*/ 238 w 120"/>
                  <a:gd name="T7" fmla="*/ 8 h 120"/>
                  <a:gd name="T8" fmla="*/ 8 w 120"/>
                  <a:gd name="T9" fmla="*/ 0 h 120"/>
                  <a:gd name="T10" fmla="*/ 2 w 120"/>
                  <a:gd name="T11" fmla="*/ 190 h 120"/>
                  <a:gd name="T12" fmla="*/ 40 w 120"/>
                  <a:gd name="T13" fmla="*/ 232 h 1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0" h="120">
                    <a:moveTo>
                      <a:pt x="20" y="117"/>
                    </a:moveTo>
                    <a:cubicBezTo>
                      <a:pt x="96" y="120"/>
                      <a:pt x="96" y="120"/>
                      <a:pt x="96" y="120"/>
                    </a:cubicBezTo>
                    <a:cubicBezTo>
                      <a:pt x="107" y="120"/>
                      <a:pt x="117" y="111"/>
                      <a:pt x="117" y="100"/>
                    </a:cubicBezTo>
                    <a:cubicBezTo>
                      <a:pt x="120" y="4"/>
                      <a:pt x="120" y="4"/>
                      <a:pt x="120" y="4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1" y="96"/>
                      <a:pt x="1" y="96"/>
                      <a:pt x="1" y="96"/>
                    </a:cubicBezTo>
                    <a:cubicBezTo>
                      <a:pt x="0" y="107"/>
                      <a:pt x="9" y="117"/>
                      <a:pt x="20" y="117"/>
                    </a:cubicBezTo>
                    <a:close/>
                  </a:path>
                </a:pathLst>
              </a:custGeom>
              <a:solidFill>
                <a:srgbClr val="FFC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8246" name="Freeform 131"/>
              <p:cNvSpPr/>
              <p:nvPr/>
            </p:nvSpPr>
            <p:spPr bwMode="auto">
              <a:xfrm>
                <a:off x="2325" y="530"/>
                <a:ext cx="55" cy="196"/>
              </a:xfrm>
              <a:custGeom>
                <a:avLst/>
                <a:gdLst>
                  <a:gd name="T0" fmla="*/ 26 w 28"/>
                  <a:gd name="T1" fmla="*/ 0 h 99"/>
                  <a:gd name="T2" fmla="*/ 35 w 28"/>
                  <a:gd name="T3" fmla="*/ 0 h 99"/>
                  <a:gd name="T4" fmla="*/ 55 w 28"/>
                  <a:gd name="T5" fmla="*/ 22 h 99"/>
                  <a:gd name="T6" fmla="*/ 49 w 28"/>
                  <a:gd name="T7" fmla="*/ 196 h 99"/>
                  <a:gd name="T8" fmla="*/ 0 w 28"/>
                  <a:gd name="T9" fmla="*/ 194 h 99"/>
                  <a:gd name="T10" fmla="*/ 4 w 28"/>
                  <a:gd name="T11" fmla="*/ 20 h 99"/>
                  <a:gd name="T12" fmla="*/ 26 w 28"/>
                  <a:gd name="T13" fmla="*/ 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8" h="99">
                    <a:moveTo>
                      <a:pt x="13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24" y="0"/>
                      <a:pt x="28" y="5"/>
                      <a:pt x="28" y="11"/>
                    </a:cubicBezTo>
                    <a:cubicBezTo>
                      <a:pt x="25" y="99"/>
                      <a:pt x="25" y="99"/>
                      <a:pt x="25" y="99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4"/>
                      <a:pt x="7" y="0"/>
                      <a:pt x="13" y="0"/>
                    </a:cubicBezTo>
                  </a:path>
                </a:pathLst>
              </a:custGeom>
              <a:solidFill>
                <a:srgbClr val="FFC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8247" name="Freeform 132"/>
              <p:cNvSpPr/>
              <p:nvPr/>
            </p:nvSpPr>
            <p:spPr bwMode="auto">
              <a:xfrm>
                <a:off x="2263" y="548"/>
                <a:ext cx="56" cy="176"/>
              </a:xfrm>
              <a:custGeom>
                <a:avLst/>
                <a:gdLst>
                  <a:gd name="T0" fmla="*/ 26 w 28"/>
                  <a:gd name="T1" fmla="*/ 0 h 89"/>
                  <a:gd name="T2" fmla="*/ 36 w 28"/>
                  <a:gd name="T3" fmla="*/ 0 h 89"/>
                  <a:gd name="T4" fmla="*/ 56 w 28"/>
                  <a:gd name="T5" fmla="*/ 22 h 89"/>
                  <a:gd name="T6" fmla="*/ 52 w 28"/>
                  <a:gd name="T7" fmla="*/ 176 h 89"/>
                  <a:gd name="T8" fmla="*/ 0 w 28"/>
                  <a:gd name="T9" fmla="*/ 174 h 89"/>
                  <a:gd name="T10" fmla="*/ 6 w 28"/>
                  <a:gd name="T11" fmla="*/ 20 h 89"/>
                  <a:gd name="T12" fmla="*/ 26 w 28"/>
                  <a:gd name="T13" fmla="*/ 0 h 8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8" h="89">
                    <a:moveTo>
                      <a:pt x="13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24" y="0"/>
                      <a:pt x="28" y="5"/>
                      <a:pt x="28" y="11"/>
                    </a:cubicBezTo>
                    <a:cubicBezTo>
                      <a:pt x="26" y="89"/>
                      <a:pt x="26" y="89"/>
                      <a:pt x="26" y="89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4"/>
                      <a:pt x="8" y="0"/>
                      <a:pt x="13" y="0"/>
                    </a:cubicBezTo>
                  </a:path>
                </a:pathLst>
              </a:custGeom>
              <a:solidFill>
                <a:srgbClr val="FFC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8248" name="Freeform 133"/>
              <p:cNvSpPr/>
              <p:nvPr/>
            </p:nvSpPr>
            <p:spPr bwMode="auto">
              <a:xfrm>
                <a:off x="2204" y="585"/>
                <a:ext cx="53" cy="137"/>
              </a:xfrm>
              <a:custGeom>
                <a:avLst/>
                <a:gdLst>
                  <a:gd name="T0" fmla="*/ 24 w 27"/>
                  <a:gd name="T1" fmla="*/ 0 h 69"/>
                  <a:gd name="T2" fmla="*/ 33 w 27"/>
                  <a:gd name="T3" fmla="*/ 0 h 69"/>
                  <a:gd name="T4" fmla="*/ 53 w 27"/>
                  <a:gd name="T5" fmla="*/ 22 h 69"/>
                  <a:gd name="T6" fmla="*/ 49 w 27"/>
                  <a:gd name="T7" fmla="*/ 137 h 69"/>
                  <a:gd name="T8" fmla="*/ 0 w 27"/>
                  <a:gd name="T9" fmla="*/ 135 h 69"/>
                  <a:gd name="T10" fmla="*/ 4 w 27"/>
                  <a:gd name="T11" fmla="*/ 20 h 69"/>
                  <a:gd name="T12" fmla="*/ 24 w 27"/>
                  <a:gd name="T13" fmla="*/ 0 h 6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7" h="69">
                    <a:moveTo>
                      <a:pt x="12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23" y="1"/>
                      <a:pt x="27" y="5"/>
                      <a:pt x="27" y="11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5"/>
                      <a:pt x="7" y="0"/>
                      <a:pt x="12" y="0"/>
                    </a:cubicBezTo>
                  </a:path>
                </a:pathLst>
              </a:custGeom>
              <a:solidFill>
                <a:srgbClr val="FFC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8249" name="Freeform 134"/>
              <p:cNvSpPr/>
              <p:nvPr/>
            </p:nvSpPr>
            <p:spPr bwMode="auto">
              <a:xfrm>
                <a:off x="2384" y="572"/>
                <a:ext cx="56" cy="156"/>
              </a:xfrm>
              <a:custGeom>
                <a:avLst/>
                <a:gdLst>
                  <a:gd name="T0" fmla="*/ 26 w 28"/>
                  <a:gd name="T1" fmla="*/ 0 h 79"/>
                  <a:gd name="T2" fmla="*/ 36 w 28"/>
                  <a:gd name="T3" fmla="*/ 0 h 79"/>
                  <a:gd name="T4" fmla="*/ 54 w 28"/>
                  <a:gd name="T5" fmla="*/ 22 h 79"/>
                  <a:gd name="T6" fmla="*/ 50 w 28"/>
                  <a:gd name="T7" fmla="*/ 156 h 79"/>
                  <a:gd name="T8" fmla="*/ 0 w 28"/>
                  <a:gd name="T9" fmla="*/ 154 h 79"/>
                  <a:gd name="T10" fmla="*/ 4 w 28"/>
                  <a:gd name="T11" fmla="*/ 20 h 79"/>
                  <a:gd name="T12" fmla="*/ 26 w 28"/>
                  <a:gd name="T13" fmla="*/ 0 h 7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8" h="79">
                    <a:moveTo>
                      <a:pt x="13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23" y="0"/>
                      <a:pt x="28" y="5"/>
                      <a:pt x="27" y="11"/>
                    </a:cubicBezTo>
                    <a:cubicBezTo>
                      <a:pt x="25" y="79"/>
                      <a:pt x="25" y="79"/>
                      <a:pt x="25" y="7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4"/>
                      <a:pt x="7" y="0"/>
                      <a:pt x="13" y="0"/>
                    </a:cubicBezTo>
                  </a:path>
                </a:pathLst>
              </a:custGeom>
              <a:solidFill>
                <a:srgbClr val="FFC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8250" name="Freeform 135"/>
              <p:cNvSpPr/>
              <p:nvPr/>
            </p:nvSpPr>
            <p:spPr bwMode="auto">
              <a:xfrm>
                <a:off x="2362" y="1111"/>
                <a:ext cx="18" cy="18"/>
              </a:xfrm>
              <a:custGeom>
                <a:avLst/>
                <a:gdLst>
                  <a:gd name="T0" fmla="*/ 0 w 9"/>
                  <a:gd name="T1" fmla="*/ 10 h 9"/>
                  <a:gd name="T2" fmla="*/ 8 w 9"/>
                  <a:gd name="T3" fmla="*/ 18 h 9"/>
                  <a:gd name="T4" fmla="*/ 18 w 9"/>
                  <a:gd name="T5" fmla="*/ 10 h 9"/>
                  <a:gd name="T6" fmla="*/ 10 w 9"/>
                  <a:gd name="T7" fmla="*/ 0 h 9"/>
                  <a:gd name="T8" fmla="*/ 0 w 9"/>
                  <a:gd name="T9" fmla="*/ 10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0" y="5"/>
                    </a:moveTo>
                    <a:cubicBezTo>
                      <a:pt x="0" y="7"/>
                      <a:pt x="2" y="9"/>
                      <a:pt x="4" y="9"/>
                    </a:cubicBezTo>
                    <a:cubicBezTo>
                      <a:pt x="7" y="9"/>
                      <a:pt x="9" y="7"/>
                      <a:pt x="9" y="5"/>
                    </a:cubicBezTo>
                    <a:cubicBezTo>
                      <a:pt x="9" y="2"/>
                      <a:pt x="7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8251" name="Freeform 136"/>
              <p:cNvSpPr/>
              <p:nvPr/>
            </p:nvSpPr>
            <p:spPr bwMode="auto">
              <a:xfrm>
                <a:off x="2364" y="1083"/>
                <a:ext cx="20" cy="20"/>
              </a:xfrm>
              <a:custGeom>
                <a:avLst/>
                <a:gdLst>
                  <a:gd name="T0" fmla="*/ 0 w 10"/>
                  <a:gd name="T1" fmla="*/ 10 h 10"/>
                  <a:gd name="T2" fmla="*/ 10 w 10"/>
                  <a:gd name="T3" fmla="*/ 20 h 10"/>
                  <a:gd name="T4" fmla="*/ 20 w 10"/>
                  <a:gd name="T5" fmla="*/ 10 h 10"/>
                  <a:gd name="T6" fmla="*/ 10 w 10"/>
                  <a:gd name="T7" fmla="*/ 2 h 10"/>
                  <a:gd name="T8" fmla="*/ 0 w 10"/>
                  <a:gd name="T9" fmla="*/ 10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0" y="5"/>
                    </a:moveTo>
                    <a:cubicBezTo>
                      <a:pt x="0" y="7"/>
                      <a:pt x="2" y="10"/>
                      <a:pt x="5" y="10"/>
                    </a:cubicBezTo>
                    <a:cubicBezTo>
                      <a:pt x="7" y="10"/>
                      <a:pt x="10" y="8"/>
                      <a:pt x="10" y="5"/>
                    </a:cubicBezTo>
                    <a:cubicBezTo>
                      <a:pt x="10" y="3"/>
                      <a:pt x="8" y="1"/>
                      <a:pt x="5" y="1"/>
                    </a:cubicBezTo>
                    <a:cubicBezTo>
                      <a:pt x="3" y="0"/>
                      <a:pt x="1" y="2"/>
                      <a:pt x="0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8252" name="Freeform 137"/>
              <p:cNvSpPr/>
              <p:nvPr/>
            </p:nvSpPr>
            <p:spPr bwMode="auto">
              <a:xfrm>
                <a:off x="2360" y="1137"/>
                <a:ext cx="20" cy="19"/>
              </a:xfrm>
              <a:custGeom>
                <a:avLst/>
                <a:gdLst>
                  <a:gd name="T0" fmla="*/ 2 w 10"/>
                  <a:gd name="T1" fmla="*/ 10 h 10"/>
                  <a:gd name="T2" fmla="*/ 10 w 10"/>
                  <a:gd name="T3" fmla="*/ 17 h 10"/>
                  <a:gd name="T4" fmla="*/ 20 w 10"/>
                  <a:gd name="T5" fmla="*/ 10 h 10"/>
                  <a:gd name="T6" fmla="*/ 10 w 10"/>
                  <a:gd name="T7" fmla="*/ 0 h 10"/>
                  <a:gd name="T8" fmla="*/ 2 w 10"/>
                  <a:gd name="T9" fmla="*/ 10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1" y="5"/>
                    </a:moveTo>
                    <a:cubicBezTo>
                      <a:pt x="0" y="7"/>
                      <a:pt x="2" y="9"/>
                      <a:pt x="5" y="9"/>
                    </a:cubicBezTo>
                    <a:cubicBezTo>
                      <a:pt x="7" y="10"/>
                      <a:pt x="10" y="8"/>
                      <a:pt x="10" y="5"/>
                    </a:cubicBezTo>
                    <a:cubicBezTo>
                      <a:pt x="10" y="3"/>
                      <a:pt x="8" y="0"/>
                      <a:pt x="5" y="0"/>
                    </a:cubicBezTo>
                    <a:cubicBezTo>
                      <a:pt x="3" y="0"/>
                      <a:pt x="1" y="2"/>
                      <a:pt x="1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8253" name="Freeform 149"/>
              <p:cNvSpPr/>
              <p:nvPr/>
            </p:nvSpPr>
            <p:spPr bwMode="auto">
              <a:xfrm>
                <a:off x="2216" y="599"/>
                <a:ext cx="33" cy="18"/>
              </a:xfrm>
              <a:custGeom>
                <a:avLst/>
                <a:gdLst>
                  <a:gd name="T0" fmla="*/ 16 w 17"/>
                  <a:gd name="T1" fmla="*/ 0 h 9"/>
                  <a:gd name="T2" fmla="*/ 33 w 17"/>
                  <a:gd name="T3" fmla="*/ 18 h 9"/>
                  <a:gd name="T4" fmla="*/ 0 w 17"/>
                  <a:gd name="T5" fmla="*/ 18 h 9"/>
                  <a:gd name="T6" fmla="*/ 16 w 17"/>
                  <a:gd name="T7" fmla="*/ 0 h 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" h="9">
                    <a:moveTo>
                      <a:pt x="8" y="0"/>
                    </a:moveTo>
                    <a:cubicBezTo>
                      <a:pt x="13" y="0"/>
                      <a:pt x="17" y="4"/>
                      <a:pt x="17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</a:path>
                </a:pathLst>
              </a:custGeom>
              <a:solidFill>
                <a:srgbClr val="FCEC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8254" name="Freeform 152"/>
              <p:cNvSpPr/>
              <p:nvPr/>
            </p:nvSpPr>
            <p:spPr bwMode="auto">
              <a:xfrm>
                <a:off x="2275" y="560"/>
                <a:ext cx="34" cy="16"/>
              </a:xfrm>
              <a:custGeom>
                <a:avLst/>
                <a:gdLst>
                  <a:gd name="T0" fmla="*/ 18 w 17"/>
                  <a:gd name="T1" fmla="*/ 0 h 8"/>
                  <a:gd name="T2" fmla="*/ 34 w 17"/>
                  <a:gd name="T3" fmla="*/ 16 h 8"/>
                  <a:gd name="T4" fmla="*/ 0 w 17"/>
                  <a:gd name="T5" fmla="*/ 16 h 8"/>
                  <a:gd name="T6" fmla="*/ 18 w 17"/>
                  <a:gd name="T7" fmla="*/ 0 h 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" h="8">
                    <a:moveTo>
                      <a:pt x="9" y="0"/>
                    </a:moveTo>
                    <a:cubicBezTo>
                      <a:pt x="14" y="0"/>
                      <a:pt x="17" y="3"/>
                      <a:pt x="17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4" y="0"/>
                      <a:pt x="9" y="0"/>
                    </a:cubicBezTo>
                  </a:path>
                </a:pathLst>
              </a:custGeom>
              <a:solidFill>
                <a:srgbClr val="FCEC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8255" name="Freeform 155"/>
              <p:cNvSpPr/>
              <p:nvPr/>
            </p:nvSpPr>
            <p:spPr bwMode="auto">
              <a:xfrm>
                <a:off x="2338" y="544"/>
                <a:ext cx="34" cy="16"/>
              </a:xfrm>
              <a:custGeom>
                <a:avLst/>
                <a:gdLst>
                  <a:gd name="T0" fmla="*/ 16 w 17"/>
                  <a:gd name="T1" fmla="*/ 0 h 8"/>
                  <a:gd name="T2" fmla="*/ 34 w 17"/>
                  <a:gd name="T3" fmla="*/ 16 h 8"/>
                  <a:gd name="T4" fmla="*/ 0 w 17"/>
                  <a:gd name="T5" fmla="*/ 16 h 8"/>
                  <a:gd name="T6" fmla="*/ 16 w 17"/>
                  <a:gd name="T7" fmla="*/ 0 h 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" h="8">
                    <a:moveTo>
                      <a:pt x="8" y="0"/>
                    </a:moveTo>
                    <a:cubicBezTo>
                      <a:pt x="13" y="0"/>
                      <a:pt x="17" y="3"/>
                      <a:pt x="17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4" y="0"/>
                      <a:pt x="8" y="0"/>
                    </a:cubicBezTo>
                  </a:path>
                </a:pathLst>
              </a:custGeom>
              <a:solidFill>
                <a:srgbClr val="FCEC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8256" name="Freeform 170"/>
              <p:cNvSpPr/>
              <p:nvPr/>
            </p:nvSpPr>
            <p:spPr bwMode="auto">
              <a:xfrm>
                <a:off x="2396" y="583"/>
                <a:ext cx="34" cy="18"/>
              </a:xfrm>
              <a:custGeom>
                <a:avLst/>
                <a:gdLst>
                  <a:gd name="T0" fmla="*/ 16 w 17"/>
                  <a:gd name="T1" fmla="*/ 0 h 9"/>
                  <a:gd name="T2" fmla="*/ 34 w 17"/>
                  <a:gd name="T3" fmla="*/ 18 h 9"/>
                  <a:gd name="T4" fmla="*/ 0 w 17"/>
                  <a:gd name="T5" fmla="*/ 18 h 9"/>
                  <a:gd name="T6" fmla="*/ 16 w 17"/>
                  <a:gd name="T7" fmla="*/ 0 h 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" h="9">
                    <a:moveTo>
                      <a:pt x="8" y="0"/>
                    </a:moveTo>
                    <a:cubicBezTo>
                      <a:pt x="13" y="0"/>
                      <a:pt x="17" y="4"/>
                      <a:pt x="17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</a:path>
                </a:pathLst>
              </a:custGeom>
              <a:solidFill>
                <a:srgbClr val="FCEC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grpSp>
          <p:nvGrpSpPr>
            <p:cNvPr id="8231" name="Group 198"/>
            <p:cNvGrpSpPr/>
            <p:nvPr/>
          </p:nvGrpSpPr>
          <p:grpSpPr bwMode="auto">
            <a:xfrm>
              <a:off x="2216" y="558"/>
              <a:ext cx="214" cy="61"/>
              <a:chOff x="2216" y="558"/>
              <a:chExt cx="214" cy="61"/>
            </a:xfrm>
          </p:grpSpPr>
          <p:sp>
            <p:nvSpPr>
              <p:cNvPr id="8232" name="Freeform 150"/>
              <p:cNvSpPr>
                <a:spLocks noEditPoints="1"/>
              </p:cNvSpPr>
              <p:nvPr/>
            </p:nvSpPr>
            <p:spPr bwMode="auto">
              <a:xfrm>
                <a:off x="2216" y="613"/>
                <a:ext cx="33" cy="6"/>
              </a:xfrm>
              <a:custGeom>
                <a:avLst/>
                <a:gdLst>
                  <a:gd name="T0" fmla="*/ 0 w 17"/>
                  <a:gd name="T1" fmla="*/ 0 h 3"/>
                  <a:gd name="T2" fmla="*/ 0 w 17"/>
                  <a:gd name="T3" fmla="*/ 0 h 3"/>
                  <a:gd name="T4" fmla="*/ 0 w 17"/>
                  <a:gd name="T5" fmla="*/ 4 h 3"/>
                  <a:gd name="T6" fmla="*/ 0 w 17"/>
                  <a:gd name="T7" fmla="*/ 0 h 3"/>
                  <a:gd name="T8" fmla="*/ 33 w 17"/>
                  <a:gd name="T9" fmla="*/ 0 h 3"/>
                  <a:gd name="T10" fmla="*/ 33 w 17"/>
                  <a:gd name="T11" fmla="*/ 0 h 3"/>
                  <a:gd name="T12" fmla="*/ 33 w 17"/>
                  <a:gd name="T13" fmla="*/ 4 h 3"/>
                  <a:gd name="T14" fmla="*/ 0 w 17"/>
                  <a:gd name="T15" fmla="*/ 4 h 3"/>
                  <a:gd name="T16" fmla="*/ 0 w 17"/>
                  <a:gd name="T17" fmla="*/ 6 h 3"/>
                  <a:gd name="T18" fmla="*/ 33 w 17"/>
                  <a:gd name="T19" fmla="*/ 6 h 3"/>
                  <a:gd name="T20" fmla="*/ 33 w 17"/>
                  <a:gd name="T21" fmla="*/ 0 h 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7" h="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moveTo>
                      <a:pt x="17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7" y="1"/>
                      <a:pt x="17" y="1"/>
                      <a:pt x="17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0"/>
                      <a:pt x="17" y="0"/>
                      <a:pt x="17" y="0"/>
                    </a:cubicBezTo>
                  </a:path>
                </a:pathLst>
              </a:custGeom>
              <a:solidFill>
                <a:srgbClr val="FCBD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8233" name="Freeform 151"/>
              <p:cNvSpPr/>
              <p:nvPr/>
            </p:nvSpPr>
            <p:spPr bwMode="auto">
              <a:xfrm>
                <a:off x="2216" y="613"/>
                <a:ext cx="33" cy="4"/>
              </a:xfrm>
              <a:custGeom>
                <a:avLst/>
                <a:gdLst>
                  <a:gd name="T0" fmla="*/ 33 w 17"/>
                  <a:gd name="T1" fmla="*/ 0 h 2"/>
                  <a:gd name="T2" fmla="*/ 0 w 17"/>
                  <a:gd name="T3" fmla="*/ 0 h 2"/>
                  <a:gd name="T4" fmla="*/ 0 w 17"/>
                  <a:gd name="T5" fmla="*/ 4 h 2"/>
                  <a:gd name="T6" fmla="*/ 0 w 17"/>
                  <a:gd name="T7" fmla="*/ 4 h 2"/>
                  <a:gd name="T8" fmla="*/ 33 w 17"/>
                  <a:gd name="T9" fmla="*/ 4 h 2"/>
                  <a:gd name="T10" fmla="*/ 33 w 17"/>
                  <a:gd name="T11" fmla="*/ 0 h 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" h="2">
                    <a:moveTo>
                      <a:pt x="1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1"/>
                      <a:pt x="17" y="1"/>
                      <a:pt x="17" y="0"/>
                    </a:cubicBezTo>
                  </a:path>
                </a:pathLst>
              </a:custGeom>
              <a:solidFill>
                <a:srgbClr val="F9DA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8234" name="Freeform 153"/>
              <p:cNvSpPr>
                <a:spLocks noEditPoints="1"/>
              </p:cNvSpPr>
              <p:nvPr/>
            </p:nvSpPr>
            <p:spPr bwMode="auto">
              <a:xfrm>
                <a:off x="2275" y="574"/>
                <a:ext cx="34" cy="4"/>
              </a:xfrm>
              <a:custGeom>
                <a:avLst/>
                <a:gdLst>
                  <a:gd name="T0" fmla="*/ 2 w 17"/>
                  <a:gd name="T1" fmla="*/ 0 h 2"/>
                  <a:gd name="T2" fmla="*/ 0 w 17"/>
                  <a:gd name="T3" fmla="*/ 0 h 2"/>
                  <a:gd name="T4" fmla="*/ 0 w 17"/>
                  <a:gd name="T5" fmla="*/ 2 h 2"/>
                  <a:gd name="T6" fmla="*/ 2 w 17"/>
                  <a:gd name="T7" fmla="*/ 0 h 2"/>
                  <a:gd name="T8" fmla="*/ 34 w 17"/>
                  <a:gd name="T9" fmla="*/ 0 h 2"/>
                  <a:gd name="T10" fmla="*/ 34 w 17"/>
                  <a:gd name="T11" fmla="*/ 0 h 2"/>
                  <a:gd name="T12" fmla="*/ 34 w 17"/>
                  <a:gd name="T13" fmla="*/ 2 h 2"/>
                  <a:gd name="T14" fmla="*/ 0 w 17"/>
                  <a:gd name="T15" fmla="*/ 2 h 2"/>
                  <a:gd name="T16" fmla="*/ 0 w 17"/>
                  <a:gd name="T17" fmla="*/ 4 h 2"/>
                  <a:gd name="T18" fmla="*/ 34 w 17"/>
                  <a:gd name="T19" fmla="*/ 4 h 2"/>
                  <a:gd name="T20" fmla="*/ 34 w 17"/>
                  <a:gd name="T21" fmla="*/ 0 h 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7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moveTo>
                      <a:pt x="17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1"/>
                      <a:pt x="17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0"/>
                      <a:pt x="17" y="0"/>
                      <a:pt x="17" y="0"/>
                    </a:cubicBezTo>
                  </a:path>
                </a:pathLst>
              </a:custGeom>
              <a:solidFill>
                <a:srgbClr val="FCBD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8235" name="Freeform 154"/>
              <p:cNvSpPr/>
              <p:nvPr/>
            </p:nvSpPr>
            <p:spPr bwMode="auto">
              <a:xfrm>
                <a:off x="2275" y="574"/>
                <a:ext cx="34" cy="2"/>
              </a:xfrm>
              <a:custGeom>
                <a:avLst/>
                <a:gdLst>
                  <a:gd name="T0" fmla="*/ 34 w 17"/>
                  <a:gd name="T1" fmla="*/ 0 h 1"/>
                  <a:gd name="T2" fmla="*/ 2 w 17"/>
                  <a:gd name="T3" fmla="*/ 0 h 1"/>
                  <a:gd name="T4" fmla="*/ 0 w 17"/>
                  <a:gd name="T5" fmla="*/ 2 h 1"/>
                  <a:gd name="T6" fmla="*/ 0 w 17"/>
                  <a:gd name="T7" fmla="*/ 2 h 1"/>
                  <a:gd name="T8" fmla="*/ 34 w 17"/>
                  <a:gd name="T9" fmla="*/ 2 h 1"/>
                  <a:gd name="T10" fmla="*/ 34 w 17"/>
                  <a:gd name="T11" fmla="*/ 0 h 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" h="1">
                    <a:moveTo>
                      <a:pt x="17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0"/>
                      <a:pt x="17" y="0"/>
                    </a:cubicBezTo>
                  </a:path>
                </a:pathLst>
              </a:custGeom>
              <a:solidFill>
                <a:srgbClr val="F9DA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8236" name="Freeform 156"/>
              <p:cNvSpPr>
                <a:spLocks noEditPoints="1"/>
              </p:cNvSpPr>
              <p:nvPr/>
            </p:nvSpPr>
            <p:spPr bwMode="auto">
              <a:xfrm>
                <a:off x="2338" y="558"/>
                <a:ext cx="34" cy="4"/>
              </a:xfrm>
              <a:custGeom>
                <a:avLst/>
                <a:gdLst>
                  <a:gd name="T0" fmla="*/ 0 w 17"/>
                  <a:gd name="T1" fmla="*/ 0 h 2"/>
                  <a:gd name="T2" fmla="*/ 0 w 17"/>
                  <a:gd name="T3" fmla="*/ 0 h 2"/>
                  <a:gd name="T4" fmla="*/ 0 w 17"/>
                  <a:gd name="T5" fmla="*/ 2 h 2"/>
                  <a:gd name="T6" fmla="*/ 0 w 17"/>
                  <a:gd name="T7" fmla="*/ 0 h 2"/>
                  <a:gd name="T8" fmla="*/ 34 w 17"/>
                  <a:gd name="T9" fmla="*/ 0 h 2"/>
                  <a:gd name="T10" fmla="*/ 34 w 17"/>
                  <a:gd name="T11" fmla="*/ 0 h 2"/>
                  <a:gd name="T12" fmla="*/ 34 w 17"/>
                  <a:gd name="T13" fmla="*/ 2 h 2"/>
                  <a:gd name="T14" fmla="*/ 0 w 17"/>
                  <a:gd name="T15" fmla="*/ 2 h 2"/>
                  <a:gd name="T16" fmla="*/ 0 w 17"/>
                  <a:gd name="T17" fmla="*/ 4 h 2"/>
                  <a:gd name="T18" fmla="*/ 34 w 17"/>
                  <a:gd name="T19" fmla="*/ 4 h 2"/>
                  <a:gd name="T20" fmla="*/ 34 w 17"/>
                  <a:gd name="T21" fmla="*/ 0 h 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7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moveTo>
                      <a:pt x="17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1"/>
                      <a:pt x="17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0"/>
                      <a:pt x="17" y="0"/>
                      <a:pt x="17" y="0"/>
                    </a:cubicBezTo>
                  </a:path>
                </a:pathLst>
              </a:custGeom>
              <a:solidFill>
                <a:srgbClr val="FCBD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8237" name="Freeform 157"/>
              <p:cNvSpPr/>
              <p:nvPr/>
            </p:nvSpPr>
            <p:spPr bwMode="auto">
              <a:xfrm>
                <a:off x="2338" y="558"/>
                <a:ext cx="34" cy="2"/>
              </a:xfrm>
              <a:custGeom>
                <a:avLst/>
                <a:gdLst>
                  <a:gd name="T0" fmla="*/ 34 w 17"/>
                  <a:gd name="T1" fmla="*/ 0 h 1"/>
                  <a:gd name="T2" fmla="*/ 0 w 17"/>
                  <a:gd name="T3" fmla="*/ 0 h 1"/>
                  <a:gd name="T4" fmla="*/ 0 w 17"/>
                  <a:gd name="T5" fmla="*/ 2 h 1"/>
                  <a:gd name="T6" fmla="*/ 0 w 17"/>
                  <a:gd name="T7" fmla="*/ 2 h 1"/>
                  <a:gd name="T8" fmla="*/ 34 w 17"/>
                  <a:gd name="T9" fmla="*/ 2 h 1"/>
                  <a:gd name="T10" fmla="*/ 34 w 17"/>
                  <a:gd name="T11" fmla="*/ 0 h 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" h="1">
                    <a:moveTo>
                      <a:pt x="1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0"/>
                      <a:pt x="17" y="0"/>
                    </a:cubicBezTo>
                  </a:path>
                </a:pathLst>
              </a:custGeom>
              <a:solidFill>
                <a:srgbClr val="F9DA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8238" name="Freeform 171"/>
              <p:cNvSpPr>
                <a:spLocks noEditPoints="1"/>
              </p:cNvSpPr>
              <p:nvPr/>
            </p:nvSpPr>
            <p:spPr bwMode="auto">
              <a:xfrm>
                <a:off x="2396" y="597"/>
                <a:ext cx="34" cy="6"/>
              </a:xfrm>
              <a:custGeom>
                <a:avLst/>
                <a:gdLst>
                  <a:gd name="T0" fmla="*/ 0 w 17"/>
                  <a:gd name="T1" fmla="*/ 0 h 3"/>
                  <a:gd name="T2" fmla="*/ 0 w 17"/>
                  <a:gd name="T3" fmla="*/ 0 h 3"/>
                  <a:gd name="T4" fmla="*/ 0 w 17"/>
                  <a:gd name="T5" fmla="*/ 4 h 3"/>
                  <a:gd name="T6" fmla="*/ 0 w 17"/>
                  <a:gd name="T7" fmla="*/ 0 h 3"/>
                  <a:gd name="T8" fmla="*/ 34 w 17"/>
                  <a:gd name="T9" fmla="*/ 0 h 3"/>
                  <a:gd name="T10" fmla="*/ 32 w 17"/>
                  <a:gd name="T11" fmla="*/ 0 h 3"/>
                  <a:gd name="T12" fmla="*/ 34 w 17"/>
                  <a:gd name="T13" fmla="*/ 4 h 3"/>
                  <a:gd name="T14" fmla="*/ 0 w 17"/>
                  <a:gd name="T15" fmla="*/ 4 h 3"/>
                  <a:gd name="T16" fmla="*/ 0 w 17"/>
                  <a:gd name="T17" fmla="*/ 6 h 3"/>
                  <a:gd name="T18" fmla="*/ 34 w 17"/>
                  <a:gd name="T19" fmla="*/ 6 h 3"/>
                  <a:gd name="T20" fmla="*/ 34 w 17"/>
                  <a:gd name="T21" fmla="*/ 0 h 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7" h="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moveTo>
                      <a:pt x="17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7" y="1"/>
                      <a:pt x="17" y="1"/>
                      <a:pt x="17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0"/>
                      <a:pt x="17" y="0"/>
                      <a:pt x="17" y="0"/>
                    </a:cubicBezTo>
                  </a:path>
                </a:pathLst>
              </a:custGeom>
              <a:solidFill>
                <a:srgbClr val="FCBD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8239" name="Freeform 172"/>
              <p:cNvSpPr/>
              <p:nvPr/>
            </p:nvSpPr>
            <p:spPr bwMode="auto">
              <a:xfrm>
                <a:off x="2396" y="597"/>
                <a:ext cx="34" cy="4"/>
              </a:xfrm>
              <a:custGeom>
                <a:avLst/>
                <a:gdLst>
                  <a:gd name="T0" fmla="*/ 32 w 17"/>
                  <a:gd name="T1" fmla="*/ 0 h 2"/>
                  <a:gd name="T2" fmla="*/ 0 w 17"/>
                  <a:gd name="T3" fmla="*/ 0 h 2"/>
                  <a:gd name="T4" fmla="*/ 0 w 17"/>
                  <a:gd name="T5" fmla="*/ 4 h 2"/>
                  <a:gd name="T6" fmla="*/ 0 w 17"/>
                  <a:gd name="T7" fmla="*/ 4 h 2"/>
                  <a:gd name="T8" fmla="*/ 34 w 17"/>
                  <a:gd name="T9" fmla="*/ 4 h 2"/>
                  <a:gd name="T10" fmla="*/ 32 w 17"/>
                  <a:gd name="T11" fmla="*/ 0 h 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" h="2">
                    <a:moveTo>
                      <a:pt x="1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1"/>
                      <a:pt x="17" y="1"/>
                      <a:pt x="16" y="0"/>
                    </a:cubicBezTo>
                  </a:path>
                </a:pathLst>
              </a:custGeom>
              <a:solidFill>
                <a:srgbClr val="F9DA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</p:grpSp>
      <p:grpSp>
        <p:nvGrpSpPr>
          <p:cNvPr id="44233" name="Group 201"/>
          <p:cNvGrpSpPr/>
          <p:nvPr/>
        </p:nvGrpSpPr>
        <p:grpSpPr bwMode="auto">
          <a:xfrm rot="10800000">
            <a:off x="927101" y="2437343"/>
            <a:ext cx="615951" cy="393700"/>
            <a:chOff x="2967" y="1087"/>
            <a:chExt cx="291" cy="186"/>
          </a:xfrm>
        </p:grpSpPr>
        <p:sp>
          <p:nvSpPr>
            <p:cNvPr id="8227" name="Freeform 173"/>
            <p:cNvSpPr/>
            <p:nvPr/>
          </p:nvSpPr>
          <p:spPr bwMode="auto">
            <a:xfrm>
              <a:off x="2967" y="1087"/>
              <a:ext cx="270" cy="186"/>
            </a:xfrm>
            <a:custGeom>
              <a:avLst/>
              <a:gdLst>
                <a:gd name="T0" fmla="*/ 0 w 136"/>
                <a:gd name="T1" fmla="*/ 99 h 94"/>
                <a:gd name="T2" fmla="*/ 0 w 136"/>
                <a:gd name="T3" fmla="*/ 87 h 94"/>
                <a:gd name="T4" fmla="*/ 87 w 136"/>
                <a:gd name="T5" fmla="*/ 0 h 94"/>
                <a:gd name="T6" fmla="*/ 183 w 136"/>
                <a:gd name="T7" fmla="*/ 0 h 94"/>
                <a:gd name="T8" fmla="*/ 270 w 136"/>
                <a:gd name="T9" fmla="*/ 87 h 94"/>
                <a:gd name="T10" fmla="*/ 270 w 136"/>
                <a:gd name="T11" fmla="*/ 99 h 94"/>
                <a:gd name="T12" fmla="*/ 183 w 136"/>
                <a:gd name="T13" fmla="*/ 186 h 94"/>
                <a:gd name="T14" fmla="*/ 87 w 136"/>
                <a:gd name="T15" fmla="*/ 186 h 94"/>
                <a:gd name="T16" fmla="*/ 0 w 136"/>
                <a:gd name="T17" fmla="*/ 99 h 9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6" h="94">
                  <a:moveTo>
                    <a:pt x="0" y="5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16" y="0"/>
                    <a:pt x="136" y="20"/>
                    <a:pt x="136" y="44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74"/>
                    <a:pt x="116" y="94"/>
                    <a:pt x="92" y="94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20" y="94"/>
                    <a:pt x="0" y="74"/>
                    <a:pt x="0" y="50"/>
                  </a:cubicBezTo>
                  <a:close/>
                </a:path>
              </a:pathLst>
            </a:custGeom>
            <a:solidFill>
              <a:srgbClr val="EB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28" name="Freeform 175"/>
            <p:cNvSpPr/>
            <p:nvPr/>
          </p:nvSpPr>
          <p:spPr bwMode="auto">
            <a:xfrm>
              <a:off x="3237" y="1176"/>
              <a:ext cx="0" cy="14"/>
            </a:xfrm>
            <a:custGeom>
              <a:avLst/>
              <a:gdLst>
                <a:gd name="T0" fmla="*/ 14 h 14"/>
                <a:gd name="T1" fmla="*/ 0 h 14"/>
                <a:gd name="T2" fmla="*/ 14 h 14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29" name="Rectangle 176"/>
            <p:cNvSpPr>
              <a:spLocks noChangeArrowheads="1"/>
            </p:cNvSpPr>
            <p:nvPr/>
          </p:nvSpPr>
          <p:spPr bwMode="auto">
            <a:xfrm>
              <a:off x="3235" y="1162"/>
              <a:ext cx="23" cy="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44209" name="Freeform 177"/>
          <p:cNvSpPr/>
          <p:nvPr/>
        </p:nvSpPr>
        <p:spPr bwMode="auto">
          <a:xfrm rot="10800000">
            <a:off x="802218" y="2613026"/>
            <a:ext cx="436033" cy="1312333"/>
          </a:xfrm>
          <a:custGeom>
            <a:avLst/>
            <a:gdLst>
              <a:gd name="T0" fmla="*/ 248413 w 104"/>
              <a:gd name="T1" fmla="*/ 984250 h 313"/>
              <a:gd name="T2" fmla="*/ 213824 w 104"/>
              <a:gd name="T3" fmla="*/ 984250 h 313"/>
              <a:gd name="T4" fmla="*/ 213824 w 104"/>
              <a:gd name="T5" fmla="*/ 955949 h 313"/>
              <a:gd name="T6" fmla="*/ 248413 w 104"/>
              <a:gd name="T7" fmla="*/ 955949 h 313"/>
              <a:gd name="T8" fmla="*/ 295580 w 104"/>
              <a:gd name="T9" fmla="*/ 908780 h 313"/>
              <a:gd name="T10" fmla="*/ 295580 w 104"/>
              <a:gd name="T11" fmla="*/ 764130 h 313"/>
              <a:gd name="T12" fmla="*/ 248413 w 104"/>
              <a:gd name="T13" fmla="*/ 716962 h 313"/>
              <a:gd name="T14" fmla="*/ 201246 w 104"/>
              <a:gd name="T15" fmla="*/ 716962 h 313"/>
              <a:gd name="T16" fmla="*/ 122634 w 104"/>
              <a:gd name="T17" fmla="*/ 638347 h 313"/>
              <a:gd name="T18" fmla="*/ 122634 w 104"/>
              <a:gd name="T19" fmla="*/ 78614 h 313"/>
              <a:gd name="T20" fmla="*/ 75467 w 104"/>
              <a:gd name="T21" fmla="*/ 31446 h 313"/>
              <a:gd name="T22" fmla="*/ 0 w 104"/>
              <a:gd name="T23" fmla="*/ 31446 h 313"/>
              <a:gd name="T24" fmla="*/ 0 w 104"/>
              <a:gd name="T25" fmla="*/ 0 h 313"/>
              <a:gd name="T26" fmla="*/ 75467 w 104"/>
              <a:gd name="T27" fmla="*/ 0 h 313"/>
              <a:gd name="T28" fmla="*/ 154079 w 104"/>
              <a:gd name="T29" fmla="*/ 78614 h 313"/>
              <a:gd name="T30" fmla="*/ 154079 w 104"/>
              <a:gd name="T31" fmla="*/ 638347 h 313"/>
              <a:gd name="T32" fmla="*/ 201246 w 104"/>
              <a:gd name="T33" fmla="*/ 685516 h 313"/>
              <a:gd name="T34" fmla="*/ 248413 w 104"/>
              <a:gd name="T35" fmla="*/ 685516 h 313"/>
              <a:gd name="T36" fmla="*/ 327025 w 104"/>
              <a:gd name="T37" fmla="*/ 764130 h 313"/>
              <a:gd name="T38" fmla="*/ 327025 w 104"/>
              <a:gd name="T39" fmla="*/ 908780 h 313"/>
              <a:gd name="T40" fmla="*/ 248413 w 104"/>
              <a:gd name="T41" fmla="*/ 984250 h 31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04" h="313">
                <a:moveTo>
                  <a:pt x="79" y="313"/>
                </a:moveTo>
                <a:cubicBezTo>
                  <a:pt x="68" y="313"/>
                  <a:pt x="68" y="313"/>
                  <a:pt x="68" y="313"/>
                </a:cubicBezTo>
                <a:cubicBezTo>
                  <a:pt x="68" y="304"/>
                  <a:pt x="68" y="304"/>
                  <a:pt x="68" y="304"/>
                </a:cubicBezTo>
                <a:cubicBezTo>
                  <a:pt x="79" y="304"/>
                  <a:pt x="79" y="304"/>
                  <a:pt x="79" y="304"/>
                </a:cubicBezTo>
                <a:cubicBezTo>
                  <a:pt x="88" y="304"/>
                  <a:pt x="94" y="297"/>
                  <a:pt x="94" y="289"/>
                </a:cubicBezTo>
                <a:cubicBezTo>
                  <a:pt x="94" y="243"/>
                  <a:pt x="94" y="243"/>
                  <a:pt x="94" y="243"/>
                </a:cubicBezTo>
                <a:cubicBezTo>
                  <a:pt x="94" y="235"/>
                  <a:pt x="88" y="228"/>
                  <a:pt x="79" y="228"/>
                </a:cubicBezTo>
                <a:cubicBezTo>
                  <a:pt x="64" y="228"/>
                  <a:pt x="64" y="228"/>
                  <a:pt x="64" y="228"/>
                </a:cubicBezTo>
                <a:cubicBezTo>
                  <a:pt x="50" y="228"/>
                  <a:pt x="39" y="217"/>
                  <a:pt x="39" y="203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17"/>
                  <a:pt x="32" y="10"/>
                  <a:pt x="24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38" y="0"/>
                  <a:pt x="49" y="12"/>
                  <a:pt x="49" y="25"/>
                </a:cubicBezTo>
                <a:cubicBezTo>
                  <a:pt x="49" y="203"/>
                  <a:pt x="49" y="203"/>
                  <a:pt x="49" y="203"/>
                </a:cubicBezTo>
                <a:cubicBezTo>
                  <a:pt x="49" y="212"/>
                  <a:pt x="55" y="218"/>
                  <a:pt x="64" y="218"/>
                </a:cubicBezTo>
                <a:cubicBezTo>
                  <a:pt x="79" y="218"/>
                  <a:pt x="79" y="218"/>
                  <a:pt x="79" y="218"/>
                </a:cubicBezTo>
                <a:cubicBezTo>
                  <a:pt x="93" y="218"/>
                  <a:pt x="104" y="229"/>
                  <a:pt x="104" y="243"/>
                </a:cubicBezTo>
                <a:cubicBezTo>
                  <a:pt x="104" y="289"/>
                  <a:pt x="104" y="289"/>
                  <a:pt x="104" y="289"/>
                </a:cubicBezTo>
                <a:cubicBezTo>
                  <a:pt x="104" y="302"/>
                  <a:pt x="93" y="313"/>
                  <a:pt x="79" y="3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grpSp>
        <p:nvGrpSpPr>
          <p:cNvPr id="44211" name="Group 179"/>
          <p:cNvGrpSpPr/>
          <p:nvPr/>
        </p:nvGrpSpPr>
        <p:grpSpPr bwMode="auto">
          <a:xfrm rot="10800000" flipH="1">
            <a:off x="1769534" y="2009777"/>
            <a:ext cx="715433" cy="1892300"/>
            <a:chOff x="2196" y="530"/>
            <a:chExt cx="317" cy="894"/>
          </a:xfrm>
        </p:grpSpPr>
        <p:sp>
          <p:nvSpPr>
            <p:cNvPr id="8210" name="Freeform 180"/>
            <p:cNvSpPr/>
            <p:nvPr/>
          </p:nvSpPr>
          <p:spPr bwMode="auto">
            <a:xfrm>
              <a:off x="2210" y="1049"/>
              <a:ext cx="188" cy="375"/>
            </a:xfrm>
            <a:custGeom>
              <a:avLst/>
              <a:gdLst>
                <a:gd name="T0" fmla="*/ 8 w 95"/>
                <a:gd name="T1" fmla="*/ 0 h 189"/>
                <a:gd name="T2" fmla="*/ 0 w 95"/>
                <a:gd name="T3" fmla="*/ 300 h 189"/>
                <a:gd name="T4" fmla="*/ 178 w 95"/>
                <a:gd name="T5" fmla="*/ 375 h 189"/>
                <a:gd name="T6" fmla="*/ 188 w 95"/>
                <a:gd name="T7" fmla="*/ 6 h 189"/>
                <a:gd name="T8" fmla="*/ 8 w 95"/>
                <a:gd name="T9" fmla="*/ 0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5" h="189">
                  <a:moveTo>
                    <a:pt x="4" y="0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28" y="168"/>
                    <a:pt x="58" y="181"/>
                    <a:pt x="90" y="189"/>
                  </a:cubicBezTo>
                  <a:cubicBezTo>
                    <a:pt x="95" y="3"/>
                    <a:pt x="95" y="3"/>
                    <a:pt x="95" y="3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11" name="Freeform 181"/>
            <p:cNvSpPr/>
            <p:nvPr/>
          </p:nvSpPr>
          <p:spPr bwMode="auto">
            <a:xfrm>
              <a:off x="2299" y="1053"/>
              <a:ext cx="99" cy="371"/>
            </a:xfrm>
            <a:custGeom>
              <a:avLst/>
              <a:gdLst>
                <a:gd name="T0" fmla="*/ 10 w 50"/>
                <a:gd name="T1" fmla="*/ 0 h 187"/>
                <a:gd name="T2" fmla="*/ 0 w 50"/>
                <a:gd name="T3" fmla="*/ 341 h 187"/>
                <a:gd name="T4" fmla="*/ 89 w 50"/>
                <a:gd name="T5" fmla="*/ 371 h 187"/>
                <a:gd name="T6" fmla="*/ 99 w 50"/>
                <a:gd name="T7" fmla="*/ 2 h 187"/>
                <a:gd name="T8" fmla="*/ 10 w 50"/>
                <a:gd name="T9" fmla="*/ 0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0" h="187">
                  <a:moveTo>
                    <a:pt x="5" y="0"/>
                  </a:moveTo>
                  <a:cubicBezTo>
                    <a:pt x="0" y="172"/>
                    <a:pt x="0" y="172"/>
                    <a:pt x="0" y="172"/>
                  </a:cubicBezTo>
                  <a:cubicBezTo>
                    <a:pt x="14" y="178"/>
                    <a:pt x="29" y="183"/>
                    <a:pt x="45" y="187"/>
                  </a:cubicBezTo>
                  <a:cubicBezTo>
                    <a:pt x="50" y="1"/>
                    <a:pt x="50" y="1"/>
                    <a:pt x="50" y="1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298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12" name="Freeform 182"/>
            <p:cNvSpPr/>
            <p:nvPr/>
          </p:nvSpPr>
          <p:spPr bwMode="auto">
            <a:xfrm>
              <a:off x="2352" y="754"/>
              <a:ext cx="161" cy="210"/>
            </a:xfrm>
            <a:custGeom>
              <a:avLst/>
              <a:gdLst>
                <a:gd name="T0" fmla="*/ 149 w 81"/>
                <a:gd name="T1" fmla="*/ 16 h 106"/>
                <a:gd name="T2" fmla="*/ 147 w 81"/>
                <a:gd name="T3" fmla="*/ 57 h 106"/>
                <a:gd name="T4" fmla="*/ 74 w 81"/>
                <a:gd name="T5" fmla="*/ 178 h 106"/>
                <a:gd name="T6" fmla="*/ 28 w 81"/>
                <a:gd name="T7" fmla="*/ 200 h 106"/>
                <a:gd name="T8" fmla="*/ 0 w 81"/>
                <a:gd name="T9" fmla="*/ 182 h 106"/>
                <a:gd name="T10" fmla="*/ 99 w 81"/>
                <a:gd name="T11" fmla="*/ 24 h 106"/>
                <a:gd name="T12" fmla="*/ 139 w 81"/>
                <a:gd name="T13" fmla="*/ 8 h 106"/>
                <a:gd name="T14" fmla="*/ 149 w 81"/>
                <a:gd name="T15" fmla="*/ 16 h 10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1" h="106">
                  <a:moveTo>
                    <a:pt x="75" y="8"/>
                  </a:moveTo>
                  <a:cubicBezTo>
                    <a:pt x="81" y="12"/>
                    <a:pt x="78" y="22"/>
                    <a:pt x="74" y="29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31" y="100"/>
                    <a:pt x="22" y="106"/>
                    <a:pt x="14" y="101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4" y="5"/>
                    <a:pt x="64" y="0"/>
                    <a:pt x="70" y="4"/>
                  </a:cubicBezTo>
                  <a:lnTo>
                    <a:pt x="75" y="8"/>
                  </a:lnTo>
                  <a:close/>
                </a:path>
              </a:pathLst>
            </a:custGeom>
            <a:solidFill>
              <a:srgbClr val="FFA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13" name="Freeform 183"/>
            <p:cNvSpPr/>
            <p:nvPr/>
          </p:nvSpPr>
          <p:spPr bwMode="auto">
            <a:xfrm>
              <a:off x="2233" y="952"/>
              <a:ext cx="149" cy="103"/>
            </a:xfrm>
            <a:custGeom>
              <a:avLst/>
              <a:gdLst>
                <a:gd name="T0" fmla="*/ 2 w 149"/>
                <a:gd name="T1" fmla="*/ 0 h 103"/>
                <a:gd name="T2" fmla="*/ 149 w 149"/>
                <a:gd name="T3" fmla="*/ 6 h 103"/>
                <a:gd name="T4" fmla="*/ 147 w 149"/>
                <a:gd name="T5" fmla="*/ 103 h 103"/>
                <a:gd name="T6" fmla="*/ 0 w 149"/>
                <a:gd name="T7" fmla="*/ 99 h 103"/>
                <a:gd name="T8" fmla="*/ 2 w 149"/>
                <a:gd name="T9" fmla="*/ 0 h 1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9" h="103">
                  <a:moveTo>
                    <a:pt x="2" y="0"/>
                  </a:moveTo>
                  <a:lnTo>
                    <a:pt x="149" y="6"/>
                  </a:lnTo>
                  <a:lnTo>
                    <a:pt x="147" y="103"/>
                  </a:lnTo>
                  <a:lnTo>
                    <a:pt x="0" y="9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14" name="Freeform 184"/>
            <p:cNvSpPr/>
            <p:nvPr/>
          </p:nvSpPr>
          <p:spPr bwMode="auto">
            <a:xfrm>
              <a:off x="2307" y="954"/>
              <a:ext cx="75" cy="101"/>
            </a:xfrm>
            <a:custGeom>
              <a:avLst/>
              <a:gdLst>
                <a:gd name="T0" fmla="*/ 4 w 75"/>
                <a:gd name="T1" fmla="*/ 0 h 101"/>
                <a:gd name="T2" fmla="*/ 75 w 75"/>
                <a:gd name="T3" fmla="*/ 4 h 101"/>
                <a:gd name="T4" fmla="*/ 73 w 75"/>
                <a:gd name="T5" fmla="*/ 101 h 101"/>
                <a:gd name="T6" fmla="*/ 0 w 75"/>
                <a:gd name="T7" fmla="*/ 99 h 101"/>
                <a:gd name="T8" fmla="*/ 4 w 75"/>
                <a:gd name="T9" fmla="*/ 0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" h="101">
                  <a:moveTo>
                    <a:pt x="4" y="0"/>
                  </a:moveTo>
                  <a:lnTo>
                    <a:pt x="75" y="4"/>
                  </a:lnTo>
                  <a:lnTo>
                    <a:pt x="73" y="101"/>
                  </a:lnTo>
                  <a:lnTo>
                    <a:pt x="0" y="9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A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15" name="Freeform 185"/>
            <p:cNvSpPr/>
            <p:nvPr/>
          </p:nvSpPr>
          <p:spPr bwMode="auto">
            <a:xfrm>
              <a:off x="2196" y="720"/>
              <a:ext cx="238" cy="238"/>
            </a:xfrm>
            <a:custGeom>
              <a:avLst/>
              <a:gdLst>
                <a:gd name="T0" fmla="*/ 40 w 120"/>
                <a:gd name="T1" fmla="*/ 232 h 120"/>
                <a:gd name="T2" fmla="*/ 190 w 120"/>
                <a:gd name="T3" fmla="*/ 238 h 120"/>
                <a:gd name="T4" fmla="*/ 232 w 120"/>
                <a:gd name="T5" fmla="*/ 198 h 120"/>
                <a:gd name="T6" fmla="*/ 238 w 120"/>
                <a:gd name="T7" fmla="*/ 8 h 120"/>
                <a:gd name="T8" fmla="*/ 8 w 120"/>
                <a:gd name="T9" fmla="*/ 0 h 120"/>
                <a:gd name="T10" fmla="*/ 2 w 120"/>
                <a:gd name="T11" fmla="*/ 190 h 120"/>
                <a:gd name="T12" fmla="*/ 40 w 120"/>
                <a:gd name="T13" fmla="*/ 232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0" h="120">
                  <a:moveTo>
                    <a:pt x="20" y="117"/>
                  </a:moveTo>
                  <a:cubicBezTo>
                    <a:pt x="96" y="120"/>
                    <a:pt x="96" y="120"/>
                    <a:pt x="96" y="120"/>
                  </a:cubicBezTo>
                  <a:cubicBezTo>
                    <a:pt x="107" y="120"/>
                    <a:pt x="117" y="111"/>
                    <a:pt x="117" y="100"/>
                  </a:cubicBezTo>
                  <a:cubicBezTo>
                    <a:pt x="120" y="4"/>
                    <a:pt x="120" y="4"/>
                    <a:pt x="120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96"/>
                    <a:pt x="1" y="96"/>
                    <a:pt x="1" y="96"/>
                  </a:cubicBezTo>
                  <a:cubicBezTo>
                    <a:pt x="0" y="107"/>
                    <a:pt x="9" y="117"/>
                    <a:pt x="20" y="117"/>
                  </a:cubicBez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16" name="Freeform 186"/>
            <p:cNvSpPr/>
            <p:nvPr/>
          </p:nvSpPr>
          <p:spPr bwMode="auto">
            <a:xfrm>
              <a:off x="2325" y="530"/>
              <a:ext cx="55" cy="196"/>
            </a:xfrm>
            <a:custGeom>
              <a:avLst/>
              <a:gdLst>
                <a:gd name="T0" fmla="*/ 26 w 28"/>
                <a:gd name="T1" fmla="*/ 0 h 99"/>
                <a:gd name="T2" fmla="*/ 35 w 28"/>
                <a:gd name="T3" fmla="*/ 0 h 99"/>
                <a:gd name="T4" fmla="*/ 55 w 28"/>
                <a:gd name="T5" fmla="*/ 22 h 99"/>
                <a:gd name="T6" fmla="*/ 49 w 28"/>
                <a:gd name="T7" fmla="*/ 196 h 99"/>
                <a:gd name="T8" fmla="*/ 0 w 28"/>
                <a:gd name="T9" fmla="*/ 194 h 99"/>
                <a:gd name="T10" fmla="*/ 4 w 28"/>
                <a:gd name="T11" fmla="*/ 20 h 99"/>
                <a:gd name="T12" fmla="*/ 26 w 28"/>
                <a:gd name="T13" fmla="*/ 0 h 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" h="99">
                  <a:moveTo>
                    <a:pt x="1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24" y="0"/>
                    <a:pt x="28" y="5"/>
                    <a:pt x="28" y="11"/>
                  </a:cubicBezTo>
                  <a:cubicBezTo>
                    <a:pt x="25" y="99"/>
                    <a:pt x="25" y="99"/>
                    <a:pt x="25" y="99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4"/>
                    <a:pt x="7" y="0"/>
                    <a:pt x="13" y="0"/>
                  </a:cubicBezTo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17" name="Freeform 187"/>
            <p:cNvSpPr/>
            <p:nvPr/>
          </p:nvSpPr>
          <p:spPr bwMode="auto">
            <a:xfrm>
              <a:off x="2263" y="548"/>
              <a:ext cx="56" cy="176"/>
            </a:xfrm>
            <a:custGeom>
              <a:avLst/>
              <a:gdLst>
                <a:gd name="T0" fmla="*/ 26 w 28"/>
                <a:gd name="T1" fmla="*/ 0 h 89"/>
                <a:gd name="T2" fmla="*/ 36 w 28"/>
                <a:gd name="T3" fmla="*/ 0 h 89"/>
                <a:gd name="T4" fmla="*/ 56 w 28"/>
                <a:gd name="T5" fmla="*/ 22 h 89"/>
                <a:gd name="T6" fmla="*/ 52 w 28"/>
                <a:gd name="T7" fmla="*/ 176 h 89"/>
                <a:gd name="T8" fmla="*/ 0 w 28"/>
                <a:gd name="T9" fmla="*/ 174 h 89"/>
                <a:gd name="T10" fmla="*/ 6 w 28"/>
                <a:gd name="T11" fmla="*/ 20 h 89"/>
                <a:gd name="T12" fmla="*/ 26 w 28"/>
                <a:gd name="T13" fmla="*/ 0 h 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" h="89">
                  <a:moveTo>
                    <a:pt x="1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24" y="0"/>
                    <a:pt x="28" y="5"/>
                    <a:pt x="28" y="11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4"/>
                    <a:pt x="8" y="0"/>
                    <a:pt x="13" y="0"/>
                  </a:cubicBezTo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18" name="Freeform 188"/>
            <p:cNvSpPr/>
            <p:nvPr/>
          </p:nvSpPr>
          <p:spPr bwMode="auto">
            <a:xfrm>
              <a:off x="2204" y="585"/>
              <a:ext cx="53" cy="137"/>
            </a:xfrm>
            <a:custGeom>
              <a:avLst/>
              <a:gdLst>
                <a:gd name="T0" fmla="*/ 24 w 27"/>
                <a:gd name="T1" fmla="*/ 0 h 69"/>
                <a:gd name="T2" fmla="*/ 33 w 27"/>
                <a:gd name="T3" fmla="*/ 0 h 69"/>
                <a:gd name="T4" fmla="*/ 53 w 27"/>
                <a:gd name="T5" fmla="*/ 22 h 69"/>
                <a:gd name="T6" fmla="*/ 49 w 27"/>
                <a:gd name="T7" fmla="*/ 137 h 69"/>
                <a:gd name="T8" fmla="*/ 0 w 27"/>
                <a:gd name="T9" fmla="*/ 135 h 69"/>
                <a:gd name="T10" fmla="*/ 4 w 27"/>
                <a:gd name="T11" fmla="*/ 20 h 69"/>
                <a:gd name="T12" fmla="*/ 24 w 27"/>
                <a:gd name="T13" fmla="*/ 0 h 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7" h="69">
                  <a:moveTo>
                    <a:pt x="12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23" y="1"/>
                    <a:pt x="27" y="5"/>
                    <a:pt x="27" y="11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5"/>
                    <a:pt x="7" y="0"/>
                    <a:pt x="12" y="0"/>
                  </a:cubicBezTo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19" name="Freeform 189"/>
            <p:cNvSpPr/>
            <p:nvPr/>
          </p:nvSpPr>
          <p:spPr bwMode="auto">
            <a:xfrm>
              <a:off x="2384" y="572"/>
              <a:ext cx="56" cy="156"/>
            </a:xfrm>
            <a:custGeom>
              <a:avLst/>
              <a:gdLst>
                <a:gd name="T0" fmla="*/ 26 w 28"/>
                <a:gd name="T1" fmla="*/ 0 h 79"/>
                <a:gd name="T2" fmla="*/ 36 w 28"/>
                <a:gd name="T3" fmla="*/ 0 h 79"/>
                <a:gd name="T4" fmla="*/ 54 w 28"/>
                <a:gd name="T5" fmla="*/ 22 h 79"/>
                <a:gd name="T6" fmla="*/ 50 w 28"/>
                <a:gd name="T7" fmla="*/ 156 h 79"/>
                <a:gd name="T8" fmla="*/ 0 w 28"/>
                <a:gd name="T9" fmla="*/ 154 h 79"/>
                <a:gd name="T10" fmla="*/ 4 w 28"/>
                <a:gd name="T11" fmla="*/ 20 h 79"/>
                <a:gd name="T12" fmla="*/ 26 w 28"/>
                <a:gd name="T13" fmla="*/ 0 h 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" h="79">
                  <a:moveTo>
                    <a:pt x="1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23" y="0"/>
                    <a:pt x="28" y="5"/>
                    <a:pt x="27" y="11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4"/>
                    <a:pt x="7" y="0"/>
                    <a:pt x="13" y="0"/>
                  </a:cubicBezTo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20" name="Freeform 190"/>
            <p:cNvSpPr/>
            <p:nvPr/>
          </p:nvSpPr>
          <p:spPr bwMode="auto">
            <a:xfrm>
              <a:off x="2362" y="1111"/>
              <a:ext cx="18" cy="18"/>
            </a:xfrm>
            <a:custGeom>
              <a:avLst/>
              <a:gdLst>
                <a:gd name="T0" fmla="*/ 0 w 9"/>
                <a:gd name="T1" fmla="*/ 10 h 9"/>
                <a:gd name="T2" fmla="*/ 8 w 9"/>
                <a:gd name="T3" fmla="*/ 18 h 9"/>
                <a:gd name="T4" fmla="*/ 18 w 9"/>
                <a:gd name="T5" fmla="*/ 10 h 9"/>
                <a:gd name="T6" fmla="*/ 10 w 9"/>
                <a:gd name="T7" fmla="*/ 0 h 9"/>
                <a:gd name="T8" fmla="*/ 0 w 9"/>
                <a:gd name="T9" fmla="*/ 1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9">
                  <a:moveTo>
                    <a:pt x="0" y="5"/>
                  </a:moveTo>
                  <a:cubicBezTo>
                    <a:pt x="0" y="7"/>
                    <a:pt x="2" y="9"/>
                    <a:pt x="4" y="9"/>
                  </a:cubicBezTo>
                  <a:cubicBezTo>
                    <a:pt x="7" y="9"/>
                    <a:pt x="9" y="7"/>
                    <a:pt x="9" y="5"/>
                  </a:cubicBezTo>
                  <a:cubicBezTo>
                    <a:pt x="9" y="2"/>
                    <a:pt x="7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21" name="Freeform 191"/>
            <p:cNvSpPr/>
            <p:nvPr/>
          </p:nvSpPr>
          <p:spPr bwMode="auto">
            <a:xfrm>
              <a:off x="2364" y="1083"/>
              <a:ext cx="20" cy="20"/>
            </a:xfrm>
            <a:custGeom>
              <a:avLst/>
              <a:gdLst>
                <a:gd name="T0" fmla="*/ 0 w 10"/>
                <a:gd name="T1" fmla="*/ 10 h 10"/>
                <a:gd name="T2" fmla="*/ 10 w 10"/>
                <a:gd name="T3" fmla="*/ 20 h 10"/>
                <a:gd name="T4" fmla="*/ 20 w 10"/>
                <a:gd name="T5" fmla="*/ 10 h 10"/>
                <a:gd name="T6" fmla="*/ 10 w 10"/>
                <a:gd name="T7" fmla="*/ 2 h 10"/>
                <a:gd name="T8" fmla="*/ 0 w 10"/>
                <a:gd name="T9" fmla="*/ 1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0">
                  <a:moveTo>
                    <a:pt x="0" y="5"/>
                  </a:moveTo>
                  <a:cubicBezTo>
                    <a:pt x="0" y="7"/>
                    <a:pt x="2" y="10"/>
                    <a:pt x="5" y="10"/>
                  </a:cubicBezTo>
                  <a:cubicBezTo>
                    <a:pt x="7" y="10"/>
                    <a:pt x="10" y="8"/>
                    <a:pt x="10" y="5"/>
                  </a:cubicBezTo>
                  <a:cubicBezTo>
                    <a:pt x="10" y="3"/>
                    <a:pt x="8" y="1"/>
                    <a:pt x="5" y="1"/>
                  </a:cubicBezTo>
                  <a:cubicBezTo>
                    <a:pt x="3" y="0"/>
                    <a:pt x="1" y="2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22" name="Freeform 192"/>
            <p:cNvSpPr/>
            <p:nvPr/>
          </p:nvSpPr>
          <p:spPr bwMode="auto">
            <a:xfrm>
              <a:off x="2360" y="1137"/>
              <a:ext cx="20" cy="19"/>
            </a:xfrm>
            <a:custGeom>
              <a:avLst/>
              <a:gdLst>
                <a:gd name="T0" fmla="*/ 2 w 10"/>
                <a:gd name="T1" fmla="*/ 10 h 10"/>
                <a:gd name="T2" fmla="*/ 10 w 10"/>
                <a:gd name="T3" fmla="*/ 17 h 10"/>
                <a:gd name="T4" fmla="*/ 20 w 10"/>
                <a:gd name="T5" fmla="*/ 10 h 10"/>
                <a:gd name="T6" fmla="*/ 10 w 10"/>
                <a:gd name="T7" fmla="*/ 0 h 10"/>
                <a:gd name="T8" fmla="*/ 2 w 10"/>
                <a:gd name="T9" fmla="*/ 1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0">
                  <a:moveTo>
                    <a:pt x="1" y="5"/>
                  </a:moveTo>
                  <a:cubicBezTo>
                    <a:pt x="0" y="7"/>
                    <a:pt x="2" y="9"/>
                    <a:pt x="5" y="9"/>
                  </a:cubicBezTo>
                  <a:cubicBezTo>
                    <a:pt x="7" y="10"/>
                    <a:pt x="10" y="8"/>
                    <a:pt x="10" y="5"/>
                  </a:cubicBezTo>
                  <a:cubicBezTo>
                    <a:pt x="10" y="3"/>
                    <a:pt x="8" y="0"/>
                    <a:pt x="5" y="0"/>
                  </a:cubicBezTo>
                  <a:cubicBezTo>
                    <a:pt x="3" y="0"/>
                    <a:pt x="1" y="2"/>
                    <a:pt x="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23" name="Freeform 193"/>
            <p:cNvSpPr/>
            <p:nvPr/>
          </p:nvSpPr>
          <p:spPr bwMode="auto">
            <a:xfrm>
              <a:off x="2216" y="599"/>
              <a:ext cx="33" cy="18"/>
            </a:xfrm>
            <a:custGeom>
              <a:avLst/>
              <a:gdLst>
                <a:gd name="T0" fmla="*/ 16 w 17"/>
                <a:gd name="T1" fmla="*/ 0 h 9"/>
                <a:gd name="T2" fmla="*/ 33 w 17"/>
                <a:gd name="T3" fmla="*/ 18 h 9"/>
                <a:gd name="T4" fmla="*/ 0 w 17"/>
                <a:gd name="T5" fmla="*/ 18 h 9"/>
                <a:gd name="T6" fmla="*/ 16 w 17"/>
                <a:gd name="T7" fmla="*/ 0 h 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" h="9">
                  <a:moveTo>
                    <a:pt x="8" y="0"/>
                  </a:moveTo>
                  <a:cubicBezTo>
                    <a:pt x="13" y="0"/>
                    <a:pt x="17" y="4"/>
                    <a:pt x="17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</a:path>
              </a:pathLst>
            </a:custGeom>
            <a:solidFill>
              <a:srgbClr val="FCEC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24" name="Freeform 194"/>
            <p:cNvSpPr/>
            <p:nvPr/>
          </p:nvSpPr>
          <p:spPr bwMode="auto">
            <a:xfrm>
              <a:off x="2275" y="560"/>
              <a:ext cx="34" cy="16"/>
            </a:xfrm>
            <a:custGeom>
              <a:avLst/>
              <a:gdLst>
                <a:gd name="T0" fmla="*/ 18 w 17"/>
                <a:gd name="T1" fmla="*/ 0 h 8"/>
                <a:gd name="T2" fmla="*/ 34 w 17"/>
                <a:gd name="T3" fmla="*/ 16 h 8"/>
                <a:gd name="T4" fmla="*/ 0 w 17"/>
                <a:gd name="T5" fmla="*/ 16 h 8"/>
                <a:gd name="T6" fmla="*/ 18 w 17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" h="8">
                  <a:moveTo>
                    <a:pt x="9" y="0"/>
                  </a:moveTo>
                  <a:cubicBezTo>
                    <a:pt x="14" y="0"/>
                    <a:pt x="17" y="3"/>
                    <a:pt x="17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9" y="0"/>
                  </a:cubicBezTo>
                </a:path>
              </a:pathLst>
            </a:custGeom>
            <a:solidFill>
              <a:srgbClr val="FCEC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25" name="Freeform 195"/>
            <p:cNvSpPr/>
            <p:nvPr/>
          </p:nvSpPr>
          <p:spPr bwMode="auto">
            <a:xfrm>
              <a:off x="2338" y="544"/>
              <a:ext cx="34" cy="16"/>
            </a:xfrm>
            <a:custGeom>
              <a:avLst/>
              <a:gdLst>
                <a:gd name="T0" fmla="*/ 16 w 17"/>
                <a:gd name="T1" fmla="*/ 0 h 8"/>
                <a:gd name="T2" fmla="*/ 34 w 17"/>
                <a:gd name="T3" fmla="*/ 16 h 8"/>
                <a:gd name="T4" fmla="*/ 0 w 17"/>
                <a:gd name="T5" fmla="*/ 16 h 8"/>
                <a:gd name="T6" fmla="*/ 16 w 17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" h="8">
                  <a:moveTo>
                    <a:pt x="8" y="0"/>
                  </a:moveTo>
                  <a:cubicBezTo>
                    <a:pt x="13" y="0"/>
                    <a:pt x="17" y="3"/>
                    <a:pt x="17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</a:path>
              </a:pathLst>
            </a:custGeom>
            <a:solidFill>
              <a:srgbClr val="FCEC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26" name="Freeform 196"/>
            <p:cNvSpPr/>
            <p:nvPr/>
          </p:nvSpPr>
          <p:spPr bwMode="auto">
            <a:xfrm>
              <a:off x="2396" y="583"/>
              <a:ext cx="34" cy="18"/>
            </a:xfrm>
            <a:custGeom>
              <a:avLst/>
              <a:gdLst>
                <a:gd name="T0" fmla="*/ 16 w 17"/>
                <a:gd name="T1" fmla="*/ 0 h 9"/>
                <a:gd name="T2" fmla="*/ 34 w 17"/>
                <a:gd name="T3" fmla="*/ 18 h 9"/>
                <a:gd name="T4" fmla="*/ 0 w 17"/>
                <a:gd name="T5" fmla="*/ 18 h 9"/>
                <a:gd name="T6" fmla="*/ 16 w 17"/>
                <a:gd name="T7" fmla="*/ 0 h 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" h="9">
                  <a:moveTo>
                    <a:pt x="8" y="0"/>
                  </a:moveTo>
                  <a:cubicBezTo>
                    <a:pt x="13" y="0"/>
                    <a:pt x="17" y="4"/>
                    <a:pt x="17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</a:path>
              </a:pathLst>
            </a:custGeom>
            <a:solidFill>
              <a:srgbClr val="FCEC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44247" name="Text Box 215"/>
          <p:cNvSpPr txBox="1">
            <a:spLocks noChangeArrowheads="1"/>
          </p:cNvSpPr>
          <p:nvPr/>
        </p:nvSpPr>
        <p:spPr bwMode="auto">
          <a:xfrm>
            <a:off x="4407564" y="3336926"/>
            <a:ext cx="3027624" cy="913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zh-CN" sz="5335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en-US" altLang="zh-CN" sz="5335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</a:t>
            </a:r>
            <a:r>
              <a:rPr lang="en-US" altLang="zh-CN" sz="5335" b="1">
                <a:solidFill>
                  <a:srgbClr val="2A3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en-US" altLang="zh-CN" sz="5335">
              <a:solidFill>
                <a:srgbClr val="2A3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6" name="Rectangle 329"/>
          <p:cNvSpPr>
            <a:spLocks noChangeArrowheads="1"/>
          </p:cNvSpPr>
          <p:nvPr/>
        </p:nvSpPr>
        <p:spPr bwMode="auto">
          <a:xfrm>
            <a:off x="0" y="1059"/>
            <a:ext cx="12192000" cy="2197100"/>
          </a:xfrm>
          <a:prstGeom prst="rect">
            <a:avLst/>
          </a:prstGeom>
          <a:solidFill>
            <a:srgbClr val="EDE8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8207" name="Rectangle 331"/>
          <p:cNvSpPr>
            <a:spLocks noChangeArrowheads="1"/>
          </p:cNvSpPr>
          <p:nvPr/>
        </p:nvSpPr>
        <p:spPr bwMode="auto">
          <a:xfrm>
            <a:off x="0" y="4659843"/>
            <a:ext cx="12192000" cy="2197100"/>
          </a:xfrm>
          <a:prstGeom prst="rect">
            <a:avLst/>
          </a:prstGeom>
          <a:solidFill>
            <a:srgbClr val="EDE8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44364" name="Text Box 332"/>
          <p:cNvSpPr txBox="1">
            <a:spLocks noChangeArrowheads="1"/>
          </p:cNvSpPr>
          <p:nvPr/>
        </p:nvSpPr>
        <p:spPr bwMode="auto">
          <a:xfrm>
            <a:off x="6478693" y="3387515"/>
            <a:ext cx="5262880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zh-CN" altLang="en-US"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项目搭建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</a:t>
            </a:r>
          </a:p>
        </p:txBody>
      </p:sp>
      <p:sp>
        <p:nvSpPr>
          <p:cNvPr id="44366" name="Line 334"/>
          <p:cNvSpPr>
            <a:spLocks noChangeShapeType="1"/>
          </p:cNvSpPr>
          <p:nvPr/>
        </p:nvSpPr>
        <p:spPr bwMode="auto">
          <a:xfrm flipV="1">
            <a:off x="0" y="4565015"/>
            <a:ext cx="12192000" cy="9525"/>
          </a:xfrm>
          <a:prstGeom prst="line">
            <a:avLst/>
          </a:prstGeom>
          <a:noFill/>
          <a:ln w="25400">
            <a:solidFill>
              <a:srgbClr val="EDE8C7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44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44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6" presetClass="emph" presetSubtype="0" autoRev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30" dur="150" fill="hold"/>
                                        <p:tgtEl>
                                          <p:spTgt spid="4423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4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44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44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4423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" presetClass="entr" presetSubtype="1" decel="5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4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5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4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4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4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4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4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124 L 0.49861 -0.00093 " pathEditMode="relative" ptsTypes="AA">
                                      <p:cBhvr>
                                        <p:cTn id="59" dur="3000" fill="hold"/>
                                        <p:tgtEl>
                                          <p:spTgt spid="443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0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0.00247 L -0.50208 -0.00216 " pathEditMode="relative" ptsTypes="AA">
                                      <p:cBhvr>
                                        <p:cTn id="61" dur="3000" fill="hold"/>
                                        <p:tgtEl>
                                          <p:spTgt spid="443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65" grpId="0" bldLvl="0" animBg="1"/>
      <p:bldP spid="44209" grpId="0" animBg="1"/>
      <p:bldP spid="44247" grpId="0"/>
      <p:bldP spid="44364" grpId="0" bldLvl="0" animBg="1"/>
      <p:bldP spid="44366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/>
          <p:cNvGrpSpPr/>
          <p:nvPr/>
        </p:nvGrpSpPr>
        <p:grpSpPr bwMode="auto">
          <a:xfrm>
            <a:off x="59056" y="572982"/>
            <a:ext cx="4146549" cy="626533"/>
            <a:chOff x="105" y="304"/>
            <a:chExt cx="1511" cy="262"/>
          </a:xfrm>
        </p:grpSpPr>
        <p:sp>
          <p:nvSpPr>
            <p:cNvPr id="9249" name="Freeform 3"/>
            <p:cNvSpPr/>
            <p:nvPr/>
          </p:nvSpPr>
          <p:spPr bwMode="auto">
            <a:xfrm>
              <a:off x="105" y="304"/>
              <a:ext cx="1511" cy="262"/>
            </a:xfrm>
            <a:custGeom>
              <a:avLst/>
              <a:gdLst>
                <a:gd name="T0" fmla="*/ 1511 w 2161"/>
                <a:gd name="T1" fmla="*/ 262 h 378"/>
                <a:gd name="T2" fmla="*/ 0 w 2161"/>
                <a:gd name="T3" fmla="*/ 262 h 378"/>
                <a:gd name="T4" fmla="*/ 0 w 2161"/>
                <a:gd name="T5" fmla="*/ 0 h 378"/>
                <a:gd name="T6" fmla="*/ 1511 w 2161"/>
                <a:gd name="T7" fmla="*/ 0 h 378"/>
                <a:gd name="T8" fmla="*/ 1410 w 2161"/>
                <a:gd name="T9" fmla="*/ 131 h 378"/>
                <a:gd name="T10" fmla="*/ 1511 w 2161"/>
                <a:gd name="T11" fmla="*/ 262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1" h="378">
                  <a:moveTo>
                    <a:pt x="2161" y="378"/>
                  </a:moveTo>
                  <a:lnTo>
                    <a:pt x="0" y="378"/>
                  </a:lnTo>
                  <a:lnTo>
                    <a:pt x="0" y="0"/>
                  </a:lnTo>
                  <a:lnTo>
                    <a:pt x="2161" y="0"/>
                  </a:lnTo>
                  <a:lnTo>
                    <a:pt x="2017" y="189"/>
                  </a:lnTo>
                  <a:lnTo>
                    <a:pt x="2161" y="378"/>
                  </a:lnTo>
                  <a:close/>
                </a:path>
              </a:pathLst>
            </a:custGeom>
            <a:solidFill>
              <a:srgbClr val="26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9250" name="Freeform 4"/>
            <p:cNvSpPr/>
            <p:nvPr/>
          </p:nvSpPr>
          <p:spPr bwMode="auto">
            <a:xfrm>
              <a:off x="107" y="332"/>
              <a:ext cx="1444" cy="206"/>
            </a:xfrm>
            <a:custGeom>
              <a:avLst/>
              <a:gdLst>
                <a:gd name="T0" fmla="*/ 0 w 2081"/>
                <a:gd name="T1" fmla="*/ 0 h 298"/>
                <a:gd name="T2" fmla="*/ 1444 w 2081"/>
                <a:gd name="T3" fmla="*/ 0 h 298"/>
                <a:gd name="T4" fmla="*/ 1365 w 2081"/>
                <a:gd name="T5" fmla="*/ 103 h 298"/>
                <a:gd name="T6" fmla="*/ 1444 w 2081"/>
                <a:gd name="T7" fmla="*/ 206 h 298"/>
                <a:gd name="T8" fmla="*/ 0 w 2081"/>
                <a:gd name="T9" fmla="*/ 206 h 2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1" h="298">
                  <a:moveTo>
                    <a:pt x="0" y="0"/>
                  </a:moveTo>
                  <a:lnTo>
                    <a:pt x="2081" y="0"/>
                  </a:lnTo>
                  <a:lnTo>
                    <a:pt x="1967" y="149"/>
                  </a:lnTo>
                  <a:lnTo>
                    <a:pt x="2081" y="298"/>
                  </a:lnTo>
                  <a:lnTo>
                    <a:pt x="0" y="298"/>
                  </a:lnTo>
                </a:path>
              </a:pathLst>
            </a:custGeom>
            <a:noFill/>
            <a:ln w="12700" cap="flat">
              <a:solidFill>
                <a:srgbClr val="EDE8C8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4770" y="702310"/>
            <a:ext cx="237934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eaLnBrk="1" hangingPunct="1">
              <a:buClrTx/>
              <a:buFontTx/>
              <a:buNone/>
            </a:pPr>
            <a:r>
              <a:rPr lang="en-US" altLang="zh-CN" sz="2000" b="1">
                <a:solidFill>
                  <a:srgbClr val="2A323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PART/01</a:t>
            </a:r>
            <a:r>
              <a:rPr lang="en-US" altLang="zh-CN" sz="20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>
                <a:solidFill>
                  <a:schemeClr val="bg1"/>
                </a:solidFill>
                <a:ea typeface="微软雅黑" panose="020B0503020204020204" pitchFamily="34" charset="-122"/>
                <a:sym typeface="+mn-ea"/>
              </a:rPr>
              <a:t>项目搭建</a:t>
            </a:r>
          </a:p>
        </p:txBody>
      </p:sp>
      <p:grpSp>
        <p:nvGrpSpPr>
          <p:cNvPr id="45" name="Group 5"/>
          <p:cNvGrpSpPr/>
          <p:nvPr/>
        </p:nvGrpSpPr>
        <p:grpSpPr>
          <a:xfrm>
            <a:off x="3046301" y="2438048"/>
            <a:ext cx="5093766" cy="796910"/>
            <a:chOff x="5880306" y="1736373"/>
            <a:chExt cx="5093766" cy="796910"/>
          </a:xfrm>
        </p:grpSpPr>
        <p:sp>
          <p:nvSpPr>
            <p:cNvPr id="46" name="TextBox 6"/>
            <p:cNvSpPr txBox="1"/>
            <p:nvPr/>
          </p:nvSpPr>
          <p:spPr bwMode="auto">
            <a:xfrm>
              <a:off x="5883829" y="1736373"/>
              <a:ext cx="1906587" cy="4603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vi-VN" sz="24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项目架构</a:t>
              </a:r>
            </a:p>
          </p:txBody>
        </p:sp>
        <p:cxnSp>
          <p:nvCxnSpPr>
            <p:cNvPr id="47" name="Straight Connector 7"/>
            <p:cNvCxnSpPr/>
            <p:nvPr/>
          </p:nvCxnSpPr>
          <p:spPr>
            <a:xfrm>
              <a:off x="5883829" y="2159669"/>
              <a:ext cx="1906587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8"/>
            <p:cNvSpPr/>
            <p:nvPr/>
          </p:nvSpPr>
          <p:spPr>
            <a:xfrm>
              <a:off x="5880306" y="2164983"/>
              <a:ext cx="5093766" cy="3683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/>
                <a:t>确定主要功能模块</a:t>
              </a:r>
            </a:p>
          </p:txBody>
        </p:sp>
      </p:grpSp>
      <p:grpSp>
        <p:nvGrpSpPr>
          <p:cNvPr id="49" name="Group 9"/>
          <p:cNvGrpSpPr/>
          <p:nvPr/>
        </p:nvGrpSpPr>
        <p:grpSpPr>
          <a:xfrm>
            <a:off x="3044744" y="3599520"/>
            <a:ext cx="5095036" cy="1382686"/>
            <a:chOff x="5882559" y="2944835"/>
            <a:chExt cx="5095036" cy="1382686"/>
          </a:xfrm>
        </p:grpSpPr>
        <p:sp>
          <p:nvSpPr>
            <p:cNvPr id="50" name="TextBox 10"/>
            <p:cNvSpPr txBox="1"/>
            <p:nvPr/>
          </p:nvSpPr>
          <p:spPr bwMode="auto">
            <a:xfrm>
              <a:off x="5882559" y="2944835"/>
              <a:ext cx="1911350" cy="4603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vi-VN" sz="2400" dirty="0">
                  <a:solidFill>
                    <a:schemeClr val="accent1">
                      <a:lumMod val="75000"/>
                    </a:schemeClr>
                  </a:solidFill>
                  <a:latin typeface="+mj-lt"/>
                </a:rPr>
                <a:t>项目搭建</a:t>
              </a:r>
            </a:p>
          </p:txBody>
        </p:sp>
        <p:cxnSp>
          <p:nvCxnSpPr>
            <p:cNvPr id="51" name="Straight Connector 11"/>
            <p:cNvCxnSpPr/>
            <p:nvPr/>
          </p:nvCxnSpPr>
          <p:spPr>
            <a:xfrm>
              <a:off x="5934921" y="3420133"/>
              <a:ext cx="1372734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12"/>
            <p:cNvSpPr/>
            <p:nvPr/>
          </p:nvSpPr>
          <p:spPr>
            <a:xfrm>
              <a:off x="5883829" y="3405501"/>
              <a:ext cx="5093766" cy="9220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/>
                <a:t>创建公共仓库</a:t>
              </a:r>
              <a:r>
                <a:rPr lang="en-US" altLang="zh-CN"/>
                <a:t>,</a:t>
              </a:r>
              <a:r>
                <a:rPr lang="zh-CN" altLang="en-US"/>
                <a:t>确保每个组员都去fork项目</a:t>
              </a:r>
            </a:p>
            <a:p>
              <a:r>
                <a:rPr lang="zh-CN" altLang="en-US"/>
                <a:t>教会每位成员会克隆项目</a:t>
              </a:r>
              <a:r>
                <a:rPr lang="en-US" altLang="zh-CN"/>
                <a:t>,</a:t>
              </a:r>
              <a:r>
                <a:rPr lang="zh-CN" altLang="en-US"/>
                <a:t>下载最新代码</a:t>
              </a:r>
              <a:r>
                <a:rPr lang="en-US" altLang="zh-CN"/>
                <a:t>,</a:t>
              </a:r>
              <a:r>
                <a:rPr lang="zh-CN" altLang="en-US"/>
                <a:t>并上传修改后的代码</a:t>
              </a:r>
            </a:p>
          </p:txBody>
        </p:sp>
      </p:grpSp>
      <p:grpSp>
        <p:nvGrpSpPr>
          <p:cNvPr id="5126" name="Group 34"/>
          <p:cNvGrpSpPr/>
          <p:nvPr/>
        </p:nvGrpSpPr>
        <p:grpSpPr bwMode="auto">
          <a:xfrm>
            <a:off x="576580" y="2176780"/>
            <a:ext cx="2106930" cy="3002280"/>
            <a:chOff x="0" y="0"/>
            <a:chExt cx="1878012" cy="2897188"/>
          </a:xfrm>
        </p:grpSpPr>
        <p:sp>
          <p:nvSpPr>
            <p:cNvPr id="5127" name="AutoShape 69"/>
            <p:cNvSpPr>
              <a:spLocks noChangeAspect="1" noChangeArrowheads="1" noTextEdit="1"/>
            </p:cNvSpPr>
            <p:nvPr/>
          </p:nvSpPr>
          <p:spPr bwMode="auto">
            <a:xfrm>
              <a:off x="15875" y="15875"/>
              <a:ext cx="1862137" cy="288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28" name="Freeform 71"/>
            <p:cNvSpPr>
              <a:spLocks noChangeArrowheads="1"/>
            </p:cNvSpPr>
            <p:nvPr/>
          </p:nvSpPr>
          <p:spPr bwMode="auto">
            <a:xfrm>
              <a:off x="893762" y="315913"/>
              <a:ext cx="182562" cy="179388"/>
            </a:xfrm>
            <a:custGeom>
              <a:avLst/>
              <a:gdLst>
                <a:gd name="T0" fmla="*/ 0 w 12"/>
                <a:gd name="T1" fmla="*/ 2147483647 h 12"/>
                <a:gd name="T2" fmla="*/ 0 w 12"/>
                <a:gd name="T3" fmla="*/ 2147483647 h 12"/>
                <a:gd name="T4" fmla="*/ 2147483647 w 12"/>
                <a:gd name="T5" fmla="*/ 2147483647 h 12"/>
                <a:gd name="T6" fmla="*/ 2147483647 w 12"/>
                <a:gd name="T7" fmla="*/ 2147483647 h 12"/>
                <a:gd name="T8" fmla="*/ 2147483647 w 12"/>
                <a:gd name="T9" fmla="*/ 2147483647 h 12"/>
                <a:gd name="T10" fmla="*/ 2147483647 w 12"/>
                <a:gd name="T11" fmla="*/ 2147483647 h 12"/>
                <a:gd name="T12" fmla="*/ 0 w 12"/>
                <a:gd name="T13" fmla="*/ 2147483647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2"/>
                <a:gd name="T23" fmla="*/ 12 w 12"/>
                <a:gd name="T24" fmla="*/ 12 h 1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2">
                  <a:moveTo>
                    <a:pt x="0" y="1"/>
                  </a:moveTo>
                  <a:cubicBezTo>
                    <a:pt x="0" y="1"/>
                    <a:pt x="0" y="6"/>
                    <a:pt x="0" y="6"/>
                  </a:cubicBezTo>
                  <a:cubicBezTo>
                    <a:pt x="0" y="6"/>
                    <a:pt x="3" y="12"/>
                    <a:pt x="4" y="12"/>
                  </a:cubicBezTo>
                  <a:cubicBezTo>
                    <a:pt x="6" y="12"/>
                    <a:pt x="10" y="11"/>
                    <a:pt x="10" y="10"/>
                  </a:cubicBezTo>
                  <a:cubicBezTo>
                    <a:pt x="11" y="10"/>
                    <a:pt x="12" y="6"/>
                    <a:pt x="12" y="6"/>
                  </a:cubicBezTo>
                  <a:cubicBezTo>
                    <a:pt x="12" y="6"/>
                    <a:pt x="12" y="2"/>
                    <a:pt x="12" y="1"/>
                  </a:cubicBezTo>
                  <a:cubicBezTo>
                    <a:pt x="12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1B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29" name="Freeform 72"/>
            <p:cNvSpPr>
              <a:spLocks noChangeArrowheads="1"/>
            </p:cNvSpPr>
            <p:nvPr/>
          </p:nvSpPr>
          <p:spPr bwMode="auto">
            <a:xfrm>
              <a:off x="15875" y="495300"/>
              <a:ext cx="120650" cy="104775"/>
            </a:xfrm>
            <a:custGeom>
              <a:avLst/>
              <a:gdLst>
                <a:gd name="T0" fmla="*/ 2147483647 w 8"/>
                <a:gd name="T1" fmla="*/ 2147483647 h 7"/>
                <a:gd name="T2" fmla="*/ 2147483647 w 8"/>
                <a:gd name="T3" fmla="*/ 2147483647 h 7"/>
                <a:gd name="T4" fmla="*/ 2147483647 w 8"/>
                <a:gd name="T5" fmla="*/ 2147483647 h 7"/>
                <a:gd name="T6" fmla="*/ 2147483647 w 8"/>
                <a:gd name="T7" fmla="*/ 2147483647 h 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7"/>
                <a:gd name="T14" fmla="*/ 8 w 8"/>
                <a:gd name="T15" fmla="*/ 7 h 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7">
                  <a:moveTo>
                    <a:pt x="2" y="6"/>
                  </a:moveTo>
                  <a:cubicBezTo>
                    <a:pt x="2" y="6"/>
                    <a:pt x="0" y="2"/>
                    <a:pt x="3" y="1"/>
                  </a:cubicBezTo>
                  <a:cubicBezTo>
                    <a:pt x="7" y="0"/>
                    <a:pt x="8" y="4"/>
                    <a:pt x="8" y="4"/>
                  </a:cubicBezTo>
                  <a:cubicBezTo>
                    <a:pt x="8" y="4"/>
                    <a:pt x="2" y="7"/>
                    <a:pt x="2" y="6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30" name="Freeform 73"/>
            <p:cNvSpPr>
              <a:spLocks noChangeArrowheads="1"/>
            </p:cNvSpPr>
            <p:nvPr/>
          </p:nvSpPr>
          <p:spPr bwMode="auto">
            <a:xfrm>
              <a:off x="1741487" y="555625"/>
              <a:ext cx="106362" cy="119063"/>
            </a:xfrm>
            <a:custGeom>
              <a:avLst/>
              <a:gdLst>
                <a:gd name="T0" fmla="*/ 0 w 7"/>
                <a:gd name="T1" fmla="*/ 2147483647 h 8"/>
                <a:gd name="T2" fmla="*/ 2147483647 w 7"/>
                <a:gd name="T3" fmla="*/ 2147483647 h 8"/>
                <a:gd name="T4" fmla="*/ 2147483647 w 7"/>
                <a:gd name="T5" fmla="*/ 2147483647 h 8"/>
                <a:gd name="T6" fmla="*/ 2147483647 w 7"/>
                <a:gd name="T7" fmla="*/ 2147483647 h 8"/>
                <a:gd name="T8" fmla="*/ 0 w 7"/>
                <a:gd name="T9" fmla="*/ 2147483647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8"/>
                <a:gd name="T17" fmla="*/ 7 w 7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8">
                  <a:moveTo>
                    <a:pt x="0" y="4"/>
                  </a:moveTo>
                  <a:cubicBezTo>
                    <a:pt x="0" y="4"/>
                    <a:pt x="1" y="8"/>
                    <a:pt x="3" y="8"/>
                  </a:cubicBezTo>
                  <a:cubicBezTo>
                    <a:pt x="4" y="8"/>
                    <a:pt x="7" y="7"/>
                    <a:pt x="7" y="6"/>
                  </a:cubicBezTo>
                  <a:cubicBezTo>
                    <a:pt x="7" y="5"/>
                    <a:pt x="7" y="3"/>
                    <a:pt x="5" y="1"/>
                  </a:cubicBezTo>
                  <a:cubicBezTo>
                    <a:pt x="4" y="0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31" name="Freeform 74"/>
            <p:cNvSpPr>
              <a:spLocks noChangeArrowheads="1"/>
            </p:cNvSpPr>
            <p:nvPr/>
          </p:nvSpPr>
          <p:spPr bwMode="auto">
            <a:xfrm>
              <a:off x="546100" y="1065213"/>
              <a:ext cx="877887" cy="434975"/>
            </a:xfrm>
            <a:custGeom>
              <a:avLst/>
              <a:gdLst>
                <a:gd name="T0" fmla="*/ 0 w 58"/>
                <a:gd name="T1" fmla="*/ 2147483647 h 29"/>
                <a:gd name="T2" fmla="*/ 2147483647 w 58"/>
                <a:gd name="T3" fmla="*/ 2147483647 h 29"/>
                <a:gd name="T4" fmla="*/ 2147483647 w 58"/>
                <a:gd name="T5" fmla="*/ 2147483647 h 29"/>
                <a:gd name="T6" fmla="*/ 2147483647 w 58"/>
                <a:gd name="T7" fmla="*/ 2147483647 h 29"/>
                <a:gd name="T8" fmla="*/ 2147483647 w 58"/>
                <a:gd name="T9" fmla="*/ 2147483647 h 29"/>
                <a:gd name="T10" fmla="*/ 2147483647 w 58"/>
                <a:gd name="T11" fmla="*/ 0 h 29"/>
                <a:gd name="T12" fmla="*/ 0 w 58"/>
                <a:gd name="T13" fmla="*/ 2147483647 h 2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8"/>
                <a:gd name="T22" fmla="*/ 0 h 29"/>
                <a:gd name="T23" fmla="*/ 58 w 58"/>
                <a:gd name="T24" fmla="*/ 29 h 2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8" h="29">
                  <a:moveTo>
                    <a:pt x="0" y="26"/>
                  </a:moveTo>
                  <a:cubicBezTo>
                    <a:pt x="0" y="26"/>
                    <a:pt x="6" y="29"/>
                    <a:pt x="17" y="29"/>
                  </a:cubicBezTo>
                  <a:cubicBezTo>
                    <a:pt x="29" y="29"/>
                    <a:pt x="58" y="27"/>
                    <a:pt x="58" y="27"/>
                  </a:cubicBezTo>
                  <a:cubicBezTo>
                    <a:pt x="58" y="28"/>
                    <a:pt x="58" y="27"/>
                    <a:pt x="58" y="27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0" y="21"/>
                    <a:pt x="0" y="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32" name="Freeform 75"/>
            <p:cNvSpPr>
              <a:spLocks noChangeArrowheads="1"/>
            </p:cNvSpPr>
            <p:nvPr/>
          </p:nvSpPr>
          <p:spPr bwMode="auto">
            <a:xfrm>
              <a:off x="682625" y="1141413"/>
              <a:ext cx="635000" cy="1604963"/>
            </a:xfrm>
            <a:custGeom>
              <a:avLst/>
              <a:gdLst>
                <a:gd name="T0" fmla="*/ 0 w 42"/>
                <a:gd name="T1" fmla="*/ 2147483647 h 107"/>
                <a:gd name="T2" fmla="*/ 2147483647 w 42"/>
                <a:gd name="T3" fmla="*/ 2147483647 h 107"/>
                <a:gd name="T4" fmla="*/ 2147483647 w 42"/>
                <a:gd name="T5" fmla="*/ 2147483647 h 107"/>
                <a:gd name="T6" fmla="*/ 2147483647 w 42"/>
                <a:gd name="T7" fmla="*/ 2147483647 h 107"/>
                <a:gd name="T8" fmla="*/ 2147483647 w 42"/>
                <a:gd name="T9" fmla="*/ 2147483647 h 107"/>
                <a:gd name="T10" fmla="*/ 2147483647 w 42"/>
                <a:gd name="T11" fmla="*/ 2147483647 h 107"/>
                <a:gd name="T12" fmla="*/ 2147483647 w 42"/>
                <a:gd name="T13" fmla="*/ 2147483647 h 107"/>
                <a:gd name="T14" fmla="*/ 2147483647 w 42"/>
                <a:gd name="T15" fmla="*/ 2147483647 h 107"/>
                <a:gd name="T16" fmla="*/ 2147483647 w 42"/>
                <a:gd name="T17" fmla="*/ 2147483647 h 107"/>
                <a:gd name="T18" fmla="*/ 2147483647 w 42"/>
                <a:gd name="T19" fmla="*/ 2147483647 h 107"/>
                <a:gd name="T20" fmla="*/ 2147483647 w 42"/>
                <a:gd name="T21" fmla="*/ 2147483647 h 107"/>
                <a:gd name="T22" fmla="*/ 2147483647 w 42"/>
                <a:gd name="T23" fmla="*/ 2147483647 h 107"/>
                <a:gd name="T24" fmla="*/ 2147483647 w 42"/>
                <a:gd name="T25" fmla="*/ 2147483647 h 107"/>
                <a:gd name="T26" fmla="*/ 2147483647 w 42"/>
                <a:gd name="T27" fmla="*/ 2147483647 h 107"/>
                <a:gd name="T28" fmla="*/ 2147483647 w 42"/>
                <a:gd name="T29" fmla="*/ 2147483647 h 107"/>
                <a:gd name="T30" fmla="*/ 2147483647 w 42"/>
                <a:gd name="T31" fmla="*/ 2147483647 h 107"/>
                <a:gd name="T32" fmla="*/ 2147483647 w 42"/>
                <a:gd name="T33" fmla="*/ 2147483647 h 107"/>
                <a:gd name="T34" fmla="*/ 2147483647 w 42"/>
                <a:gd name="T35" fmla="*/ 2147483647 h 107"/>
                <a:gd name="T36" fmla="*/ 2147483647 w 42"/>
                <a:gd name="T37" fmla="*/ 2147483647 h 107"/>
                <a:gd name="T38" fmla="*/ 2147483647 w 42"/>
                <a:gd name="T39" fmla="*/ 2147483647 h 107"/>
                <a:gd name="T40" fmla="*/ 2147483647 w 42"/>
                <a:gd name="T41" fmla="*/ 2147483647 h 107"/>
                <a:gd name="T42" fmla="*/ 2147483647 w 42"/>
                <a:gd name="T43" fmla="*/ 2147483647 h 107"/>
                <a:gd name="T44" fmla="*/ 2147483647 w 42"/>
                <a:gd name="T45" fmla="*/ 0 h 107"/>
                <a:gd name="T46" fmla="*/ 0 w 42"/>
                <a:gd name="T47" fmla="*/ 2147483647 h 10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2"/>
                <a:gd name="T73" fmla="*/ 0 h 107"/>
                <a:gd name="T74" fmla="*/ 42 w 42"/>
                <a:gd name="T75" fmla="*/ 107 h 10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2" h="107">
                  <a:moveTo>
                    <a:pt x="0" y="8"/>
                  </a:moveTo>
                  <a:cubicBezTo>
                    <a:pt x="0" y="8"/>
                    <a:pt x="1" y="28"/>
                    <a:pt x="2" y="32"/>
                  </a:cubicBezTo>
                  <a:cubicBezTo>
                    <a:pt x="4" y="35"/>
                    <a:pt x="5" y="43"/>
                    <a:pt x="5" y="44"/>
                  </a:cubicBezTo>
                  <a:cubicBezTo>
                    <a:pt x="5" y="45"/>
                    <a:pt x="4" y="65"/>
                    <a:pt x="7" y="71"/>
                  </a:cubicBezTo>
                  <a:cubicBezTo>
                    <a:pt x="7" y="71"/>
                    <a:pt x="9" y="100"/>
                    <a:pt x="11" y="101"/>
                  </a:cubicBezTo>
                  <a:cubicBezTo>
                    <a:pt x="11" y="101"/>
                    <a:pt x="8" y="106"/>
                    <a:pt x="11" y="107"/>
                  </a:cubicBezTo>
                  <a:cubicBezTo>
                    <a:pt x="11" y="107"/>
                    <a:pt x="21" y="106"/>
                    <a:pt x="23" y="107"/>
                  </a:cubicBezTo>
                  <a:cubicBezTo>
                    <a:pt x="23" y="107"/>
                    <a:pt x="24" y="104"/>
                    <a:pt x="23" y="103"/>
                  </a:cubicBezTo>
                  <a:cubicBezTo>
                    <a:pt x="22" y="102"/>
                    <a:pt x="21" y="99"/>
                    <a:pt x="21" y="99"/>
                  </a:cubicBezTo>
                  <a:cubicBezTo>
                    <a:pt x="21" y="99"/>
                    <a:pt x="25" y="94"/>
                    <a:pt x="24" y="93"/>
                  </a:cubicBezTo>
                  <a:cubicBezTo>
                    <a:pt x="23" y="91"/>
                    <a:pt x="19" y="43"/>
                    <a:pt x="21" y="38"/>
                  </a:cubicBezTo>
                  <a:cubicBezTo>
                    <a:pt x="21" y="38"/>
                    <a:pt x="23" y="50"/>
                    <a:pt x="24" y="50"/>
                  </a:cubicBezTo>
                  <a:cubicBezTo>
                    <a:pt x="24" y="50"/>
                    <a:pt x="25" y="62"/>
                    <a:pt x="26" y="63"/>
                  </a:cubicBezTo>
                  <a:cubicBezTo>
                    <a:pt x="26" y="63"/>
                    <a:pt x="30" y="84"/>
                    <a:pt x="26" y="87"/>
                  </a:cubicBezTo>
                  <a:cubicBezTo>
                    <a:pt x="26" y="87"/>
                    <a:pt x="25" y="95"/>
                    <a:pt x="28" y="96"/>
                  </a:cubicBezTo>
                  <a:cubicBezTo>
                    <a:pt x="36" y="97"/>
                    <a:pt x="36" y="97"/>
                    <a:pt x="36" y="97"/>
                  </a:cubicBezTo>
                  <a:cubicBezTo>
                    <a:pt x="36" y="97"/>
                    <a:pt x="38" y="92"/>
                    <a:pt x="38" y="91"/>
                  </a:cubicBezTo>
                  <a:cubicBezTo>
                    <a:pt x="39" y="89"/>
                    <a:pt x="39" y="87"/>
                    <a:pt x="38" y="85"/>
                  </a:cubicBezTo>
                  <a:cubicBezTo>
                    <a:pt x="38" y="84"/>
                    <a:pt x="37" y="61"/>
                    <a:pt x="39" y="60"/>
                  </a:cubicBezTo>
                  <a:cubicBezTo>
                    <a:pt x="41" y="58"/>
                    <a:pt x="42" y="55"/>
                    <a:pt x="39" y="52"/>
                  </a:cubicBezTo>
                  <a:cubicBezTo>
                    <a:pt x="39" y="52"/>
                    <a:pt x="42" y="24"/>
                    <a:pt x="41" y="20"/>
                  </a:cubicBezTo>
                  <a:cubicBezTo>
                    <a:pt x="40" y="17"/>
                    <a:pt x="40" y="2"/>
                    <a:pt x="40" y="2"/>
                  </a:cubicBezTo>
                  <a:cubicBezTo>
                    <a:pt x="2" y="0"/>
                    <a:pt x="2" y="0"/>
                    <a:pt x="2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1212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33" name="Freeform 76"/>
            <p:cNvSpPr>
              <a:spLocks noChangeArrowheads="1"/>
            </p:cNvSpPr>
            <p:nvPr/>
          </p:nvSpPr>
          <p:spPr bwMode="auto">
            <a:xfrm>
              <a:off x="682625" y="1141413"/>
              <a:ext cx="271462" cy="223838"/>
            </a:xfrm>
            <a:custGeom>
              <a:avLst/>
              <a:gdLst>
                <a:gd name="T0" fmla="*/ 2147483647 w 18"/>
                <a:gd name="T1" fmla="*/ 2147483647 h 15"/>
                <a:gd name="T2" fmla="*/ 0 w 18"/>
                <a:gd name="T3" fmla="*/ 2147483647 h 15"/>
                <a:gd name="T4" fmla="*/ 0 w 18"/>
                <a:gd name="T5" fmla="*/ 2147483647 h 15"/>
                <a:gd name="T6" fmla="*/ 2147483647 w 18"/>
                <a:gd name="T7" fmla="*/ 2147483647 h 15"/>
                <a:gd name="T8" fmla="*/ 2147483647 w 18"/>
                <a:gd name="T9" fmla="*/ 2147483647 h 15"/>
                <a:gd name="T10" fmla="*/ 2147483647 w 18"/>
                <a:gd name="T11" fmla="*/ 2147483647 h 15"/>
                <a:gd name="T12" fmla="*/ 2147483647 w 18"/>
                <a:gd name="T13" fmla="*/ 0 h 15"/>
                <a:gd name="T14" fmla="*/ 2147483647 w 18"/>
                <a:gd name="T15" fmla="*/ 0 h 15"/>
                <a:gd name="T16" fmla="*/ 2147483647 w 18"/>
                <a:gd name="T17" fmla="*/ 2147483647 h 1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8"/>
                <a:gd name="T28" fmla="*/ 0 h 15"/>
                <a:gd name="T29" fmla="*/ 18 w 18"/>
                <a:gd name="T30" fmla="*/ 15 h 1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8" h="15">
                  <a:moveTo>
                    <a:pt x="2" y="2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11"/>
                    <a:pt x="0" y="15"/>
                  </a:cubicBezTo>
                  <a:cubicBezTo>
                    <a:pt x="1" y="13"/>
                    <a:pt x="3" y="12"/>
                    <a:pt x="4" y="11"/>
                  </a:cubicBezTo>
                  <a:cubicBezTo>
                    <a:pt x="7" y="8"/>
                    <a:pt x="4" y="8"/>
                    <a:pt x="7" y="7"/>
                  </a:cubicBezTo>
                  <a:cubicBezTo>
                    <a:pt x="10" y="7"/>
                    <a:pt x="15" y="11"/>
                    <a:pt x="18" y="1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2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34" name="Freeform 77"/>
            <p:cNvSpPr>
              <a:spLocks noChangeArrowheads="1"/>
            </p:cNvSpPr>
            <p:nvPr/>
          </p:nvSpPr>
          <p:spPr bwMode="auto">
            <a:xfrm>
              <a:off x="787400" y="1155700"/>
              <a:ext cx="530225" cy="1590675"/>
            </a:xfrm>
            <a:custGeom>
              <a:avLst/>
              <a:gdLst>
                <a:gd name="T0" fmla="*/ 2147483647 w 35"/>
                <a:gd name="T1" fmla="*/ 2147483647 h 106"/>
                <a:gd name="T2" fmla="*/ 2147483647 w 35"/>
                <a:gd name="T3" fmla="*/ 2147483647 h 106"/>
                <a:gd name="T4" fmla="*/ 2147483647 w 35"/>
                <a:gd name="T5" fmla="*/ 2147483647 h 106"/>
                <a:gd name="T6" fmla="*/ 2147483647 w 35"/>
                <a:gd name="T7" fmla="*/ 2147483647 h 106"/>
                <a:gd name="T8" fmla="*/ 2147483647 w 35"/>
                <a:gd name="T9" fmla="*/ 2147483647 h 106"/>
                <a:gd name="T10" fmla="*/ 2147483647 w 35"/>
                <a:gd name="T11" fmla="*/ 2147483647 h 106"/>
                <a:gd name="T12" fmla="*/ 2147483647 w 35"/>
                <a:gd name="T13" fmla="*/ 2147483647 h 106"/>
                <a:gd name="T14" fmla="*/ 2147483647 w 35"/>
                <a:gd name="T15" fmla="*/ 2147483647 h 106"/>
                <a:gd name="T16" fmla="*/ 2147483647 w 35"/>
                <a:gd name="T17" fmla="*/ 0 h 106"/>
                <a:gd name="T18" fmla="*/ 0 w 35"/>
                <a:gd name="T19" fmla="*/ 2147483647 h 106"/>
                <a:gd name="T20" fmla="*/ 2147483647 w 35"/>
                <a:gd name="T21" fmla="*/ 2147483647 h 106"/>
                <a:gd name="T22" fmla="*/ 0 w 35"/>
                <a:gd name="T23" fmla="*/ 2147483647 h 106"/>
                <a:gd name="T24" fmla="*/ 2147483647 w 35"/>
                <a:gd name="T25" fmla="*/ 2147483647 h 106"/>
                <a:gd name="T26" fmla="*/ 2147483647 w 35"/>
                <a:gd name="T27" fmla="*/ 2147483647 h 106"/>
                <a:gd name="T28" fmla="*/ 0 w 35"/>
                <a:gd name="T29" fmla="*/ 2147483647 h 106"/>
                <a:gd name="T30" fmla="*/ 2147483647 w 35"/>
                <a:gd name="T31" fmla="*/ 2147483647 h 106"/>
                <a:gd name="T32" fmla="*/ 0 w 35"/>
                <a:gd name="T33" fmla="*/ 2147483647 h 106"/>
                <a:gd name="T34" fmla="*/ 2147483647 w 35"/>
                <a:gd name="T35" fmla="*/ 2147483647 h 106"/>
                <a:gd name="T36" fmla="*/ 2147483647 w 35"/>
                <a:gd name="T37" fmla="*/ 2147483647 h 106"/>
                <a:gd name="T38" fmla="*/ 2147483647 w 35"/>
                <a:gd name="T39" fmla="*/ 2147483647 h 106"/>
                <a:gd name="T40" fmla="*/ 2147483647 w 35"/>
                <a:gd name="T41" fmla="*/ 2147483647 h 106"/>
                <a:gd name="T42" fmla="*/ 2147483647 w 35"/>
                <a:gd name="T43" fmla="*/ 2147483647 h 106"/>
                <a:gd name="T44" fmla="*/ 2147483647 w 35"/>
                <a:gd name="T45" fmla="*/ 2147483647 h 106"/>
                <a:gd name="T46" fmla="*/ 2147483647 w 35"/>
                <a:gd name="T47" fmla="*/ 2147483647 h 106"/>
                <a:gd name="T48" fmla="*/ 2147483647 w 35"/>
                <a:gd name="T49" fmla="*/ 2147483647 h 106"/>
                <a:gd name="T50" fmla="*/ 2147483647 w 35"/>
                <a:gd name="T51" fmla="*/ 2147483647 h 106"/>
                <a:gd name="T52" fmla="*/ 2147483647 w 35"/>
                <a:gd name="T53" fmla="*/ 2147483647 h 106"/>
                <a:gd name="T54" fmla="*/ 2147483647 w 35"/>
                <a:gd name="T55" fmla="*/ 2147483647 h 106"/>
                <a:gd name="T56" fmla="*/ 2147483647 w 35"/>
                <a:gd name="T57" fmla="*/ 2147483647 h 106"/>
                <a:gd name="T58" fmla="*/ 2147483647 w 35"/>
                <a:gd name="T59" fmla="*/ 2147483647 h 106"/>
                <a:gd name="T60" fmla="*/ 2147483647 w 35"/>
                <a:gd name="T61" fmla="*/ 2147483647 h 106"/>
                <a:gd name="T62" fmla="*/ 2147483647 w 35"/>
                <a:gd name="T63" fmla="*/ 2147483647 h 106"/>
                <a:gd name="T64" fmla="*/ 2147483647 w 35"/>
                <a:gd name="T65" fmla="*/ 2147483647 h 106"/>
                <a:gd name="T66" fmla="*/ 2147483647 w 35"/>
                <a:gd name="T67" fmla="*/ 2147483647 h 106"/>
                <a:gd name="T68" fmla="*/ 2147483647 w 35"/>
                <a:gd name="T69" fmla="*/ 2147483647 h 106"/>
                <a:gd name="T70" fmla="*/ 2147483647 w 35"/>
                <a:gd name="T71" fmla="*/ 2147483647 h 106"/>
                <a:gd name="T72" fmla="*/ 2147483647 w 35"/>
                <a:gd name="T73" fmla="*/ 2147483647 h 106"/>
                <a:gd name="T74" fmla="*/ 2147483647 w 35"/>
                <a:gd name="T75" fmla="*/ 2147483647 h 106"/>
                <a:gd name="T76" fmla="*/ 2147483647 w 35"/>
                <a:gd name="T77" fmla="*/ 2147483647 h 106"/>
                <a:gd name="T78" fmla="*/ 2147483647 w 35"/>
                <a:gd name="T79" fmla="*/ 2147483647 h 106"/>
                <a:gd name="T80" fmla="*/ 2147483647 w 35"/>
                <a:gd name="T81" fmla="*/ 2147483647 h 106"/>
                <a:gd name="T82" fmla="*/ 2147483647 w 35"/>
                <a:gd name="T83" fmla="*/ 2147483647 h 10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5"/>
                <a:gd name="T127" fmla="*/ 0 h 106"/>
                <a:gd name="T128" fmla="*/ 35 w 35"/>
                <a:gd name="T129" fmla="*/ 106 h 10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5" h="106">
                  <a:moveTo>
                    <a:pt x="27" y="84"/>
                  </a:moveTo>
                  <a:cubicBezTo>
                    <a:pt x="27" y="84"/>
                    <a:pt x="25" y="74"/>
                    <a:pt x="25" y="71"/>
                  </a:cubicBezTo>
                  <a:cubicBezTo>
                    <a:pt x="27" y="63"/>
                    <a:pt x="20" y="39"/>
                    <a:pt x="19" y="36"/>
                  </a:cubicBezTo>
                  <a:cubicBezTo>
                    <a:pt x="19" y="33"/>
                    <a:pt x="18" y="25"/>
                    <a:pt x="17" y="23"/>
                  </a:cubicBezTo>
                  <a:cubicBezTo>
                    <a:pt x="16" y="21"/>
                    <a:pt x="26" y="24"/>
                    <a:pt x="29" y="25"/>
                  </a:cubicBezTo>
                  <a:cubicBezTo>
                    <a:pt x="31" y="26"/>
                    <a:pt x="33" y="32"/>
                    <a:pt x="33" y="37"/>
                  </a:cubicBezTo>
                  <a:cubicBezTo>
                    <a:pt x="34" y="29"/>
                    <a:pt x="35" y="21"/>
                    <a:pt x="34" y="19"/>
                  </a:cubicBezTo>
                  <a:cubicBezTo>
                    <a:pt x="33" y="16"/>
                    <a:pt x="33" y="1"/>
                    <a:pt x="33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4" y="5"/>
                    <a:pt x="16" y="14"/>
                    <a:pt x="12" y="17"/>
                  </a:cubicBezTo>
                  <a:cubicBezTo>
                    <a:pt x="9" y="21"/>
                    <a:pt x="0" y="19"/>
                    <a:pt x="0" y="19"/>
                  </a:cubicBezTo>
                  <a:cubicBezTo>
                    <a:pt x="0" y="19"/>
                    <a:pt x="0" y="19"/>
                    <a:pt x="4" y="20"/>
                  </a:cubicBezTo>
                  <a:cubicBezTo>
                    <a:pt x="8" y="22"/>
                    <a:pt x="7" y="25"/>
                    <a:pt x="7" y="25"/>
                  </a:cubicBezTo>
                  <a:cubicBezTo>
                    <a:pt x="1" y="23"/>
                    <a:pt x="0" y="25"/>
                    <a:pt x="0" y="25"/>
                  </a:cubicBezTo>
                  <a:cubicBezTo>
                    <a:pt x="5" y="26"/>
                    <a:pt x="9" y="29"/>
                    <a:pt x="9" y="29"/>
                  </a:cubicBezTo>
                  <a:cubicBezTo>
                    <a:pt x="3" y="26"/>
                    <a:pt x="0" y="30"/>
                    <a:pt x="0" y="30"/>
                  </a:cubicBezTo>
                  <a:cubicBezTo>
                    <a:pt x="0" y="30"/>
                    <a:pt x="5" y="27"/>
                    <a:pt x="7" y="30"/>
                  </a:cubicBezTo>
                  <a:cubicBezTo>
                    <a:pt x="8" y="34"/>
                    <a:pt x="9" y="53"/>
                    <a:pt x="9" y="56"/>
                  </a:cubicBezTo>
                  <a:cubicBezTo>
                    <a:pt x="9" y="59"/>
                    <a:pt x="12" y="74"/>
                    <a:pt x="13" y="76"/>
                  </a:cubicBezTo>
                  <a:cubicBezTo>
                    <a:pt x="14" y="78"/>
                    <a:pt x="13" y="87"/>
                    <a:pt x="11" y="85"/>
                  </a:cubicBezTo>
                  <a:cubicBezTo>
                    <a:pt x="10" y="83"/>
                    <a:pt x="4" y="39"/>
                    <a:pt x="4" y="39"/>
                  </a:cubicBezTo>
                  <a:cubicBezTo>
                    <a:pt x="9" y="86"/>
                    <a:pt x="9" y="86"/>
                    <a:pt x="9" y="86"/>
                  </a:cubicBezTo>
                  <a:cubicBezTo>
                    <a:pt x="9" y="86"/>
                    <a:pt x="10" y="93"/>
                    <a:pt x="12" y="96"/>
                  </a:cubicBezTo>
                  <a:cubicBezTo>
                    <a:pt x="14" y="99"/>
                    <a:pt x="12" y="100"/>
                    <a:pt x="12" y="100"/>
                  </a:cubicBezTo>
                  <a:cubicBezTo>
                    <a:pt x="11" y="100"/>
                    <a:pt x="6" y="97"/>
                    <a:pt x="2" y="94"/>
                  </a:cubicBezTo>
                  <a:cubicBezTo>
                    <a:pt x="3" y="98"/>
                    <a:pt x="3" y="100"/>
                    <a:pt x="4" y="100"/>
                  </a:cubicBezTo>
                  <a:cubicBezTo>
                    <a:pt x="4" y="100"/>
                    <a:pt x="1" y="105"/>
                    <a:pt x="4" y="106"/>
                  </a:cubicBezTo>
                  <a:cubicBezTo>
                    <a:pt x="4" y="106"/>
                    <a:pt x="14" y="105"/>
                    <a:pt x="16" y="106"/>
                  </a:cubicBezTo>
                  <a:cubicBezTo>
                    <a:pt x="16" y="106"/>
                    <a:pt x="18" y="102"/>
                    <a:pt x="17" y="101"/>
                  </a:cubicBezTo>
                  <a:cubicBezTo>
                    <a:pt x="16" y="100"/>
                    <a:pt x="17" y="98"/>
                    <a:pt x="17" y="98"/>
                  </a:cubicBezTo>
                  <a:cubicBezTo>
                    <a:pt x="17" y="98"/>
                    <a:pt x="18" y="93"/>
                    <a:pt x="17" y="92"/>
                  </a:cubicBezTo>
                  <a:cubicBezTo>
                    <a:pt x="16" y="90"/>
                    <a:pt x="12" y="42"/>
                    <a:pt x="14" y="37"/>
                  </a:cubicBezTo>
                  <a:cubicBezTo>
                    <a:pt x="14" y="37"/>
                    <a:pt x="15" y="49"/>
                    <a:pt x="16" y="49"/>
                  </a:cubicBezTo>
                  <a:cubicBezTo>
                    <a:pt x="16" y="49"/>
                    <a:pt x="17" y="62"/>
                    <a:pt x="19" y="63"/>
                  </a:cubicBezTo>
                  <a:cubicBezTo>
                    <a:pt x="19" y="63"/>
                    <a:pt x="21" y="83"/>
                    <a:pt x="19" y="86"/>
                  </a:cubicBezTo>
                  <a:cubicBezTo>
                    <a:pt x="19" y="86"/>
                    <a:pt x="18" y="94"/>
                    <a:pt x="21" y="95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29" y="96"/>
                    <a:pt x="31" y="91"/>
                    <a:pt x="31" y="90"/>
                  </a:cubicBezTo>
                  <a:cubicBezTo>
                    <a:pt x="32" y="88"/>
                    <a:pt x="32" y="86"/>
                    <a:pt x="31" y="84"/>
                  </a:cubicBezTo>
                  <a:cubicBezTo>
                    <a:pt x="31" y="84"/>
                    <a:pt x="31" y="84"/>
                    <a:pt x="31" y="84"/>
                  </a:cubicBezTo>
                  <a:cubicBezTo>
                    <a:pt x="29" y="84"/>
                    <a:pt x="27" y="84"/>
                    <a:pt x="27" y="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35" name="Freeform 78"/>
            <p:cNvSpPr>
              <a:spLocks noChangeArrowheads="1"/>
            </p:cNvSpPr>
            <p:nvPr/>
          </p:nvSpPr>
          <p:spPr bwMode="auto">
            <a:xfrm>
              <a:off x="893762" y="330200"/>
              <a:ext cx="136525" cy="165100"/>
            </a:xfrm>
            <a:custGeom>
              <a:avLst/>
              <a:gdLst>
                <a:gd name="T0" fmla="*/ 0 w 9"/>
                <a:gd name="T1" fmla="*/ 0 h 11"/>
                <a:gd name="T2" fmla="*/ 0 w 9"/>
                <a:gd name="T3" fmla="*/ 2147483647 h 11"/>
                <a:gd name="T4" fmla="*/ 2147483647 w 9"/>
                <a:gd name="T5" fmla="*/ 2147483647 h 11"/>
                <a:gd name="T6" fmla="*/ 2147483647 w 9"/>
                <a:gd name="T7" fmla="*/ 2147483647 h 11"/>
                <a:gd name="T8" fmla="*/ 2147483647 w 9"/>
                <a:gd name="T9" fmla="*/ 2147483647 h 11"/>
                <a:gd name="T10" fmla="*/ 2147483647 w 9"/>
                <a:gd name="T11" fmla="*/ 2147483647 h 11"/>
                <a:gd name="T12" fmla="*/ 2147483647 w 9"/>
                <a:gd name="T13" fmla="*/ 2147483647 h 11"/>
                <a:gd name="T14" fmla="*/ 2147483647 w 9"/>
                <a:gd name="T15" fmla="*/ 2147483647 h 11"/>
                <a:gd name="T16" fmla="*/ 2147483647 w 9"/>
                <a:gd name="T17" fmla="*/ 0 h 11"/>
                <a:gd name="T18" fmla="*/ 0 w 9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"/>
                <a:gd name="T31" fmla="*/ 0 h 11"/>
                <a:gd name="T32" fmla="*/ 9 w 9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" h="11">
                  <a:moveTo>
                    <a:pt x="0" y="0"/>
                  </a:moveTo>
                  <a:cubicBezTo>
                    <a:pt x="0" y="0"/>
                    <a:pt x="0" y="5"/>
                    <a:pt x="0" y="5"/>
                  </a:cubicBezTo>
                  <a:cubicBezTo>
                    <a:pt x="0" y="5"/>
                    <a:pt x="3" y="11"/>
                    <a:pt x="4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0"/>
                    <a:pt x="5" y="9"/>
                    <a:pt x="6" y="9"/>
                  </a:cubicBezTo>
                  <a:cubicBezTo>
                    <a:pt x="7" y="8"/>
                    <a:pt x="6" y="7"/>
                    <a:pt x="6" y="7"/>
                  </a:cubicBezTo>
                  <a:cubicBezTo>
                    <a:pt x="6" y="7"/>
                    <a:pt x="8" y="7"/>
                    <a:pt x="8" y="6"/>
                  </a:cubicBezTo>
                  <a:cubicBezTo>
                    <a:pt x="8" y="5"/>
                    <a:pt x="9" y="4"/>
                    <a:pt x="9" y="4"/>
                  </a:cubicBezTo>
                  <a:cubicBezTo>
                    <a:pt x="9" y="4"/>
                    <a:pt x="5" y="2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081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36" name="Freeform 79"/>
            <p:cNvSpPr>
              <a:spLocks noChangeArrowheads="1"/>
            </p:cNvSpPr>
            <p:nvPr/>
          </p:nvSpPr>
          <p:spPr bwMode="auto">
            <a:xfrm>
              <a:off x="682625" y="404813"/>
              <a:ext cx="635000" cy="901700"/>
            </a:xfrm>
            <a:custGeom>
              <a:avLst/>
              <a:gdLst>
                <a:gd name="T0" fmla="*/ 0 w 42"/>
                <a:gd name="T1" fmla="*/ 2147483647 h 60"/>
                <a:gd name="T2" fmla="*/ 2147483647 w 42"/>
                <a:gd name="T3" fmla="*/ 2147483647 h 60"/>
                <a:gd name="T4" fmla="*/ 2147483647 w 42"/>
                <a:gd name="T5" fmla="*/ 2147483647 h 60"/>
                <a:gd name="T6" fmla="*/ 2147483647 w 42"/>
                <a:gd name="T7" fmla="*/ 2147483647 h 60"/>
                <a:gd name="T8" fmla="*/ 2147483647 w 42"/>
                <a:gd name="T9" fmla="*/ 0 h 60"/>
                <a:gd name="T10" fmla="*/ 2147483647 w 42"/>
                <a:gd name="T11" fmla="*/ 2147483647 h 60"/>
                <a:gd name="T12" fmla="*/ 2147483647 w 42"/>
                <a:gd name="T13" fmla="*/ 2147483647 h 60"/>
                <a:gd name="T14" fmla="*/ 2147483647 w 42"/>
                <a:gd name="T15" fmla="*/ 0 h 60"/>
                <a:gd name="T16" fmla="*/ 2147483647 w 42"/>
                <a:gd name="T17" fmla="*/ 0 h 60"/>
                <a:gd name="T18" fmla="*/ 2147483647 w 42"/>
                <a:gd name="T19" fmla="*/ 2147483647 h 60"/>
                <a:gd name="T20" fmla="*/ 0 w 42"/>
                <a:gd name="T21" fmla="*/ 2147483647 h 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2"/>
                <a:gd name="T34" fmla="*/ 0 h 60"/>
                <a:gd name="T35" fmla="*/ 42 w 42"/>
                <a:gd name="T36" fmla="*/ 60 h 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2" h="60">
                  <a:moveTo>
                    <a:pt x="0" y="49"/>
                  </a:moveTo>
                  <a:cubicBezTo>
                    <a:pt x="0" y="49"/>
                    <a:pt x="13" y="60"/>
                    <a:pt x="21" y="59"/>
                  </a:cubicBezTo>
                  <a:cubicBezTo>
                    <a:pt x="28" y="59"/>
                    <a:pt x="41" y="53"/>
                    <a:pt x="41" y="49"/>
                  </a:cubicBezTo>
                  <a:cubicBezTo>
                    <a:pt x="42" y="45"/>
                    <a:pt x="35" y="12"/>
                    <a:pt x="35" y="12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20"/>
                    <a:pt x="5" y="20"/>
                    <a:pt x="5" y="20"/>
                  </a:cubicBezTo>
                  <a:lnTo>
                    <a:pt x="0" y="49"/>
                  </a:lnTo>
                  <a:close/>
                </a:path>
              </a:pathLst>
            </a:custGeom>
            <a:solidFill>
              <a:srgbClr val="F2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37" name="Freeform 80"/>
            <p:cNvSpPr>
              <a:spLocks noChangeArrowheads="1"/>
            </p:cNvSpPr>
            <p:nvPr/>
          </p:nvSpPr>
          <p:spPr bwMode="auto">
            <a:xfrm>
              <a:off x="682625" y="420688"/>
              <a:ext cx="241300" cy="749300"/>
            </a:xfrm>
            <a:custGeom>
              <a:avLst/>
              <a:gdLst>
                <a:gd name="T0" fmla="*/ 2147483647 w 16"/>
                <a:gd name="T1" fmla="*/ 2147483647 h 50"/>
                <a:gd name="T2" fmla="*/ 2147483647 w 16"/>
                <a:gd name="T3" fmla="*/ 2147483647 h 50"/>
                <a:gd name="T4" fmla="*/ 2147483647 w 16"/>
                <a:gd name="T5" fmla="*/ 2147483647 h 50"/>
                <a:gd name="T6" fmla="*/ 2147483647 w 16"/>
                <a:gd name="T7" fmla="*/ 2147483647 h 50"/>
                <a:gd name="T8" fmla="*/ 2147483647 w 16"/>
                <a:gd name="T9" fmla="*/ 2147483647 h 50"/>
                <a:gd name="T10" fmla="*/ 2147483647 w 16"/>
                <a:gd name="T11" fmla="*/ 2147483647 h 50"/>
                <a:gd name="T12" fmla="*/ 2147483647 w 16"/>
                <a:gd name="T13" fmla="*/ 2147483647 h 50"/>
                <a:gd name="T14" fmla="*/ 2147483647 w 16"/>
                <a:gd name="T15" fmla="*/ 2147483647 h 50"/>
                <a:gd name="T16" fmla="*/ 2147483647 w 16"/>
                <a:gd name="T17" fmla="*/ 2147483647 h 50"/>
                <a:gd name="T18" fmla="*/ 2147483647 w 16"/>
                <a:gd name="T19" fmla="*/ 2147483647 h 50"/>
                <a:gd name="T20" fmla="*/ 2147483647 w 16"/>
                <a:gd name="T21" fmla="*/ 0 h 50"/>
                <a:gd name="T22" fmla="*/ 2147483647 w 16"/>
                <a:gd name="T23" fmla="*/ 2147483647 h 50"/>
                <a:gd name="T24" fmla="*/ 2147483647 w 16"/>
                <a:gd name="T25" fmla="*/ 2147483647 h 50"/>
                <a:gd name="T26" fmla="*/ 0 w 16"/>
                <a:gd name="T27" fmla="*/ 2147483647 h 50"/>
                <a:gd name="T28" fmla="*/ 2147483647 w 16"/>
                <a:gd name="T29" fmla="*/ 2147483647 h 50"/>
                <a:gd name="T30" fmla="*/ 2147483647 w 16"/>
                <a:gd name="T31" fmla="*/ 2147483647 h 5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"/>
                <a:gd name="T49" fmla="*/ 0 h 50"/>
                <a:gd name="T50" fmla="*/ 16 w 16"/>
                <a:gd name="T51" fmla="*/ 50 h 5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" h="50">
                  <a:moveTo>
                    <a:pt x="9" y="47"/>
                  </a:moveTo>
                  <a:cubicBezTo>
                    <a:pt x="9" y="47"/>
                    <a:pt x="5" y="46"/>
                    <a:pt x="7" y="40"/>
                  </a:cubicBezTo>
                  <a:cubicBezTo>
                    <a:pt x="7" y="40"/>
                    <a:pt x="7" y="45"/>
                    <a:pt x="11" y="46"/>
                  </a:cubicBezTo>
                  <a:cubicBezTo>
                    <a:pt x="11" y="46"/>
                    <a:pt x="6" y="42"/>
                    <a:pt x="7" y="30"/>
                  </a:cubicBezTo>
                  <a:cubicBezTo>
                    <a:pt x="7" y="30"/>
                    <a:pt x="8" y="41"/>
                    <a:pt x="13" y="43"/>
                  </a:cubicBezTo>
                  <a:cubicBezTo>
                    <a:pt x="13" y="43"/>
                    <a:pt x="7" y="36"/>
                    <a:pt x="11" y="32"/>
                  </a:cubicBezTo>
                  <a:cubicBezTo>
                    <a:pt x="11" y="32"/>
                    <a:pt x="11" y="35"/>
                    <a:pt x="14" y="33"/>
                  </a:cubicBezTo>
                  <a:cubicBezTo>
                    <a:pt x="14" y="33"/>
                    <a:pt x="9" y="32"/>
                    <a:pt x="11" y="24"/>
                  </a:cubicBezTo>
                  <a:cubicBezTo>
                    <a:pt x="12" y="16"/>
                    <a:pt x="12" y="3"/>
                    <a:pt x="12" y="3"/>
                  </a:cubicBezTo>
                  <a:cubicBezTo>
                    <a:pt x="12" y="3"/>
                    <a:pt x="14" y="6"/>
                    <a:pt x="16" y="6"/>
                  </a:cubicBezTo>
                  <a:cubicBezTo>
                    <a:pt x="16" y="6"/>
                    <a:pt x="12" y="5"/>
                    <a:pt x="12" y="0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6" y="16"/>
                    <a:pt x="5" y="19"/>
                    <a:pt x="4" y="23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1" y="49"/>
                    <a:pt x="3" y="50"/>
                  </a:cubicBezTo>
                  <a:cubicBezTo>
                    <a:pt x="4" y="49"/>
                    <a:pt x="6" y="46"/>
                    <a:pt x="9" y="47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38" name="Freeform 81"/>
            <p:cNvSpPr>
              <a:spLocks noChangeArrowheads="1"/>
            </p:cNvSpPr>
            <p:nvPr/>
          </p:nvSpPr>
          <p:spPr bwMode="auto">
            <a:xfrm>
              <a:off x="1030287" y="434975"/>
              <a:ext cx="76200" cy="74613"/>
            </a:xfrm>
            <a:custGeom>
              <a:avLst/>
              <a:gdLst>
                <a:gd name="T0" fmla="*/ 2147483647 w 5"/>
                <a:gd name="T1" fmla="*/ 0 h 5"/>
                <a:gd name="T2" fmla="*/ 0 w 5"/>
                <a:gd name="T3" fmla="*/ 2147483647 h 5"/>
                <a:gd name="T4" fmla="*/ 2147483647 w 5"/>
                <a:gd name="T5" fmla="*/ 0 h 5"/>
                <a:gd name="T6" fmla="*/ 0 60000 65536"/>
                <a:gd name="T7" fmla="*/ 0 60000 65536"/>
                <a:gd name="T8" fmla="*/ 0 60000 65536"/>
                <a:gd name="T9" fmla="*/ 0 w 5"/>
                <a:gd name="T10" fmla="*/ 0 h 5"/>
                <a:gd name="T11" fmla="*/ 5 w 5"/>
                <a:gd name="T12" fmla="*/ 5 h 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" h="5">
                  <a:moveTo>
                    <a:pt x="5" y="0"/>
                  </a:moveTo>
                  <a:cubicBezTo>
                    <a:pt x="3" y="2"/>
                    <a:pt x="2" y="4"/>
                    <a:pt x="0" y="5"/>
                  </a:cubicBezTo>
                  <a:cubicBezTo>
                    <a:pt x="0" y="5"/>
                    <a:pt x="2" y="4"/>
                    <a:pt x="5" y="0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39" name="Freeform 82"/>
            <p:cNvSpPr>
              <a:spLocks noChangeArrowheads="1"/>
            </p:cNvSpPr>
            <p:nvPr/>
          </p:nvSpPr>
          <p:spPr bwMode="auto">
            <a:xfrm>
              <a:off x="1076325" y="465138"/>
              <a:ext cx="241300" cy="750888"/>
            </a:xfrm>
            <a:custGeom>
              <a:avLst/>
              <a:gdLst>
                <a:gd name="T0" fmla="*/ 2147483647 w 16"/>
                <a:gd name="T1" fmla="*/ 2147483647 h 50"/>
                <a:gd name="T2" fmla="*/ 2147483647 w 16"/>
                <a:gd name="T3" fmla="*/ 2147483647 h 50"/>
                <a:gd name="T4" fmla="*/ 2147483647 w 16"/>
                <a:gd name="T5" fmla="*/ 0 h 50"/>
                <a:gd name="T6" fmla="*/ 0 w 16"/>
                <a:gd name="T7" fmla="*/ 2147483647 h 50"/>
                <a:gd name="T8" fmla="*/ 2147483647 w 16"/>
                <a:gd name="T9" fmla="*/ 2147483647 h 50"/>
                <a:gd name="T10" fmla="*/ 2147483647 w 16"/>
                <a:gd name="T11" fmla="*/ 2147483647 h 50"/>
                <a:gd name="T12" fmla="*/ 2147483647 w 16"/>
                <a:gd name="T13" fmla="*/ 2147483647 h 50"/>
                <a:gd name="T14" fmla="*/ 2147483647 w 16"/>
                <a:gd name="T15" fmla="*/ 2147483647 h 50"/>
                <a:gd name="T16" fmla="*/ 2147483647 w 16"/>
                <a:gd name="T17" fmla="*/ 2147483647 h 50"/>
                <a:gd name="T18" fmla="*/ 2147483647 w 16"/>
                <a:gd name="T19" fmla="*/ 2147483647 h 50"/>
                <a:gd name="T20" fmla="*/ 2147483647 w 16"/>
                <a:gd name="T21" fmla="*/ 2147483647 h 50"/>
                <a:gd name="T22" fmla="*/ 2147483647 w 16"/>
                <a:gd name="T23" fmla="*/ 2147483647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6"/>
                <a:gd name="T37" fmla="*/ 0 h 50"/>
                <a:gd name="T38" fmla="*/ 16 w 16"/>
                <a:gd name="T39" fmla="*/ 50 h 5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6" h="50">
                  <a:moveTo>
                    <a:pt x="15" y="45"/>
                  </a:moveTo>
                  <a:cubicBezTo>
                    <a:pt x="16" y="41"/>
                    <a:pt x="9" y="8"/>
                    <a:pt x="9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4"/>
                    <a:pt x="3" y="8"/>
                    <a:pt x="0" y="10"/>
                  </a:cubicBezTo>
                  <a:cubicBezTo>
                    <a:pt x="1" y="9"/>
                    <a:pt x="3" y="8"/>
                    <a:pt x="4" y="6"/>
                  </a:cubicBezTo>
                  <a:cubicBezTo>
                    <a:pt x="4" y="6"/>
                    <a:pt x="7" y="20"/>
                    <a:pt x="4" y="28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11" y="34"/>
                    <a:pt x="6" y="36"/>
                  </a:cubicBezTo>
                  <a:cubicBezTo>
                    <a:pt x="6" y="36"/>
                    <a:pt x="7" y="46"/>
                    <a:pt x="6" y="49"/>
                  </a:cubicBezTo>
                  <a:cubicBezTo>
                    <a:pt x="6" y="49"/>
                    <a:pt x="8" y="43"/>
                    <a:pt x="9" y="45"/>
                  </a:cubicBezTo>
                  <a:cubicBezTo>
                    <a:pt x="10" y="46"/>
                    <a:pt x="11" y="48"/>
                    <a:pt x="10" y="50"/>
                  </a:cubicBezTo>
                  <a:cubicBezTo>
                    <a:pt x="13" y="48"/>
                    <a:pt x="15" y="47"/>
                    <a:pt x="15" y="45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40" name="Freeform 83"/>
            <p:cNvSpPr>
              <a:spLocks noChangeArrowheads="1"/>
            </p:cNvSpPr>
            <p:nvPr/>
          </p:nvSpPr>
          <p:spPr bwMode="auto">
            <a:xfrm>
              <a:off x="1681162" y="495300"/>
              <a:ext cx="106362" cy="150813"/>
            </a:xfrm>
            <a:custGeom>
              <a:avLst/>
              <a:gdLst>
                <a:gd name="T0" fmla="*/ 0 w 7"/>
                <a:gd name="T1" fmla="*/ 2147483647 h 10"/>
                <a:gd name="T2" fmla="*/ 2147483647 w 7"/>
                <a:gd name="T3" fmla="*/ 2147483647 h 10"/>
                <a:gd name="T4" fmla="*/ 2147483647 w 7"/>
                <a:gd name="T5" fmla="*/ 2147483647 h 10"/>
                <a:gd name="T6" fmla="*/ 2147483647 w 7"/>
                <a:gd name="T7" fmla="*/ 2147483647 h 10"/>
                <a:gd name="T8" fmla="*/ 2147483647 w 7"/>
                <a:gd name="T9" fmla="*/ 2147483647 h 10"/>
                <a:gd name="T10" fmla="*/ 2147483647 w 7"/>
                <a:gd name="T11" fmla="*/ 2147483647 h 10"/>
                <a:gd name="T12" fmla="*/ 2147483647 w 7"/>
                <a:gd name="T13" fmla="*/ 2147483647 h 10"/>
                <a:gd name="T14" fmla="*/ 2147483647 w 7"/>
                <a:gd name="T15" fmla="*/ 2147483647 h 10"/>
                <a:gd name="T16" fmla="*/ 2147483647 w 7"/>
                <a:gd name="T17" fmla="*/ 2147483647 h 10"/>
                <a:gd name="T18" fmla="*/ 0 w 7"/>
                <a:gd name="T19" fmla="*/ 2147483647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"/>
                <a:gd name="T31" fmla="*/ 0 h 10"/>
                <a:gd name="T32" fmla="*/ 7 w 7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" h="10">
                  <a:moveTo>
                    <a:pt x="0" y="1"/>
                  </a:moveTo>
                  <a:cubicBezTo>
                    <a:pt x="1" y="2"/>
                    <a:pt x="1" y="3"/>
                    <a:pt x="1" y="3"/>
                  </a:cubicBezTo>
                  <a:cubicBezTo>
                    <a:pt x="2" y="5"/>
                    <a:pt x="7" y="10"/>
                    <a:pt x="7" y="10"/>
                  </a:cubicBezTo>
                  <a:cubicBezTo>
                    <a:pt x="7" y="10"/>
                    <a:pt x="7" y="9"/>
                    <a:pt x="7" y="9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7"/>
                    <a:pt x="7" y="7"/>
                  </a:cubicBezTo>
                  <a:cubicBezTo>
                    <a:pt x="7" y="6"/>
                    <a:pt x="6" y="4"/>
                    <a:pt x="5" y="4"/>
                  </a:cubicBezTo>
                  <a:cubicBezTo>
                    <a:pt x="5" y="4"/>
                    <a:pt x="5" y="2"/>
                    <a:pt x="4" y="2"/>
                  </a:cubicBezTo>
                  <a:cubicBezTo>
                    <a:pt x="4" y="2"/>
                    <a:pt x="4" y="0"/>
                    <a:pt x="3" y="1"/>
                  </a:cubicBezTo>
                  <a:cubicBezTo>
                    <a:pt x="2" y="2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D081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41" name="Freeform 84"/>
            <p:cNvSpPr>
              <a:spLocks noChangeArrowheads="1"/>
            </p:cNvSpPr>
            <p:nvPr/>
          </p:nvSpPr>
          <p:spPr bwMode="auto">
            <a:xfrm>
              <a:off x="833437" y="44450"/>
              <a:ext cx="303212" cy="376238"/>
            </a:xfrm>
            <a:custGeom>
              <a:avLst/>
              <a:gdLst>
                <a:gd name="T0" fmla="*/ 2147483647 w 20"/>
                <a:gd name="T1" fmla="*/ 2147483647 h 25"/>
                <a:gd name="T2" fmla="*/ 2147483647 w 20"/>
                <a:gd name="T3" fmla="*/ 2147483647 h 25"/>
                <a:gd name="T4" fmla="*/ 2147483647 w 20"/>
                <a:gd name="T5" fmla="*/ 2147483647 h 25"/>
                <a:gd name="T6" fmla="*/ 2147483647 w 20"/>
                <a:gd name="T7" fmla="*/ 2147483647 h 25"/>
                <a:gd name="T8" fmla="*/ 2147483647 w 20"/>
                <a:gd name="T9" fmla="*/ 2147483647 h 25"/>
                <a:gd name="T10" fmla="*/ 2147483647 w 20"/>
                <a:gd name="T11" fmla="*/ 2147483647 h 25"/>
                <a:gd name="T12" fmla="*/ 2147483647 w 20"/>
                <a:gd name="T13" fmla="*/ 2147483647 h 25"/>
                <a:gd name="T14" fmla="*/ 2147483647 w 20"/>
                <a:gd name="T15" fmla="*/ 2147483647 h 25"/>
                <a:gd name="T16" fmla="*/ 2147483647 w 20"/>
                <a:gd name="T17" fmla="*/ 2147483647 h 25"/>
                <a:gd name="T18" fmla="*/ 2147483647 w 20"/>
                <a:gd name="T19" fmla="*/ 2147483647 h 25"/>
                <a:gd name="T20" fmla="*/ 0 w 20"/>
                <a:gd name="T21" fmla="*/ 2147483647 h 25"/>
                <a:gd name="T22" fmla="*/ 2147483647 w 20"/>
                <a:gd name="T23" fmla="*/ 2147483647 h 25"/>
                <a:gd name="T24" fmla="*/ 2147483647 w 20"/>
                <a:gd name="T25" fmla="*/ 2147483647 h 25"/>
                <a:gd name="T26" fmla="*/ 2147483647 w 20"/>
                <a:gd name="T27" fmla="*/ 2147483647 h 25"/>
                <a:gd name="T28" fmla="*/ 2147483647 w 20"/>
                <a:gd name="T29" fmla="*/ 2147483647 h 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0"/>
                <a:gd name="T46" fmla="*/ 0 h 25"/>
                <a:gd name="T47" fmla="*/ 20 w 20"/>
                <a:gd name="T48" fmla="*/ 25 h 2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0" h="25">
                  <a:moveTo>
                    <a:pt x="10" y="25"/>
                  </a:moveTo>
                  <a:cubicBezTo>
                    <a:pt x="11" y="24"/>
                    <a:pt x="13" y="24"/>
                    <a:pt x="13" y="24"/>
                  </a:cubicBezTo>
                  <a:cubicBezTo>
                    <a:pt x="13" y="23"/>
                    <a:pt x="16" y="21"/>
                    <a:pt x="16" y="20"/>
                  </a:cubicBezTo>
                  <a:cubicBezTo>
                    <a:pt x="17" y="20"/>
                    <a:pt x="17" y="16"/>
                    <a:pt x="17" y="16"/>
                  </a:cubicBezTo>
                  <a:cubicBezTo>
                    <a:pt x="17" y="16"/>
                    <a:pt x="18" y="16"/>
                    <a:pt x="19" y="15"/>
                  </a:cubicBezTo>
                  <a:cubicBezTo>
                    <a:pt x="19" y="15"/>
                    <a:pt x="20" y="11"/>
                    <a:pt x="19" y="10"/>
                  </a:cubicBezTo>
                  <a:cubicBezTo>
                    <a:pt x="18" y="9"/>
                    <a:pt x="18" y="3"/>
                    <a:pt x="16" y="2"/>
                  </a:cubicBezTo>
                  <a:cubicBezTo>
                    <a:pt x="14" y="1"/>
                    <a:pt x="8" y="0"/>
                    <a:pt x="7" y="1"/>
                  </a:cubicBezTo>
                  <a:cubicBezTo>
                    <a:pt x="5" y="2"/>
                    <a:pt x="2" y="7"/>
                    <a:pt x="2" y="8"/>
                  </a:cubicBezTo>
                  <a:cubicBezTo>
                    <a:pt x="2" y="9"/>
                    <a:pt x="2" y="11"/>
                    <a:pt x="2" y="11"/>
                  </a:cubicBezTo>
                  <a:cubicBezTo>
                    <a:pt x="2" y="11"/>
                    <a:pt x="0" y="11"/>
                    <a:pt x="0" y="11"/>
                  </a:cubicBezTo>
                  <a:cubicBezTo>
                    <a:pt x="0" y="11"/>
                    <a:pt x="1" y="16"/>
                    <a:pt x="2" y="16"/>
                  </a:cubicBezTo>
                  <a:cubicBezTo>
                    <a:pt x="2" y="16"/>
                    <a:pt x="2" y="16"/>
                    <a:pt x="3" y="16"/>
                  </a:cubicBezTo>
                  <a:cubicBezTo>
                    <a:pt x="3" y="16"/>
                    <a:pt x="3" y="19"/>
                    <a:pt x="4" y="20"/>
                  </a:cubicBezTo>
                  <a:cubicBezTo>
                    <a:pt x="5" y="21"/>
                    <a:pt x="7" y="25"/>
                    <a:pt x="10" y="25"/>
                  </a:cubicBezTo>
                  <a:close/>
                </a:path>
              </a:pathLst>
            </a:custGeom>
            <a:solidFill>
              <a:srgbClr val="F1B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42" name="Freeform 85"/>
            <p:cNvSpPr>
              <a:spLocks noChangeArrowheads="1"/>
            </p:cNvSpPr>
            <p:nvPr/>
          </p:nvSpPr>
          <p:spPr bwMode="auto">
            <a:xfrm>
              <a:off x="1666875" y="404813"/>
              <a:ext cx="196850" cy="211138"/>
            </a:xfrm>
            <a:custGeom>
              <a:avLst/>
              <a:gdLst>
                <a:gd name="T0" fmla="*/ 0 w 13"/>
                <a:gd name="T1" fmla="*/ 2147483647 h 14"/>
                <a:gd name="T2" fmla="*/ 0 w 13"/>
                <a:gd name="T3" fmla="*/ 2147483647 h 14"/>
                <a:gd name="T4" fmla="*/ 0 w 13"/>
                <a:gd name="T5" fmla="*/ 2147483647 h 14"/>
                <a:gd name="T6" fmla="*/ 0 w 13"/>
                <a:gd name="T7" fmla="*/ 2147483647 h 14"/>
                <a:gd name="T8" fmla="*/ 0 w 13"/>
                <a:gd name="T9" fmla="*/ 2147483647 h 14"/>
                <a:gd name="T10" fmla="*/ 2147483647 w 13"/>
                <a:gd name="T11" fmla="*/ 2147483647 h 14"/>
                <a:gd name="T12" fmla="*/ 2147483647 w 13"/>
                <a:gd name="T13" fmla="*/ 2147483647 h 14"/>
                <a:gd name="T14" fmla="*/ 2147483647 w 13"/>
                <a:gd name="T15" fmla="*/ 2147483647 h 14"/>
                <a:gd name="T16" fmla="*/ 2147483647 w 13"/>
                <a:gd name="T17" fmla="*/ 2147483647 h 14"/>
                <a:gd name="T18" fmla="*/ 2147483647 w 13"/>
                <a:gd name="T19" fmla="*/ 2147483647 h 14"/>
                <a:gd name="T20" fmla="*/ 2147483647 w 13"/>
                <a:gd name="T21" fmla="*/ 2147483647 h 14"/>
                <a:gd name="T22" fmla="*/ 2147483647 w 13"/>
                <a:gd name="T23" fmla="*/ 2147483647 h 14"/>
                <a:gd name="T24" fmla="*/ 2147483647 w 13"/>
                <a:gd name="T25" fmla="*/ 2147483647 h 14"/>
                <a:gd name="T26" fmla="*/ 2147483647 w 13"/>
                <a:gd name="T27" fmla="*/ 2147483647 h 14"/>
                <a:gd name="T28" fmla="*/ 2147483647 w 13"/>
                <a:gd name="T29" fmla="*/ 2147483647 h 14"/>
                <a:gd name="T30" fmla="*/ 2147483647 w 13"/>
                <a:gd name="T31" fmla="*/ 2147483647 h 14"/>
                <a:gd name="T32" fmla="*/ 2147483647 w 13"/>
                <a:gd name="T33" fmla="*/ 2147483647 h 14"/>
                <a:gd name="T34" fmla="*/ 2147483647 w 13"/>
                <a:gd name="T35" fmla="*/ 2147483647 h 14"/>
                <a:gd name="T36" fmla="*/ 2147483647 w 13"/>
                <a:gd name="T37" fmla="*/ 2147483647 h 14"/>
                <a:gd name="T38" fmla="*/ 2147483647 w 13"/>
                <a:gd name="T39" fmla="*/ 2147483647 h 14"/>
                <a:gd name="T40" fmla="*/ 2147483647 w 13"/>
                <a:gd name="T41" fmla="*/ 2147483647 h 14"/>
                <a:gd name="T42" fmla="*/ 2147483647 w 13"/>
                <a:gd name="T43" fmla="*/ 2147483647 h 14"/>
                <a:gd name="T44" fmla="*/ 2147483647 w 13"/>
                <a:gd name="T45" fmla="*/ 2147483647 h 14"/>
                <a:gd name="T46" fmla="*/ 2147483647 w 13"/>
                <a:gd name="T47" fmla="*/ 2147483647 h 14"/>
                <a:gd name="T48" fmla="*/ 2147483647 w 13"/>
                <a:gd name="T49" fmla="*/ 2147483647 h 14"/>
                <a:gd name="T50" fmla="*/ 2147483647 w 13"/>
                <a:gd name="T51" fmla="*/ 2147483647 h 14"/>
                <a:gd name="T52" fmla="*/ 2147483647 w 13"/>
                <a:gd name="T53" fmla="*/ 2147483647 h 14"/>
                <a:gd name="T54" fmla="*/ 2147483647 w 13"/>
                <a:gd name="T55" fmla="*/ 2147483647 h 14"/>
                <a:gd name="T56" fmla="*/ 2147483647 w 13"/>
                <a:gd name="T57" fmla="*/ 2147483647 h 14"/>
                <a:gd name="T58" fmla="*/ 2147483647 w 13"/>
                <a:gd name="T59" fmla="*/ 2147483647 h 14"/>
                <a:gd name="T60" fmla="*/ 2147483647 w 13"/>
                <a:gd name="T61" fmla="*/ 2147483647 h 14"/>
                <a:gd name="T62" fmla="*/ 2147483647 w 13"/>
                <a:gd name="T63" fmla="*/ 2147483647 h 14"/>
                <a:gd name="T64" fmla="*/ 2147483647 w 13"/>
                <a:gd name="T65" fmla="*/ 2147483647 h 14"/>
                <a:gd name="T66" fmla="*/ 2147483647 w 13"/>
                <a:gd name="T67" fmla="*/ 2147483647 h 14"/>
                <a:gd name="T68" fmla="*/ 2147483647 w 13"/>
                <a:gd name="T69" fmla="*/ 2147483647 h 14"/>
                <a:gd name="T70" fmla="*/ 2147483647 w 13"/>
                <a:gd name="T71" fmla="*/ 2147483647 h 14"/>
                <a:gd name="T72" fmla="*/ 2147483647 w 13"/>
                <a:gd name="T73" fmla="*/ 2147483647 h 14"/>
                <a:gd name="T74" fmla="*/ 2147483647 w 13"/>
                <a:gd name="T75" fmla="*/ 2147483647 h 14"/>
                <a:gd name="T76" fmla="*/ 2147483647 w 13"/>
                <a:gd name="T77" fmla="*/ 2147483647 h 14"/>
                <a:gd name="T78" fmla="*/ 2147483647 w 13"/>
                <a:gd name="T79" fmla="*/ 2147483647 h 14"/>
                <a:gd name="T80" fmla="*/ 2147483647 w 13"/>
                <a:gd name="T81" fmla="*/ 2147483647 h 14"/>
                <a:gd name="T82" fmla="*/ 2147483647 w 13"/>
                <a:gd name="T83" fmla="*/ 2147483647 h 14"/>
                <a:gd name="T84" fmla="*/ 2147483647 w 13"/>
                <a:gd name="T85" fmla="*/ 2147483647 h 14"/>
                <a:gd name="T86" fmla="*/ 2147483647 w 13"/>
                <a:gd name="T87" fmla="*/ 2147483647 h 14"/>
                <a:gd name="T88" fmla="*/ 2147483647 w 13"/>
                <a:gd name="T89" fmla="*/ 2147483647 h 14"/>
                <a:gd name="T90" fmla="*/ 2147483647 w 13"/>
                <a:gd name="T91" fmla="*/ 2147483647 h 14"/>
                <a:gd name="T92" fmla="*/ 2147483647 w 13"/>
                <a:gd name="T93" fmla="*/ 2147483647 h 14"/>
                <a:gd name="T94" fmla="*/ 2147483647 w 13"/>
                <a:gd name="T95" fmla="*/ 2147483647 h 14"/>
                <a:gd name="T96" fmla="*/ 2147483647 w 13"/>
                <a:gd name="T97" fmla="*/ 2147483647 h 14"/>
                <a:gd name="T98" fmla="*/ 2147483647 w 13"/>
                <a:gd name="T99" fmla="*/ 2147483647 h 14"/>
                <a:gd name="T100" fmla="*/ 2147483647 w 13"/>
                <a:gd name="T101" fmla="*/ 2147483647 h 14"/>
                <a:gd name="T102" fmla="*/ 2147483647 w 13"/>
                <a:gd name="T103" fmla="*/ 2147483647 h 14"/>
                <a:gd name="T104" fmla="*/ 2147483647 w 13"/>
                <a:gd name="T105" fmla="*/ 2147483647 h 14"/>
                <a:gd name="T106" fmla="*/ 2147483647 w 13"/>
                <a:gd name="T107" fmla="*/ 2147483647 h 14"/>
                <a:gd name="T108" fmla="*/ 2147483647 w 13"/>
                <a:gd name="T109" fmla="*/ 2147483647 h 14"/>
                <a:gd name="T110" fmla="*/ 2147483647 w 13"/>
                <a:gd name="T111" fmla="*/ 2147483647 h 14"/>
                <a:gd name="T112" fmla="*/ 2147483647 w 13"/>
                <a:gd name="T113" fmla="*/ 2147483647 h 14"/>
                <a:gd name="T114" fmla="*/ 2147483647 w 13"/>
                <a:gd name="T115" fmla="*/ 2147483647 h 14"/>
                <a:gd name="T116" fmla="*/ 2147483647 w 13"/>
                <a:gd name="T117" fmla="*/ 2147483647 h 14"/>
                <a:gd name="T118" fmla="*/ 0 w 13"/>
                <a:gd name="T119" fmla="*/ 2147483647 h 14"/>
                <a:gd name="T120" fmla="*/ 0 w 13"/>
                <a:gd name="T121" fmla="*/ 2147483647 h 14"/>
                <a:gd name="T122" fmla="*/ 0 w 13"/>
                <a:gd name="T123" fmla="*/ 2147483647 h 1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3"/>
                <a:gd name="T187" fmla="*/ 0 h 14"/>
                <a:gd name="T188" fmla="*/ 13 w 13"/>
                <a:gd name="T189" fmla="*/ 14 h 1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3" h="1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6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3" y="8"/>
                    <a:pt x="4" y="7"/>
                  </a:cubicBezTo>
                  <a:cubicBezTo>
                    <a:pt x="5" y="6"/>
                    <a:pt x="5" y="8"/>
                    <a:pt x="5" y="8"/>
                  </a:cubicBezTo>
                  <a:cubicBezTo>
                    <a:pt x="6" y="8"/>
                    <a:pt x="6" y="10"/>
                    <a:pt x="6" y="10"/>
                  </a:cubicBezTo>
                  <a:cubicBezTo>
                    <a:pt x="7" y="10"/>
                    <a:pt x="8" y="12"/>
                    <a:pt x="8" y="13"/>
                  </a:cubicBezTo>
                  <a:cubicBezTo>
                    <a:pt x="8" y="13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3"/>
                    <a:pt x="9" y="13"/>
                    <a:pt x="10" y="13"/>
                  </a:cubicBezTo>
                  <a:cubicBezTo>
                    <a:pt x="10" y="13"/>
                    <a:pt x="10" y="13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9"/>
                    <a:pt x="12" y="9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3" y="8"/>
                    <a:pt x="13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6"/>
                    <a:pt x="12" y="5"/>
                    <a:pt x="12" y="5"/>
                  </a:cubicBezTo>
                  <a:cubicBezTo>
                    <a:pt x="12" y="5"/>
                    <a:pt x="12" y="4"/>
                    <a:pt x="12" y="4"/>
                  </a:cubicBezTo>
                  <a:cubicBezTo>
                    <a:pt x="12" y="4"/>
                    <a:pt x="11" y="3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10" y="2"/>
                    <a:pt x="9" y="2"/>
                    <a:pt x="9" y="2"/>
                  </a:cubicBezTo>
                  <a:cubicBezTo>
                    <a:pt x="9" y="2"/>
                    <a:pt x="9" y="2"/>
                    <a:pt x="9" y="1"/>
                  </a:cubicBezTo>
                  <a:cubicBezTo>
                    <a:pt x="9" y="0"/>
                    <a:pt x="5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F1B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43" name="Freeform 86"/>
            <p:cNvSpPr>
              <a:spLocks noChangeArrowheads="1"/>
            </p:cNvSpPr>
            <p:nvPr/>
          </p:nvSpPr>
          <p:spPr bwMode="auto">
            <a:xfrm>
              <a:off x="1666875" y="420688"/>
              <a:ext cx="196850" cy="195263"/>
            </a:xfrm>
            <a:custGeom>
              <a:avLst/>
              <a:gdLst>
                <a:gd name="T0" fmla="*/ 0 w 13"/>
                <a:gd name="T1" fmla="*/ 2147483647 h 13"/>
                <a:gd name="T2" fmla="*/ 0 w 13"/>
                <a:gd name="T3" fmla="*/ 2147483647 h 13"/>
                <a:gd name="T4" fmla="*/ 0 w 13"/>
                <a:gd name="T5" fmla="*/ 2147483647 h 13"/>
                <a:gd name="T6" fmla="*/ 0 w 13"/>
                <a:gd name="T7" fmla="*/ 2147483647 h 13"/>
                <a:gd name="T8" fmla="*/ 0 w 13"/>
                <a:gd name="T9" fmla="*/ 2147483647 h 13"/>
                <a:gd name="T10" fmla="*/ 2147483647 w 13"/>
                <a:gd name="T11" fmla="*/ 2147483647 h 13"/>
                <a:gd name="T12" fmla="*/ 2147483647 w 13"/>
                <a:gd name="T13" fmla="*/ 2147483647 h 13"/>
                <a:gd name="T14" fmla="*/ 2147483647 w 13"/>
                <a:gd name="T15" fmla="*/ 2147483647 h 13"/>
                <a:gd name="T16" fmla="*/ 2147483647 w 13"/>
                <a:gd name="T17" fmla="*/ 2147483647 h 13"/>
                <a:gd name="T18" fmla="*/ 2147483647 w 13"/>
                <a:gd name="T19" fmla="*/ 2147483647 h 13"/>
                <a:gd name="T20" fmla="*/ 2147483647 w 13"/>
                <a:gd name="T21" fmla="*/ 2147483647 h 13"/>
                <a:gd name="T22" fmla="*/ 2147483647 w 13"/>
                <a:gd name="T23" fmla="*/ 2147483647 h 13"/>
                <a:gd name="T24" fmla="*/ 2147483647 w 13"/>
                <a:gd name="T25" fmla="*/ 2147483647 h 13"/>
                <a:gd name="T26" fmla="*/ 2147483647 w 13"/>
                <a:gd name="T27" fmla="*/ 2147483647 h 13"/>
                <a:gd name="T28" fmla="*/ 2147483647 w 13"/>
                <a:gd name="T29" fmla="*/ 2147483647 h 13"/>
                <a:gd name="T30" fmla="*/ 2147483647 w 13"/>
                <a:gd name="T31" fmla="*/ 2147483647 h 13"/>
                <a:gd name="T32" fmla="*/ 2147483647 w 13"/>
                <a:gd name="T33" fmla="*/ 2147483647 h 13"/>
                <a:gd name="T34" fmla="*/ 2147483647 w 13"/>
                <a:gd name="T35" fmla="*/ 2147483647 h 13"/>
                <a:gd name="T36" fmla="*/ 2147483647 w 13"/>
                <a:gd name="T37" fmla="*/ 2147483647 h 13"/>
                <a:gd name="T38" fmla="*/ 2147483647 w 13"/>
                <a:gd name="T39" fmla="*/ 2147483647 h 13"/>
                <a:gd name="T40" fmla="*/ 2147483647 w 13"/>
                <a:gd name="T41" fmla="*/ 2147483647 h 13"/>
                <a:gd name="T42" fmla="*/ 2147483647 w 13"/>
                <a:gd name="T43" fmla="*/ 2147483647 h 13"/>
                <a:gd name="T44" fmla="*/ 2147483647 w 13"/>
                <a:gd name="T45" fmla="*/ 2147483647 h 13"/>
                <a:gd name="T46" fmla="*/ 2147483647 w 13"/>
                <a:gd name="T47" fmla="*/ 2147483647 h 13"/>
                <a:gd name="T48" fmla="*/ 2147483647 w 13"/>
                <a:gd name="T49" fmla="*/ 2147483647 h 13"/>
                <a:gd name="T50" fmla="*/ 2147483647 w 13"/>
                <a:gd name="T51" fmla="*/ 2147483647 h 13"/>
                <a:gd name="T52" fmla="*/ 2147483647 w 13"/>
                <a:gd name="T53" fmla="*/ 2147483647 h 13"/>
                <a:gd name="T54" fmla="*/ 2147483647 w 13"/>
                <a:gd name="T55" fmla="*/ 2147483647 h 13"/>
                <a:gd name="T56" fmla="*/ 2147483647 w 13"/>
                <a:gd name="T57" fmla="*/ 2147483647 h 13"/>
                <a:gd name="T58" fmla="*/ 2147483647 w 13"/>
                <a:gd name="T59" fmla="*/ 2147483647 h 13"/>
                <a:gd name="T60" fmla="*/ 2147483647 w 13"/>
                <a:gd name="T61" fmla="*/ 2147483647 h 13"/>
                <a:gd name="T62" fmla="*/ 2147483647 w 13"/>
                <a:gd name="T63" fmla="*/ 2147483647 h 13"/>
                <a:gd name="T64" fmla="*/ 2147483647 w 13"/>
                <a:gd name="T65" fmla="*/ 2147483647 h 13"/>
                <a:gd name="T66" fmla="*/ 2147483647 w 13"/>
                <a:gd name="T67" fmla="*/ 2147483647 h 13"/>
                <a:gd name="T68" fmla="*/ 2147483647 w 13"/>
                <a:gd name="T69" fmla="*/ 2147483647 h 13"/>
                <a:gd name="T70" fmla="*/ 2147483647 w 13"/>
                <a:gd name="T71" fmla="*/ 2147483647 h 13"/>
                <a:gd name="T72" fmla="*/ 2147483647 w 13"/>
                <a:gd name="T73" fmla="*/ 2147483647 h 13"/>
                <a:gd name="T74" fmla="*/ 2147483647 w 13"/>
                <a:gd name="T75" fmla="*/ 2147483647 h 13"/>
                <a:gd name="T76" fmla="*/ 2147483647 w 13"/>
                <a:gd name="T77" fmla="*/ 2147483647 h 13"/>
                <a:gd name="T78" fmla="*/ 2147483647 w 13"/>
                <a:gd name="T79" fmla="*/ 2147483647 h 13"/>
                <a:gd name="T80" fmla="*/ 2147483647 w 13"/>
                <a:gd name="T81" fmla="*/ 2147483647 h 13"/>
                <a:gd name="T82" fmla="*/ 2147483647 w 13"/>
                <a:gd name="T83" fmla="*/ 2147483647 h 13"/>
                <a:gd name="T84" fmla="*/ 2147483647 w 13"/>
                <a:gd name="T85" fmla="*/ 2147483647 h 13"/>
                <a:gd name="T86" fmla="*/ 2147483647 w 13"/>
                <a:gd name="T87" fmla="*/ 2147483647 h 13"/>
                <a:gd name="T88" fmla="*/ 2147483647 w 13"/>
                <a:gd name="T89" fmla="*/ 2147483647 h 13"/>
                <a:gd name="T90" fmla="*/ 2147483647 w 13"/>
                <a:gd name="T91" fmla="*/ 0 h 13"/>
                <a:gd name="T92" fmla="*/ 2147483647 w 13"/>
                <a:gd name="T93" fmla="*/ 0 h 13"/>
                <a:gd name="T94" fmla="*/ 2147483647 w 13"/>
                <a:gd name="T95" fmla="*/ 0 h 13"/>
                <a:gd name="T96" fmla="*/ 2147483647 w 13"/>
                <a:gd name="T97" fmla="*/ 0 h 13"/>
                <a:gd name="T98" fmla="*/ 2147483647 w 13"/>
                <a:gd name="T99" fmla="*/ 0 h 13"/>
                <a:gd name="T100" fmla="*/ 2147483647 w 13"/>
                <a:gd name="T101" fmla="*/ 0 h 13"/>
                <a:gd name="T102" fmla="*/ 2147483647 w 13"/>
                <a:gd name="T103" fmla="*/ 2147483647 h 13"/>
                <a:gd name="T104" fmla="*/ 2147483647 w 13"/>
                <a:gd name="T105" fmla="*/ 2147483647 h 13"/>
                <a:gd name="T106" fmla="*/ 2147483647 w 13"/>
                <a:gd name="T107" fmla="*/ 2147483647 h 13"/>
                <a:gd name="T108" fmla="*/ 2147483647 w 13"/>
                <a:gd name="T109" fmla="*/ 2147483647 h 13"/>
                <a:gd name="T110" fmla="*/ 2147483647 w 13"/>
                <a:gd name="T111" fmla="*/ 2147483647 h 13"/>
                <a:gd name="T112" fmla="*/ 2147483647 w 13"/>
                <a:gd name="T113" fmla="*/ 2147483647 h 13"/>
                <a:gd name="T114" fmla="*/ 2147483647 w 13"/>
                <a:gd name="T115" fmla="*/ 2147483647 h 13"/>
                <a:gd name="T116" fmla="*/ 2147483647 w 13"/>
                <a:gd name="T117" fmla="*/ 2147483647 h 13"/>
                <a:gd name="T118" fmla="*/ 2147483647 w 13"/>
                <a:gd name="T119" fmla="*/ 2147483647 h 13"/>
                <a:gd name="T120" fmla="*/ 0 w 13"/>
                <a:gd name="T121" fmla="*/ 2147483647 h 13"/>
                <a:gd name="T122" fmla="*/ 0 w 13"/>
                <a:gd name="T123" fmla="*/ 2147483647 h 13"/>
                <a:gd name="T124" fmla="*/ 0 w 13"/>
                <a:gd name="T125" fmla="*/ 2147483647 h 1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3"/>
                <a:gd name="T190" fmla="*/ 0 h 13"/>
                <a:gd name="T191" fmla="*/ 13 w 13"/>
                <a:gd name="T192" fmla="*/ 13 h 1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3" h="1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5"/>
                    <a:pt x="1" y="5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6"/>
                    <a:pt x="3" y="7"/>
                    <a:pt x="4" y="6"/>
                  </a:cubicBezTo>
                  <a:cubicBezTo>
                    <a:pt x="5" y="5"/>
                    <a:pt x="5" y="7"/>
                    <a:pt x="5" y="7"/>
                  </a:cubicBezTo>
                  <a:cubicBezTo>
                    <a:pt x="6" y="7"/>
                    <a:pt x="6" y="9"/>
                    <a:pt x="6" y="9"/>
                  </a:cubicBezTo>
                  <a:cubicBezTo>
                    <a:pt x="7" y="9"/>
                    <a:pt x="8" y="11"/>
                    <a:pt x="8" y="12"/>
                  </a:cubicBezTo>
                  <a:cubicBezTo>
                    <a:pt x="8" y="12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10" y="12"/>
                  </a:cubicBezTo>
                  <a:cubicBezTo>
                    <a:pt x="10" y="12"/>
                    <a:pt x="10" y="12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8"/>
                    <a:pt x="12" y="8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3" y="7"/>
                    <a:pt x="13" y="7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2" y="6"/>
                    <a:pt x="10" y="6"/>
                    <a:pt x="10" y="6"/>
                  </a:cubicBezTo>
                  <a:cubicBezTo>
                    <a:pt x="9" y="6"/>
                    <a:pt x="9" y="5"/>
                    <a:pt x="9" y="5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9" y="5"/>
                    <a:pt x="8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8" y="3"/>
                    <a:pt x="7" y="2"/>
                  </a:cubicBezTo>
                  <a:cubicBezTo>
                    <a:pt x="6" y="2"/>
                    <a:pt x="6" y="1"/>
                    <a:pt x="6" y="1"/>
                  </a:cubicBezTo>
                  <a:cubicBezTo>
                    <a:pt x="5" y="1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3" y="3"/>
                    <a:pt x="2" y="3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E99D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44" name="Freeform 87"/>
            <p:cNvSpPr>
              <a:spLocks noChangeArrowheads="1"/>
            </p:cNvSpPr>
            <p:nvPr/>
          </p:nvSpPr>
          <p:spPr bwMode="auto">
            <a:xfrm>
              <a:off x="833437" y="60325"/>
              <a:ext cx="303212" cy="360363"/>
            </a:xfrm>
            <a:custGeom>
              <a:avLst/>
              <a:gdLst>
                <a:gd name="T0" fmla="*/ 2147483647 w 20"/>
                <a:gd name="T1" fmla="*/ 2147483647 h 24"/>
                <a:gd name="T2" fmla="*/ 2147483647 w 20"/>
                <a:gd name="T3" fmla="*/ 0 h 24"/>
                <a:gd name="T4" fmla="*/ 2147483647 w 20"/>
                <a:gd name="T5" fmla="*/ 2147483647 h 24"/>
                <a:gd name="T6" fmla="*/ 2147483647 w 20"/>
                <a:gd name="T7" fmla="*/ 2147483647 h 24"/>
                <a:gd name="T8" fmla="*/ 2147483647 w 20"/>
                <a:gd name="T9" fmla="*/ 2147483647 h 24"/>
                <a:gd name="T10" fmla="*/ 2147483647 w 20"/>
                <a:gd name="T11" fmla="*/ 2147483647 h 24"/>
                <a:gd name="T12" fmla="*/ 2147483647 w 20"/>
                <a:gd name="T13" fmla="*/ 2147483647 h 24"/>
                <a:gd name="T14" fmla="*/ 2147483647 w 20"/>
                <a:gd name="T15" fmla="*/ 2147483647 h 24"/>
                <a:gd name="T16" fmla="*/ 2147483647 w 20"/>
                <a:gd name="T17" fmla="*/ 2147483647 h 24"/>
                <a:gd name="T18" fmla="*/ 2147483647 w 20"/>
                <a:gd name="T19" fmla="*/ 2147483647 h 24"/>
                <a:gd name="T20" fmla="*/ 2147483647 w 20"/>
                <a:gd name="T21" fmla="*/ 2147483647 h 24"/>
                <a:gd name="T22" fmla="*/ 2147483647 w 20"/>
                <a:gd name="T23" fmla="*/ 2147483647 h 24"/>
                <a:gd name="T24" fmla="*/ 2147483647 w 20"/>
                <a:gd name="T25" fmla="*/ 2147483647 h 24"/>
                <a:gd name="T26" fmla="*/ 2147483647 w 20"/>
                <a:gd name="T27" fmla="*/ 2147483647 h 24"/>
                <a:gd name="T28" fmla="*/ 2147483647 w 20"/>
                <a:gd name="T29" fmla="*/ 2147483647 h 24"/>
                <a:gd name="T30" fmla="*/ 2147483647 w 20"/>
                <a:gd name="T31" fmla="*/ 2147483647 h 24"/>
                <a:gd name="T32" fmla="*/ 2147483647 w 20"/>
                <a:gd name="T33" fmla="*/ 2147483647 h 24"/>
                <a:gd name="T34" fmla="*/ 2147483647 w 20"/>
                <a:gd name="T35" fmla="*/ 2147483647 h 24"/>
                <a:gd name="T36" fmla="*/ 2147483647 w 20"/>
                <a:gd name="T37" fmla="*/ 2147483647 h 24"/>
                <a:gd name="T38" fmla="*/ 2147483647 w 20"/>
                <a:gd name="T39" fmla="*/ 0 h 24"/>
                <a:gd name="T40" fmla="*/ 2147483647 w 20"/>
                <a:gd name="T41" fmla="*/ 0 h 24"/>
                <a:gd name="T42" fmla="*/ 2147483647 w 20"/>
                <a:gd name="T43" fmla="*/ 2147483647 h 24"/>
                <a:gd name="T44" fmla="*/ 2147483647 w 20"/>
                <a:gd name="T45" fmla="*/ 2147483647 h 24"/>
                <a:gd name="T46" fmla="*/ 0 w 20"/>
                <a:gd name="T47" fmla="*/ 2147483647 h 24"/>
                <a:gd name="T48" fmla="*/ 2147483647 w 20"/>
                <a:gd name="T49" fmla="*/ 2147483647 h 24"/>
                <a:gd name="T50" fmla="*/ 2147483647 w 20"/>
                <a:gd name="T51" fmla="*/ 2147483647 h 24"/>
                <a:gd name="T52" fmla="*/ 2147483647 w 20"/>
                <a:gd name="T53" fmla="*/ 2147483647 h 24"/>
                <a:gd name="T54" fmla="*/ 2147483647 w 20"/>
                <a:gd name="T55" fmla="*/ 2147483647 h 24"/>
                <a:gd name="T56" fmla="*/ 2147483647 w 20"/>
                <a:gd name="T57" fmla="*/ 2147483647 h 24"/>
                <a:gd name="T58" fmla="*/ 2147483647 w 20"/>
                <a:gd name="T59" fmla="*/ 2147483647 h 24"/>
                <a:gd name="T60" fmla="*/ 2147483647 w 20"/>
                <a:gd name="T61" fmla="*/ 2147483647 h 24"/>
                <a:gd name="T62" fmla="*/ 2147483647 w 20"/>
                <a:gd name="T63" fmla="*/ 2147483647 h 24"/>
                <a:gd name="T64" fmla="*/ 2147483647 w 20"/>
                <a:gd name="T65" fmla="*/ 2147483647 h 24"/>
                <a:gd name="T66" fmla="*/ 2147483647 w 20"/>
                <a:gd name="T67" fmla="*/ 2147483647 h 2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0"/>
                <a:gd name="T103" fmla="*/ 0 h 24"/>
                <a:gd name="T104" fmla="*/ 20 w 20"/>
                <a:gd name="T105" fmla="*/ 24 h 24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0" h="24">
                  <a:moveTo>
                    <a:pt x="16" y="1"/>
                  </a:moveTo>
                  <a:cubicBezTo>
                    <a:pt x="15" y="1"/>
                    <a:pt x="14" y="1"/>
                    <a:pt x="13" y="0"/>
                  </a:cubicBezTo>
                  <a:cubicBezTo>
                    <a:pt x="13" y="1"/>
                    <a:pt x="14" y="4"/>
                    <a:pt x="15" y="5"/>
                  </a:cubicBezTo>
                  <a:cubicBezTo>
                    <a:pt x="16" y="6"/>
                    <a:pt x="16" y="9"/>
                    <a:pt x="16" y="9"/>
                  </a:cubicBezTo>
                  <a:cubicBezTo>
                    <a:pt x="16" y="9"/>
                    <a:pt x="17" y="10"/>
                    <a:pt x="17" y="11"/>
                  </a:cubicBezTo>
                  <a:cubicBezTo>
                    <a:pt x="17" y="11"/>
                    <a:pt x="17" y="13"/>
                    <a:pt x="16" y="14"/>
                  </a:cubicBezTo>
                  <a:cubicBezTo>
                    <a:pt x="15" y="16"/>
                    <a:pt x="16" y="16"/>
                    <a:pt x="16" y="16"/>
                  </a:cubicBezTo>
                  <a:cubicBezTo>
                    <a:pt x="16" y="16"/>
                    <a:pt x="16" y="18"/>
                    <a:pt x="16" y="19"/>
                  </a:cubicBezTo>
                  <a:cubicBezTo>
                    <a:pt x="15" y="19"/>
                    <a:pt x="13" y="21"/>
                    <a:pt x="13" y="22"/>
                  </a:cubicBezTo>
                  <a:cubicBezTo>
                    <a:pt x="13" y="22"/>
                    <a:pt x="11" y="23"/>
                    <a:pt x="9" y="23"/>
                  </a:cubicBezTo>
                  <a:cubicBezTo>
                    <a:pt x="8" y="22"/>
                    <a:pt x="8" y="22"/>
                    <a:pt x="8" y="21"/>
                  </a:cubicBezTo>
                  <a:cubicBezTo>
                    <a:pt x="8" y="20"/>
                    <a:pt x="6" y="20"/>
                    <a:pt x="5" y="18"/>
                  </a:cubicBezTo>
                  <a:cubicBezTo>
                    <a:pt x="5" y="17"/>
                    <a:pt x="6" y="16"/>
                    <a:pt x="5" y="15"/>
                  </a:cubicBezTo>
                  <a:cubicBezTo>
                    <a:pt x="5" y="14"/>
                    <a:pt x="6" y="13"/>
                    <a:pt x="6" y="13"/>
                  </a:cubicBezTo>
                  <a:cubicBezTo>
                    <a:pt x="6" y="13"/>
                    <a:pt x="6" y="12"/>
                    <a:pt x="6" y="12"/>
                  </a:cubicBezTo>
                  <a:cubicBezTo>
                    <a:pt x="6" y="12"/>
                    <a:pt x="4" y="11"/>
                    <a:pt x="4" y="10"/>
                  </a:cubicBezTo>
                  <a:cubicBezTo>
                    <a:pt x="4" y="9"/>
                    <a:pt x="7" y="8"/>
                    <a:pt x="6" y="8"/>
                  </a:cubicBezTo>
                  <a:cubicBezTo>
                    <a:pt x="6" y="8"/>
                    <a:pt x="8" y="7"/>
                    <a:pt x="7" y="6"/>
                  </a:cubicBezTo>
                  <a:cubicBezTo>
                    <a:pt x="7" y="5"/>
                    <a:pt x="8" y="1"/>
                    <a:pt x="8" y="1"/>
                  </a:cubicBezTo>
                  <a:cubicBezTo>
                    <a:pt x="8" y="1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1"/>
                    <a:pt x="2" y="6"/>
                    <a:pt x="2" y="7"/>
                  </a:cubicBezTo>
                  <a:cubicBezTo>
                    <a:pt x="2" y="8"/>
                    <a:pt x="2" y="10"/>
                    <a:pt x="2" y="10"/>
                  </a:cubicBezTo>
                  <a:cubicBezTo>
                    <a:pt x="2" y="10"/>
                    <a:pt x="0" y="10"/>
                    <a:pt x="0" y="10"/>
                  </a:cubicBezTo>
                  <a:cubicBezTo>
                    <a:pt x="0" y="10"/>
                    <a:pt x="1" y="14"/>
                    <a:pt x="1" y="15"/>
                  </a:cubicBezTo>
                  <a:cubicBezTo>
                    <a:pt x="2" y="15"/>
                    <a:pt x="2" y="15"/>
                    <a:pt x="3" y="15"/>
                  </a:cubicBezTo>
                  <a:cubicBezTo>
                    <a:pt x="3" y="15"/>
                    <a:pt x="3" y="18"/>
                    <a:pt x="4" y="19"/>
                  </a:cubicBezTo>
                  <a:cubicBezTo>
                    <a:pt x="5" y="20"/>
                    <a:pt x="7" y="24"/>
                    <a:pt x="10" y="24"/>
                  </a:cubicBezTo>
                  <a:cubicBezTo>
                    <a:pt x="11" y="23"/>
                    <a:pt x="13" y="23"/>
                    <a:pt x="13" y="23"/>
                  </a:cubicBezTo>
                  <a:cubicBezTo>
                    <a:pt x="13" y="22"/>
                    <a:pt x="16" y="20"/>
                    <a:pt x="16" y="19"/>
                  </a:cubicBezTo>
                  <a:cubicBezTo>
                    <a:pt x="17" y="19"/>
                    <a:pt x="17" y="15"/>
                    <a:pt x="17" y="15"/>
                  </a:cubicBezTo>
                  <a:cubicBezTo>
                    <a:pt x="17" y="15"/>
                    <a:pt x="18" y="15"/>
                    <a:pt x="19" y="14"/>
                  </a:cubicBezTo>
                  <a:cubicBezTo>
                    <a:pt x="19" y="14"/>
                    <a:pt x="20" y="10"/>
                    <a:pt x="19" y="9"/>
                  </a:cubicBezTo>
                  <a:cubicBezTo>
                    <a:pt x="18" y="8"/>
                    <a:pt x="18" y="2"/>
                    <a:pt x="16" y="1"/>
                  </a:cubicBezTo>
                  <a:close/>
                </a:path>
              </a:pathLst>
            </a:custGeom>
            <a:solidFill>
              <a:srgbClr val="E99D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45" name="Freeform 88"/>
            <p:cNvSpPr>
              <a:spLocks noChangeArrowheads="1"/>
            </p:cNvSpPr>
            <p:nvPr/>
          </p:nvSpPr>
          <p:spPr bwMode="auto">
            <a:xfrm>
              <a:off x="61912" y="420688"/>
              <a:ext cx="104775" cy="149225"/>
            </a:xfrm>
            <a:custGeom>
              <a:avLst/>
              <a:gdLst>
                <a:gd name="T0" fmla="*/ 2147483647 w 7"/>
                <a:gd name="T1" fmla="*/ 2147483647 h 10"/>
                <a:gd name="T2" fmla="*/ 2147483647 w 7"/>
                <a:gd name="T3" fmla="*/ 2147483647 h 10"/>
                <a:gd name="T4" fmla="*/ 2147483647 w 7"/>
                <a:gd name="T5" fmla="*/ 2147483647 h 10"/>
                <a:gd name="T6" fmla="*/ 0 w 7"/>
                <a:gd name="T7" fmla="*/ 2147483647 h 10"/>
                <a:gd name="T8" fmla="*/ 0 w 7"/>
                <a:gd name="T9" fmla="*/ 2147483647 h 10"/>
                <a:gd name="T10" fmla="*/ 2147483647 w 7"/>
                <a:gd name="T11" fmla="*/ 2147483647 h 10"/>
                <a:gd name="T12" fmla="*/ 2147483647 w 7"/>
                <a:gd name="T13" fmla="*/ 2147483647 h 10"/>
                <a:gd name="T14" fmla="*/ 2147483647 w 7"/>
                <a:gd name="T15" fmla="*/ 2147483647 h 10"/>
                <a:gd name="T16" fmla="*/ 2147483647 w 7"/>
                <a:gd name="T17" fmla="*/ 2147483647 h 10"/>
                <a:gd name="T18" fmla="*/ 2147483647 w 7"/>
                <a:gd name="T19" fmla="*/ 2147483647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"/>
                <a:gd name="T31" fmla="*/ 0 h 10"/>
                <a:gd name="T32" fmla="*/ 7 w 7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" h="10">
                  <a:moveTo>
                    <a:pt x="7" y="1"/>
                  </a:moveTo>
                  <a:cubicBezTo>
                    <a:pt x="7" y="2"/>
                    <a:pt x="7" y="3"/>
                    <a:pt x="7" y="3"/>
                  </a:cubicBezTo>
                  <a:cubicBezTo>
                    <a:pt x="6" y="6"/>
                    <a:pt x="1" y="10"/>
                    <a:pt x="1" y="10"/>
                  </a:cubicBezTo>
                  <a:cubicBezTo>
                    <a:pt x="1" y="10"/>
                    <a:pt x="1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8"/>
                    <a:pt x="1" y="8"/>
                    <a:pt x="1" y="7"/>
                  </a:cubicBezTo>
                  <a:cubicBezTo>
                    <a:pt x="1" y="7"/>
                    <a:pt x="2" y="5"/>
                    <a:pt x="2" y="5"/>
                  </a:cubicBezTo>
                  <a:cubicBezTo>
                    <a:pt x="3" y="5"/>
                    <a:pt x="3" y="3"/>
                    <a:pt x="3" y="2"/>
                  </a:cubicBezTo>
                  <a:cubicBezTo>
                    <a:pt x="4" y="2"/>
                    <a:pt x="4" y="0"/>
                    <a:pt x="5" y="1"/>
                  </a:cubicBezTo>
                  <a:cubicBezTo>
                    <a:pt x="6" y="2"/>
                    <a:pt x="7" y="2"/>
                    <a:pt x="7" y="1"/>
                  </a:cubicBezTo>
                  <a:close/>
                </a:path>
              </a:pathLst>
            </a:custGeom>
            <a:solidFill>
              <a:srgbClr val="D081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46" name="Freeform 89"/>
            <p:cNvSpPr>
              <a:spLocks noChangeArrowheads="1"/>
            </p:cNvSpPr>
            <p:nvPr/>
          </p:nvSpPr>
          <p:spPr bwMode="auto">
            <a:xfrm>
              <a:off x="0" y="346075"/>
              <a:ext cx="182562" cy="209550"/>
            </a:xfrm>
            <a:custGeom>
              <a:avLst/>
              <a:gdLst>
                <a:gd name="T0" fmla="*/ 2147483647 w 12"/>
                <a:gd name="T1" fmla="*/ 2147483647 h 14"/>
                <a:gd name="T2" fmla="*/ 2147483647 w 12"/>
                <a:gd name="T3" fmla="*/ 2147483647 h 14"/>
                <a:gd name="T4" fmla="*/ 2147483647 w 12"/>
                <a:gd name="T5" fmla="*/ 2147483647 h 14"/>
                <a:gd name="T6" fmla="*/ 2147483647 w 12"/>
                <a:gd name="T7" fmla="*/ 2147483647 h 14"/>
                <a:gd name="T8" fmla="*/ 2147483647 w 12"/>
                <a:gd name="T9" fmla="*/ 2147483647 h 14"/>
                <a:gd name="T10" fmla="*/ 2147483647 w 12"/>
                <a:gd name="T11" fmla="*/ 2147483647 h 14"/>
                <a:gd name="T12" fmla="*/ 2147483647 w 12"/>
                <a:gd name="T13" fmla="*/ 2147483647 h 14"/>
                <a:gd name="T14" fmla="*/ 2147483647 w 12"/>
                <a:gd name="T15" fmla="*/ 2147483647 h 14"/>
                <a:gd name="T16" fmla="*/ 2147483647 w 12"/>
                <a:gd name="T17" fmla="*/ 2147483647 h 14"/>
                <a:gd name="T18" fmla="*/ 2147483647 w 12"/>
                <a:gd name="T19" fmla="*/ 2147483647 h 14"/>
                <a:gd name="T20" fmla="*/ 2147483647 w 12"/>
                <a:gd name="T21" fmla="*/ 2147483647 h 14"/>
                <a:gd name="T22" fmla="*/ 2147483647 w 12"/>
                <a:gd name="T23" fmla="*/ 2147483647 h 14"/>
                <a:gd name="T24" fmla="*/ 2147483647 w 12"/>
                <a:gd name="T25" fmla="*/ 2147483647 h 14"/>
                <a:gd name="T26" fmla="*/ 2147483647 w 12"/>
                <a:gd name="T27" fmla="*/ 2147483647 h 14"/>
                <a:gd name="T28" fmla="*/ 2147483647 w 12"/>
                <a:gd name="T29" fmla="*/ 2147483647 h 14"/>
                <a:gd name="T30" fmla="*/ 2147483647 w 12"/>
                <a:gd name="T31" fmla="*/ 2147483647 h 14"/>
                <a:gd name="T32" fmla="*/ 2147483647 w 12"/>
                <a:gd name="T33" fmla="*/ 2147483647 h 14"/>
                <a:gd name="T34" fmla="*/ 2147483647 w 12"/>
                <a:gd name="T35" fmla="*/ 2147483647 h 14"/>
                <a:gd name="T36" fmla="*/ 2147483647 w 12"/>
                <a:gd name="T37" fmla="*/ 2147483647 h 14"/>
                <a:gd name="T38" fmla="*/ 2147483647 w 12"/>
                <a:gd name="T39" fmla="*/ 2147483647 h 14"/>
                <a:gd name="T40" fmla="*/ 2147483647 w 12"/>
                <a:gd name="T41" fmla="*/ 2147483647 h 14"/>
                <a:gd name="T42" fmla="*/ 2147483647 w 12"/>
                <a:gd name="T43" fmla="*/ 2147483647 h 14"/>
                <a:gd name="T44" fmla="*/ 2147483647 w 12"/>
                <a:gd name="T45" fmla="*/ 2147483647 h 14"/>
                <a:gd name="T46" fmla="*/ 2147483647 w 12"/>
                <a:gd name="T47" fmla="*/ 2147483647 h 14"/>
                <a:gd name="T48" fmla="*/ 2147483647 w 12"/>
                <a:gd name="T49" fmla="*/ 2147483647 h 14"/>
                <a:gd name="T50" fmla="*/ 2147483647 w 12"/>
                <a:gd name="T51" fmla="*/ 2147483647 h 14"/>
                <a:gd name="T52" fmla="*/ 2147483647 w 12"/>
                <a:gd name="T53" fmla="*/ 2147483647 h 14"/>
                <a:gd name="T54" fmla="*/ 2147483647 w 12"/>
                <a:gd name="T55" fmla="*/ 2147483647 h 14"/>
                <a:gd name="T56" fmla="*/ 2147483647 w 12"/>
                <a:gd name="T57" fmla="*/ 2147483647 h 14"/>
                <a:gd name="T58" fmla="*/ 2147483647 w 12"/>
                <a:gd name="T59" fmla="*/ 2147483647 h 14"/>
                <a:gd name="T60" fmla="*/ 2147483647 w 12"/>
                <a:gd name="T61" fmla="*/ 2147483647 h 14"/>
                <a:gd name="T62" fmla="*/ 2147483647 w 12"/>
                <a:gd name="T63" fmla="*/ 2147483647 h 14"/>
                <a:gd name="T64" fmla="*/ 0 w 12"/>
                <a:gd name="T65" fmla="*/ 2147483647 h 14"/>
                <a:gd name="T66" fmla="*/ 0 w 12"/>
                <a:gd name="T67" fmla="*/ 2147483647 h 14"/>
                <a:gd name="T68" fmla="*/ 0 w 12"/>
                <a:gd name="T69" fmla="*/ 2147483647 h 14"/>
                <a:gd name="T70" fmla="*/ 0 w 12"/>
                <a:gd name="T71" fmla="*/ 2147483647 h 14"/>
                <a:gd name="T72" fmla="*/ 0 w 12"/>
                <a:gd name="T73" fmla="*/ 2147483647 h 14"/>
                <a:gd name="T74" fmla="*/ 0 w 12"/>
                <a:gd name="T75" fmla="*/ 2147483647 h 14"/>
                <a:gd name="T76" fmla="*/ 2147483647 w 12"/>
                <a:gd name="T77" fmla="*/ 2147483647 h 14"/>
                <a:gd name="T78" fmla="*/ 2147483647 w 12"/>
                <a:gd name="T79" fmla="*/ 2147483647 h 14"/>
                <a:gd name="T80" fmla="*/ 2147483647 w 12"/>
                <a:gd name="T81" fmla="*/ 2147483647 h 14"/>
                <a:gd name="T82" fmla="*/ 2147483647 w 12"/>
                <a:gd name="T83" fmla="*/ 2147483647 h 14"/>
                <a:gd name="T84" fmla="*/ 2147483647 w 12"/>
                <a:gd name="T85" fmla="*/ 2147483647 h 14"/>
                <a:gd name="T86" fmla="*/ 2147483647 w 12"/>
                <a:gd name="T87" fmla="*/ 0 h 14"/>
                <a:gd name="T88" fmla="*/ 2147483647 w 12"/>
                <a:gd name="T89" fmla="*/ 0 h 14"/>
                <a:gd name="T90" fmla="*/ 2147483647 w 12"/>
                <a:gd name="T91" fmla="*/ 0 h 14"/>
                <a:gd name="T92" fmla="*/ 2147483647 w 12"/>
                <a:gd name="T93" fmla="*/ 0 h 14"/>
                <a:gd name="T94" fmla="*/ 2147483647 w 12"/>
                <a:gd name="T95" fmla="*/ 2147483647 h 14"/>
                <a:gd name="T96" fmla="*/ 2147483647 w 12"/>
                <a:gd name="T97" fmla="*/ 2147483647 h 14"/>
                <a:gd name="T98" fmla="*/ 2147483647 w 12"/>
                <a:gd name="T99" fmla="*/ 2147483647 h 14"/>
                <a:gd name="T100" fmla="*/ 2147483647 w 12"/>
                <a:gd name="T101" fmla="*/ 2147483647 h 14"/>
                <a:gd name="T102" fmla="*/ 2147483647 w 12"/>
                <a:gd name="T103" fmla="*/ 2147483647 h 14"/>
                <a:gd name="T104" fmla="*/ 2147483647 w 12"/>
                <a:gd name="T105" fmla="*/ 2147483647 h 14"/>
                <a:gd name="T106" fmla="*/ 2147483647 w 12"/>
                <a:gd name="T107" fmla="*/ 2147483647 h 14"/>
                <a:gd name="T108" fmla="*/ 2147483647 w 12"/>
                <a:gd name="T109" fmla="*/ 2147483647 h 14"/>
                <a:gd name="T110" fmla="*/ 2147483647 w 12"/>
                <a:gd name="T111" fmla="*/ 2147483647 h 14"/>
                <a:gd name="T112" fmla="*/ 2147483647 w 12"/>
                <a:gd name="T113" fmla="*/ 2147483647 h 14"/>
                <a:gd name="T114" fmla="*/ 2147483647 w 12"/>
                <a:gd name="T115" fmla="*/ 2147483647 h 14"/>
                <a:gd name="T116" fmla="*/ 2147483647 w 12"/>
                <a:gd name="T117" fmla="*/ 2147483647 h 14"/>
                <a:gd name="T118" fmla="*/ 2147483647 w 12"/>
                <a:gd name="T119" fmla="*/ 2147483647 h 14"/>
                <a:gd name="T120" fmla="*/ 2147483647 w 12"/>
                <a:gd name="T121" fmla="*/ 2147483647 h 14"/>
                <a:gd name="T122" fmla="*/ 2147483647 w 12"/>
                <a:gd name="T123" fmla="*/ 2147483647 h 1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2"/>
                <a:gd name="T187" fmla="*/ 0 h 14"/>
                <a:gd name="T188" fmla="*/ 12 w 12"/>
                <a:gd name="T189" fmla="*/ 14 h 1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2" h="14">
                  <a:moveTo>
                    <a:pt x="12" y="3"/>
                  </a:move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5"/>
                    <a:pt x="12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7"/>
                    <a:pt x="10" y="7"/>
                    <a:pt x="9" y="6"/>
                  </a:cubicBezTo>
                  <a:cubicBezTo>
                    <a:pt x="8" y="5"/>
                    <a:pt x="8" y="7"/>
                    <a:pt x="7" y="7"/>
                  </a:cubicBezTo>
                  <a:cubicBezTo>
                    <a:pt x="7" y="8"/>
                    <a:pt x="7" y="10"/>
                    <a:pt x="6" y="10"/>
                  </a:cubicBezTo>
                  <a:cubicBezTo>
                    <a:pt x="6" y="10"/>
                    <a:pt x="5" y="12"/>
                    <a:pt x="5" y="12"/>
                  </a:cubicBezTo>
                  <a:cubicBezTo>
                    <a:pt x="5" y="13"/>
                    <a:pt x="5" y="13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3"/>
                    <a:pt x="4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2"/>
                    <a:pt x="3" y="12"/>
                    <a:pt x="2" y="12"/>
                  </a:cubicBezTo>
                  <a:cubicBezTo>
                    <a:pt x="2" y="12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1" y="5"/>
                    <a:pt x="1" y="5"/>
                  </a:cubicBezTo>
                  <a:cubicBezTo>
                    <a:pt x="1" y="5"/>
                    <a:pt x="1" y="4"/>
                    <a:pt x="1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2" y="1"/>
                    <a:pt x="4" y="1"/>
                    <a:pt x="4" y="1"/>
                  </a:cubicBezTo>
                  <a:cubicBezTo>
                    <a:pt x="4" y="1"/>
                    <a:pt x="4" y="1"/>
                    <a:pt x="4" y="0"/>
                  </a:cubicBezTo>
                  <a:cubicBezTo>
                    <a:pt x="4" y="0"/>
                    <a:pt x="7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1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lose/>
                </a:path>
              </a:pathLst>
            </a:custGeom>
            <a:solidFill>
              <a:srgbClr val="F1B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47" name="Freeform 90"/>
            <p:cNvSpPr>
              <a:spLocks noChangeArrowheads="1"/>
            </p:cNvSpPr>
            <p:nvPr/>
          </p:nvSpPr>
          <p:spPr bwMode="auto">
            <a:xfrm>
              <a:off x="0" y="346075"/>
              <a:ext cx="182562" cy="209550"/>
            </a:xfrm>
            <a:custGeom>
              <a:avLst/>
              <a:gdLst>
                <a:gd name="T0" fmla="*/ 2147483647 w 12"/>
                <a:gd name="T1" fmla="*/ 2147483647 h 14"/>
                <a:gd name="T2" fmla="*/ 2147483647 w 12"/>
                <a:gd name="T3" fmla="*/ 2147483647 h 14"/>
                <a:gd name="T4" fmla="*/ 2147483647 w 12"/>
                <a:gd name="T5" fmla="*/ 2147483647 h 14"/>
                <a:gd name="T6" fmla="*/ 2147483647 w 12"/>
                <a:gd name="T7" fmla="*/ 2147483647 h 14"/>
                <a:gd name="T8" fmla="*/ 2147483647 w 12"/>
                <a:gd name="T9" fmla="*/ 2147483647 h 14"/>
                <a:gd name="T10" fmla="*/ 2147483647 w 12"/>
                <a:gd name="T11" fmla="*/ 2147483647 h 14"/>
                <a:gd name="T12" fmla="*/ 2147483647 w 12"/>
                <a:gd name="T13" fmla="*/ 2147483647 h 14"/>
                <a:gd name="T14" fmla="*/ 2147483647 w 12"/>
                <a:gd name="T15" fmla="*/ 2147483647 h 14"/>
                <a:gd name="T16" fmla="*/ 2147483647 w 12"/>
                <a:gd name="T17" fmla="*/ 2147483647 h 14"/>
                <a:gd name="T18" fmla="*/ 2147483647 w 12"/>
                <a:gd name="T19" fmla="*/ 2147483647 h 14"/>
                <a:gd name="T20" fmla="*/ 2147483647 w 12"/>
                <a:gd name="T21" fmla="*/ 2147483647 h 14"/>
                <a:gd name="T22" fmla="*/ 2147483647 w 12"/>
                <a:gd name="T23" fmla="*/ 2147483647 h 14"/>
                <a:gd name="T24" fmla="*/ 2147483647 w 12"/>
                <a:gd name="T25" fmla="*/ 2147483647 h 14"/>
                <a:gd name="T26" fmla="*/ 2147483647 w 12"/>
                <a:gd name="T27" fmla="*/ 2147483647 h 14"/>
                <a:gd name="T28" fmla="*/ 2147483647 w 12"/>
                <a:gd name="T29" fmla="*/ 2147483647 h 14"/>
                <a:gd name="T30" fmla="*/ 2147483647 w 12"/>
                <a:gd name="T31" fmla="*/ 2147483647 h 14"/>
                <a:gd name="T32" fmla="*/ 2147483647 w 12"/>
                <a:gd name="T33" fmla="*/ 2147483647 h 14"/>
                <a:gd name="T34" fmla="*/ 2147483647 w 12"/>
                <a:gd name="T35" fmla="*/ 2147483647 h 14"/>
                <a:gd name="T36" fmla="*/ 2147483647 w 12"/>
                <a:gd name="T37" fmla="*/ 2147483647 h 14"/>
                <a:gd name="T38" fmla="*/ 2147483647 w 12"/>
                <a:gd name="T39" fmla="*/ 2147483647 h 14"/>
                <a:gd name="T40" fmla="*/ 2147483647 w 12"/>
                <a:gd name="T41" fmla="*/ 2147483647 h 14"/>
                <a:gd name="T42" fmla="*/ 2147483647 w 12"/>
                <a:gd name="T43" fmla="*/ 2147483647 h 14"/>
                <a:gd name="T44" fmla="*/ 2147483647 w 12"/>
                <a:gd name="T45" fmla="*/ 2147483647 h 14"/>
                <a:gd name="T46" fmla="*/ 2147483647 w 12"/>
                <a:gd name="T47" fmla="*/ 2147483647 h 14"/>
                <a:gd name="T48" fmla="*/ 2147483647 w 12"/>
                <a:gd name="T49" fmla="*/ 2147483647 h 14"/>
                <a:gd name="T50" fmla="*/ 2147483647 w 12"/>
                <a:gd name="T51" fmla="*/ 2147483647 h 14"/>
                <a:gd name="T52" fmla="*/ 2147483647 w 12"/>
                <a:gd name="T53" fmla="*/ 2147483647 h 14"/>
                <a:gd name="T54" fmla="*/ 2147483647 w 12"/>
                <a:gd name="T55" fmla="*/ 2147483647 h 14"/>
                <a:gd name="T56" fmla="*/ 2147483647 w 12"/>
                <a:gd name="T57" fmla="*/ 2147483647 h 14"/>
                <a:gd name="T58" fmla="*/ 2147483647 w 12"/>
                <a:gd name="T59" fmla="*/ 2147483647 h 14"/>
                <a:gd name="T60" fmla="*/ 2147483647 w 12"/>
                <a:gd name="T61" fmla="*/ 2147483647 h 14"/>
                <a:gd name="T62" fmla="*/ 2147483647 w 12"/>
                <a:gd name="T63" fmla="*/ 2147483647 h 14"/>
                <a:gd name="T64" fmla="*/ 0 w 12"/>
                <a:gd name="T65" fmla="*/ 2147483647 h 14"/>
                <a:gd name="T66" fmla="*/ 0 w 12"/>
                <a:gd name="T67" fmla="*/ 2147483647 h 14"/>
                <a:gd name="T68" fmla="*/ 0 w 12"/>
                <a:gd name="T69" fmla="*/ 2147483647 h 14"/>
                <a:gd name="T70" fmla="*/ 0 w 12"/>
                <a:gd name="T71" fmla="*/ 2147483647 h 14"/>
                <a:gd name="T72" fmla="*/ 0 w 12"/>
                <a:gd name="T73" fmla="*/ 2147483647 h 14"/>
                <a:gd name="T74" fmla="*/ 2147483647 w 12"/>
                <a:gd name="T75" fmla="*/ 2147483647 h 14"/>
                <a:gd name="T76" fmla="*/ 2147483647 w 12"/>
                <a:gd name="T77" fmla="*/ 2147483647 h 14"/>
                <a:gd name="T78" fmla="*/ 2147483647 w 12"/>
                <a:gd name="T79" fmla="*/ 2147483647 h 14"/>
                <a:gd name="T80" fmla="*/ 2147483647 w 12"/>
                <a:gd name="T81" fmla="*/ 2147483647 h 14"/>
                <a:gd name="T82" fmla="*/ 2147483647 w 12"/>
                <a:gd name="T83" fmla="*/ 2147483647 h 14"/>
                <a:gd name="T84" fmla="*/ 2147483647 w 12"/>
                <a:gd name="T85" fmla="*/ 2147483647 h 14"/>
                <a:gd name="T86" fmla="*/ 2147483647 w 12"/>
                <a:gd name="T87" fmla="*/ 2147483647 h 14"/>
                <a:gd name="T88" fmla="*/ 2147483647 w 12"/>
                <a:gd name="T89" fmla="*/ 2147483647 h 14"/>
                <a:gd name="T90" fmla="*/ 2147483647 w 12"/>
                <a:gd name="T91" fmla="*/ 0 h 14"/>
                <a:gd name="T92" fmla="*/ 2147483647 w 12"/>
                <a:gd name="T93" fmla="*/ 0 h 14"/>
                <a:gd name="T94" fmla="*/ 2147483647 w 12"/>
                <a:gd name="T95" fmla="*/ 2147483647 h 14"/>
                <a:gd name="T96" fmla="*/ 2147483647 w 12"/>
                <a:gd name="T97" fmla="*/ 2147483647 h 14"/>
                <a:gd name="T98" fmla="*/ 2147483647 w 12"/>
                <a:gd name="T99" fmla="*/ 2147483647 h 14"/>
                <a:gd name="T100" fmla="*/ 2147483647 w 12"/>
                <a:gd name="T101" fmla="*/ 2147483647 h 14"/>
                <a:gd name="T102" fmla="*/ 2147483647 w 12"/>
                <a:gd name="T103" fmla="*/ 2147483647 h 14"/>
                <a:gd name="T104" fmla="*/ 2147483647 w 12"/>
                <a:gd name="T105" fmla="*/ 2147483647 h 14"/>
                <a:gd name="T106" fmla="*/ 2147483647 w 12"/>
                <a:gd name="T107" fmla="*/ 2147483647 h 14"/>
                <a:gd name="T108" fmla="*/ 2147483647 w 12"/>
                <a:gd name="T109" fmla="*/ 2147483647 h 14"/>
                <a:gd name="T110" fmla="*/ 2147483647 w 12"/>
                <a:gd name="T111" fmla="*/ 2147483647 h 14"/>
                <a:gd name="T112" fmla="*/ 2147483647 w 12"/>
                <a:gd name="T113" fmla="*/ 2147483647 h 14"/>
                <a:gd name="T114" fmla="*/ 2147483647 w 12"/>
                <a:gd name="T115" fmla="*/ 2147483647 h 14"/>
                <a:gd name="T116" fmla="*/ 2147483647 w 12"/>
                <a:gd name="T117" fmla="*/ 2147483647 h 14"/>
                <a:gd name="T118" fmla="*/ 2147483647 w 12"/>
                <a:gd name="T119" fmla="*/ 2147483647 h 14"/>
                <a:gd name="T120" fmla="*/ 2147483647 w 12"/>
                <a:gd name="T121" fmla="*/ 2147483647 h 14"/>
                <a:gd name="T122" fmla="*/ 2147483647 w 12"/>
                <a:gd name="T123" fmla="*/ 2147483647 h 14"/>
                <a:gd name="T124" fmla="*/ 2147483647 w 12"/>
                <a:gd name="T125" fmla="*/ 2147483647 h 1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2"/>
                <a:gd name="T190" fmla="*/ 0 h 14"/>
                <a:gd name="T191" fmla="*/ 12 w 12"/>
                <a:gd name="T192" fmla="*/ 14 h 1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2" h="14">
                  <a:moveTo>
                    <a:pt x="12" y="3"/>
                  </a:move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5"/>
                    <a:pt x="12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7"/>
                    <a:pt x="10" y="7"/>
                    <a:pt x="9" y="6"/>
                  </a:cubicBezTo>
                  <a:cubicBezTo>
                    <a:pt x="8" y="5"/>
                    <a:pt x="8" y="7"/>
                    <a:pt x="7" y="7"/>
                  </a:cubicBezTo>
                  <a:cubicBezTo>
                    <a:pt x="7" y="8"/>
                    <a:pt x="7" y="10"/>
                    <a:pt x="6" y="10"/>
                  </a:cubicBezTo>
                  <a:cubicBezTo>
                    <a:pt x="6" y="10"/>
                    <a:pt x="5" y="12"/>
                    <a:pt x="5" y="12"/>
                  </a:cubicBezTo>
                  <a:cubicBezTo>
                    <a:pt x="5" y="13"/>
                    <a:pt x="5" y="13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3"/>
                    <a:pt x="4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2"/>
                    <a:pt x="3" y="12"/>
                    <a:pt x="2" y="12"/>
                  </a:cubicBezTo>
                  <a:cubicBezTo>
                    <a:pt x="2" y="12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6"/>
                    <a:pt x="0" y="6"/>
                  </a:cubicBezTo>
                  <a:cubicBezTo>
                    <a:pt x="1" y="6"/>
                    <a:pt x="3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4" y="5"/>
                    <a:pt x="5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5" y="3"/>
                    <a:pt x="6" y="3"/>
                  </a:cubicBezTo>
                  <a:cubicBezTo>
                    <a:pt x="7" y="2"/>
                    <a:pt x="6" y="1"/>
                    <a:pt x="7" y="1"/>
                  </a:cubicBezTo>
                  <a:cubicBezTo>
                    <a:pt x="8" y="1"/>
                    <a:pt x="8" y="1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2"/>
                    <a:pt x="9" y="2"/>
                    <a:pt x="9" y="3"/>
                  </a:cubicBezTo>
                  <a:cubicBezTo>
                    <a:pt x="10" y="3"/>
                    <a:pt x="11" y="3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lose/>
                </a:path>
              </a:pathLst>
            </a:custGeom>
            <a:solidFill>
              <a:srgbClr val="E99D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48" name="Freeform 91"/>
            <p:cNvSpPr>
              <a:spLocks noChangeArrowheads="1"/>
            </p:cNvSpPr>
            <p:nvPr/>
          </p:nvSpPr>
          <p:spPr bwMode="auto">
            <a:xfrm>
              <a:off x="0" y="404813"/>
              <a:ext cx="879475" cy="1141413"/>
            </a:xfrm>
            <a:custGeom>
              <a:avLst/>
              <a:gdLst>
                <a:gd name="T0" fmla="*/ 2147483647 w 58"/>
                <a:gd name="T1" fmla="*/ 2147483647 h 76"/>
                <a:gd name="T2" fmla="*/ 2147483647 w 58"/>
                <a:gd name="T3" fmla="*/ 2147483647 h 76"/>
                <a:gd name="T4" fmla="*/ 2147483647 w 58"/>
                <a:gd name="T5" fmla="*/ 0 h 76"/>
                <a:gd name="T6" fmla="*/ 2147483647 w 58"/>
                <a:gd name="T7" fmla="*/ 2147483647 h 76"/>
                <a:gd name="T8" fmla="*/ 2147483647 w 58"/>
                <a:gd name="T9" fmla="*/ 2147483647 h 76"/>
                <a:gd name="T10" fmla="*/ 2147483647 w 58"/>
                <a:gd name="T11" fmla="*/ 2147483647 h 76"/>
                <a:gd name="T12" fmla="*/ 2147483647 w 58"/>
                <a:gd name="T13" fmla="*/ 2147483647 h 76"/>
                <a:gd name="T14" fmla="*/ 2147483647 w 58"/>
                <a:gd name="T15" fmla="*/ 2147483647 h 76"/>
                <a:gd name="T16" fmla="*/ 2147483647 w 58"/>
                <a:gd name="T17" fmla="*/ 2147483647 h 76"/>
                <a:gd name="T18" fmla="*/ 2147483647 w 58"/>
                <a:gd name="T19" fmla="*/ 2147483647 h 76"/>
                <a:gd name="T20" fmla="*/ 2147483647 w 58"/>
                <a:gd name="T21" fmla="*/ 2147483647 h 76"/>
                <a:gd name="T22" fmla="*/ 2147483647 w 58"/>
                <a:gd name="T23" fmla="*/ 2147483647 h 76"/>
                <a:gd name="T24" fmla="*/ 2147483647 w 58"/>
                <a:gd name="T25" fmla="*/ 2147483647 h 76"/>
                <a:gd name="T26" fmla="*/ 2147483647 w 58"/>
                <a:gd name="T27" fmla="*/ 2147483647 h 76"/>
                <a:gd name="T28" fmla="*/ 2147483647 w 58"/>
                <a:gd name="T29" fmla="*/ 2147483647 h 7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8"/>
                <a:gd name="T46" fmla="*/ 0 h 76"/>
                <a:gd name="T47" fmla="*/ 58 w 58"/>
                <a:gd name="T48" fmla="*/ 76 h 7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8" h="76">
                  <a:moveTo>
                    <a:pt x="35" y="76"/>
                  </a:moveTo>
                  <a:cubicBezTo>
                    <a:pt x="35" y="76"/>
                    <a:pt x="50" y="58"/>
                    <a:pt x="51" y="47"/>
                  </a:cubicBezTo>
                  <a:cubicBezTo>
                    <a:pt x="53" y="37"/>
                    <a:pt x="56" y="4"/>
                    <a:pt x="58" y="0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2" y="4"/>
                    <a:pt x="34" y="12"/>
                    <a:pt x="33" y="12"/>
                  </a:cubicBezTo>
                  <a:cubicBezTo>
                    <a:pt x="32" y="13"/>
                    <a:pt x="21" y="16"/>
                    <a:pt x="21" y="16"/>
                  </a:cubicBezTo>
                  <a:cubicBezTo>
                    <a:pt x="21" y="16"/>
                    <a:pt x="14" y="14"/>
                    <a:pt x="11" y="4"/>
                  </a:cubicBezTo>
                  <a:cubicBezTo>
                    <a:pt x="11" y="4"/>
                    <a:pt x="5" y="13"/>
                    <a:pt x="3" y="11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0" y="11"/>
                    <a:pt x="1" y="12"/>
                  </a:cubicBezTo>
                  <a:cubicBezTo>
                    <a:pt x="1" y="12"/>
                    <a:pt x="14" y="29"/>
                    <a:pt x="17" y="28"/>
                  </a:cubicBezTo>
                  <a:cubicBezTo>
                    <a:pt x="19" y="28"/>
                    <a:pt x="33" y="29"/>
                    <a:pt x="41" y="23"/>
                  </a:cubicBezTo>
                  <a:cubicBezTo>
                    <a:pt x="41" y="23"/>
                    <a:pt x="40" y="43"/>
                    <a:pt x="39" y="48"/>
                  </a:cubicBezTo>
                  <a:cubicBezTo>
                    <a:pt x="38" y="54"/>
                    <a:pt x="33" y="71"/>
                    <a:pt x="35" y="76"/>
                  </a:cubicBezTo>
                  <a:close/>
                </a:path>
              </a:pathLst>
            </a:custGeom>
            <a:solidFill>
              <a:srgbClr val="1212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49" name="Freeform 92"/>
            <p:cNvSpPr>
              <a:spLocks noChangeArrowheads="1"/>
            </p:cNvSpPr>
            <p:nvPr/>
          </p:nvSpPr>
          <p:spPr bwMode="auto">
            <a:xfrm>
              <a:off x="1076325" y="404813"/>
              <a:ext cx="787400" cy="1125538"/>
            </a:xfrm>
            <a:custGeom>
              <a:avLst/>
              <a:gdLst>
                <a:gd name="T0" fmla="*/ 0 w 52"/>
                <a:gd name="T1" fmla="*/ 0 h 75"/>
                <a:gd name="T2" fmla="*/ 2147483647 w 52"/>
                <a:gd name="T3" fmla="*/ 2147483647 h 75"/>
                <a:gd name="T4" fmla="*/ 2147483647 w 52"/>
                <a:gd name="T5" fmla="*/ 2147483647 h 75"/>
                <a:gd name="T6" fmla="*/ 2147483647 w 52"/>
                <a:gd name="T7" fmla="*/ 2147483647 h 75"/>
                <a:gd name="T8" fmla="*/ 2147483647 w 52"/>
                <a:gd name="T9" fmla="*/ 2147483647 h 75"/>
                <a:gd name="T10" fmla="*/ 2147483647 w 52"/>
                <a:gd name="T11" fmla="*/ 2147483647 h 75"/>
                <a:gd name="T12" fmla="*/ 2147483647 w 52"/>
                <a:gd name="T13" fmla="*/ 2147483647 h 75"/>
                <a:gd name="T14" fmla="*/ 2147483647 w 52"/>
                <a:gd name="T15" fmla="*/ 2147483647 h 75"/>
                <a:gd name="T16" fmla="*/ 2147483647 w 52"/>
                <a:gd name="T17" fmla="*/ 2147483647 h 75"/>
                <a:gd name="T18" fmla="*/ 2147483647 w 52"/>
                <a:gd name="T19" fmla="*/ 2147483647 h 75"/>
                <a:gd name="T20" fmla="*/ 2147483647 w 52"/>
                <a:gd name="T21" fmla="*/ 2147483647 h 75"/>
                <a:gd name="T22" fmla="*/ 2147483647 w 52"/>
                <a:gd name="T23" fmla="*/ 2147483647 h 75"/>
                <a:gd name="T24" fmla="*/ 2147483647 w 52"/>
                <a:gd name="T25" fmla="*/ 2147483647 h 75"/>
                <a:gd name="T26" fmla="*/ 2147483647 w 52"/>
                <a:gd name="T27" fmla="*/ 2147483647 h 75"/>
                <a:gd name="T28" fmla="*/ 2147483647 w 52"/>
                <a:gd name="T29" fmla="*/ 2147483647 h 75"/>
                <a:gd name="T30" fmla="*/ 2147483647 w 52"/>
                <a:gd name="T31" fmla="*/ 2147483647 h 75"/>
                <a:gd name="T32" fmla="*/ 2147483647 w 52"/>
                <a:gd name="T33" fmla="*/ 2147483647 h 75"/>
                <a:gd name="T34" fmla="*/ 2147483647 w 52"/>
                <a:gd name="T35" fmla="*/ 2147483647 h 75"/>
                <a:gd name="T36" fmla="*/ 2147483647 w 52"/>
                <a:gd name="T37" fmla="*/ 2147483647 h 75"/>
                <a:gd name="T38" fmla="*/ 2147483647 w 52"/>
                <a:gd name="T39" fmla="*/ 2147483647 h 75"/>
                <a:gd name="T40" fmla="*/ 0 w 52"/>
                <a:gd name="T41" fmla="*/ 0 h 7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2"/>
                <a:gd name="T64" fmla="*/ 0 h 75"/>
                <a:gd name="T65" fmla="*/ 52 w 52"/>
                <a:gd name="T66" fmla="*/ 75 h 7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2" h="75">
                  <a:moveTo>
                    <a:pt x="0" y="0"/>
                  </a:moveTo>
                  <a:cubicBezTo>
                    <a:pt x="0" y="0"/>
                    <a:pt x="7" y="33"/>
                    <a:pt x="9" y="37"/>
                  </a:cubicBezTo>
                  <a:cubicBezTo>
                    <a:pt x="11" y="41"/>
                    <a:pt x="20" y="71"/>
                    <a:pt x="20" y="73"/>
                  </a:cubicBezTo>
                  <a:cubicBezTo>
                    <a:pt x="20" y="73"/>
                    <a:pt x="22" y="75"/>
                    <a:pt x="23" y="75"/>
                  </a:cubicBezTo>
                  <a:cubicBezTo>
                    <a:pt x="23" y="75"/>
                    <a:pt x="20" y="50"/>
                    <a:pt x="20" y="46"/>
                  </a:cubicBezTo>
                  <a:cubicBezTo>
                    <a:pt x="20" y="43"/>
                    <a:pt x="17" y="28"/>
                    <a:pt x="19" y="24"/>
                  </a:cubicBezTo>
                  <a:cubicBezTo>
                    <a:pt x="20" y="21"/>
                    <a:pt x="19" y="23"/>
                    <a:pt x="19" y="23"/>
                  </a:cubicBezTo>
                  <a:cubicBezTo>
                    <a:pt x="19" y="23"/>
                    <a:pt x="31" y="30"/>
                    <a:pt x="39" y="27"/>
                  </a:cubicBezTo>
                  <a:cubicBezTo>
                    <a:pt x="47" y="24"/>
                    <a:pt x="52" y="16"/>
                    <a:pt x="52" y="16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12"/>
                    <a:pt x="51" y="17"/>
                    <a:pt x="49" y="17"/>
                  </a:cubicBezTo>
                  <a:cubicBezTo>
                    <a:pt x="49" y="17"/>
                    <a:pt x="42" y="9"/>
                    <a:pt x="41" y="9"/>
                  </a:cubicBezTo>
                  <a:cubicBezTo>
                    <a:pt x="41" y="9"/>
                    <a:pt x="36" y="14"/>
                    <a:pt x="35" y="15"/>
                  </a:cubicBezTo>
                  <a:cubicBezTo>
                    <a:pt x="35" y="15"/>
                    <a:pt x="30" y="12"/>
                    <a:pt x="28" y="12"/>
                  </a:cubicBezTo>
                  <a:cubicBezTo>
                    <a:pt x="28" y="12"/>
                    <a:pt x="25" y="10"/>
                    <a:pt x="24" y="11"/>
                  </a:cubicBezTo>
                  <a:cubicBezTo>
                    <a:pt x="24" y="11"/>
                    <a:pt x="19" y="6"/>
                    <a:pt x="18" y="6"/>
                  </a:cubicBezTo>
                  <a:cubicBezTo>
                    <a:pt x="16" y="6"/>
                    <a:pt x="19" y="6"/>
                    <a:pt x="19" y="6"/>
                  </a:cubicBezTo>
                  <a:cubicBezTo>
                    <a:pt x="19" y="6"/>
                    <a:pt x="18" y="6"/>
                    <a:pt x="16" y="4"/>
                  </a:cubicBezTo>
                  <a:cubicBezTo>
                    <a:pt x="14" y="3"/>
                    <a:pt x="9" y="4"/>
                    <a:pt x="8" y="3"/>
                  </a:cubicBezTo>
                  <a:cubicBezTo>
                    <a:pt x="7" y="3"/>
                    <a:pt x="4" y="2"/>
                    <a:pt x="4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212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50" name="Freeform 93"/>
            <p:cNvSpPr>
              <a:spLocks noChangeArrowheads="1"/>
            </p:cNvSpPr>
            <p:nvPr/>
          </p:nvSpPr>
          <p:spPr bwMode="auto">
            <a:xfrm>
              <a:off x="1166812" y="509588"/>
              <a:ext cx="696912" cy="1020763"/>
            </a:xfrm>
            <a:custGeom>
              <a:avLst/>
              <a:gdLst>
                <a:gd name="T0" fmla="*/ 2147483647 w 46"/>
                <a:gd name="T1" fmla="*/ 2147483647 h 68"/>
                <a:gd name="T2" fmla="*/ 2147483647 w 46"/>
                <a:gd name="T3" fmla="*/ 2147483647 h 68"/>
                <a:gd name="T4" fmla="*/ 2147483647 w 46"/>
                <a:gd name="T5" fmla="*/ 2147483647 h 68"/>
                <a:gd name="T6" fmla="*/ 2147483647 w 46"/>
                <a:gd name="T7" fmla="*/ 2147483647 h 68"/>
                <a:gd name="T8" fmla="*/ 2147483647 w 46"/>
                <a:gd name="T9" fmla="*/ 2147483647 h 68"/>
                <a:gd name="T10" fmla="*/ 2147483647 w 46"/>
                <a:gd name="T11" fmla="*/ 2147483647 h 68"/>
                <a:gd name="T12" fmla="*/ 2147483647 w 46"/>
                <a:gd name="T13" fmla="*/ 2147483647 h 68"/>
                <a:gd name="T14" fmla="*/ 2147483647 w 46"/>
                <a:gd name="T15" fmla="*/ 2147483647 h 68"/>
                <a:gd name="T16" fmla="*/ 2147483647 w 46"/>
                <a:gd name="T17" fmla="*/ 0 h 68"/>
                <a:gd name="T18" fmla="*/ 2147483647 w 46"/>
                <a:gd name="T19" fmla="*/ 2147483647 h 68"/>
                <a:gd name="T20" fmla="*/ 2147483647 w 46"/>
                <a:gd name="T21" fmla="*/ 2147483647 h 68"/>
                <a:gd name="T22" fmla="*/ 2147483647 w 46"/>
                <a:gd name="T23" fmla="*/ 2147483647 h 68"/>
                <a:gd name="T24" fmla="*/ 2147483647 w 46"/>
                <a:gd name="T25" fmla="*/ 2147483647 h 68"/>
                <a:gd name="T26" fmla="*/ 2147483647 w 46"/>
                <a:gd name="T27" fmla="*/ 2147483647 h 68"/>
                <a:gd name="T28" fmla="*/ 2147483647 w 46"/>
                <a:gd name="T29" fmla="*/ 2147483647 h 68"/>
                <a:gd name="T30" fmla="*/ 0 w 46"/>
                <a:gd name="T31" fmla="*/ 2147483647 h 68"/>
                <a:gd name="T32" fmla="*/ 2147483647 w 46"/>
                <a:gd name="T33" fmla="*/ 2147483647 h 68"/>
                <a:gd name="T34" fmla="*/ 2147483647 w 46"/>
                <a:gd name="T35" fmla="*/ 2147483647 h 68"/>
                <a:gd name="T36" fmla="*/ 2147483647 w 46"/>
                <a:gd name="T37" fmla="*/ 2147483647 h 68"/>
                <a:gd name="T38" fmla="*/ 2147483647 w 46"/>
                <a:gd name="T39" fmla="*/ 2147483647 h 68"/>
                <a:gd name="T40" fmla="*/ 2147483647 w 46"/>
                <a:gd name="T41" fmla="*/ 2147483647 h 68"/>
                <a:gd name="T42" fmla="*/ 2147483647 w 46"/>
                <a:gd name="T43" fmla="*/ 2147483647 h 68"/>
                <a:gd name="T44" fmla="*/ 2147483647 w 46"/>
                <a:gd name="T45" fmla="*/ 2147483647 h 68"/>
                <a:gd name="T46" fmla="*/ 2147483647 w 46"/>
                <a:gd name="T47" fmla="*/ 2147483647 h 68"/>
                <a:gd name="T48" fmla="*/ 2147483647 w 46"/>
                <a:gd name="T49" fmla="*/ 2147483647 h 68"/>
                <a:gd name="T50" fmla="*/ 2147483647 w 46"/>
                <a:gd name="T51" fmla="*/ 2147483647 h 6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6"/>
                <a:gd name="T79" fmla="*/ 0 h 68"/>
                <a:gd name="T80" fmla="*/ 46 w 46"/>
                <a:gd name="T81" fmla="*/ 68 h 6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6" h="68">
                  <a:moveTo>
                    <a:pt x="43" y="10"/>
                  </a:moveTo>
                  <a:cubicBezTo>
                    <a:pt x="43" y="10"/>
                    <a:pt x="40" y="6"/>
                    <a:pt x="38" y="4"/>
                  </a:cubicBezTo>
                  <a:cubicBezTo>
                    <a:pt x="35" y="7"/>
                    <a:pt x="33" y="12"/>
                    <a:pt x="31" y="13"/>
                  </a:cubicBezTo>
                  <a:cubicBezTo>
                    <a:pt x="28" y="15"/>
                    <a:pt x="25" y="15"/>
                    <a:pt x="22" y="16"/>
                  </a:cubicBezTo>
                  <a:cubicBezTo>
                    <a:pt x="20" y="16"/>
                    <a:pt x="25" y="14"/>
                    <a:pt x="26" y="12"/>
                  </a:cubicBezTo>
                  <a:cubicBezTo>
                    <a:pt x="26" y="12"/>
                    <a:pt x="22" y="13"/>
                    <a:pt x="20" y="12"/>
                  </a:cubicBezTo>
                  <a:cubicBezTo>
                    <a:pt x="18" y="11"/>
                    <a:pt x="15" y="10"/>
                    <a:pt x="14" y="11"/>
                  </a:cubicBezTo>
                  <a:cubicBezTo>
                    <a:pt x="14" y="11"/>
                    <a:pt x="13" y="7"/>
                    <a:pt x="12" y="6"/>
                  </a:cubicBezTo>
                  <a:cubicBezTo>
                    <a:pt x="11" y="4"/>
                    <a:pt x="9" y="0"/>
                    <a:pt x="9" y="0"/>
                  </a:cubicBezTo>
                  <a:cubicBezTo>
                    <a:pt x="9" y="0"/>
                    <a:pt x="13" y="7"/>
                    <a:pt x="11" y="9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7" y="14"/>
                    <a:pt x="9" y="17"/>
                  </a:cubicBezTo>
                  <a:cubicBezTo>
                    <a:pt x="10" y="21"/>
                    <a:pt x="10" y="33"/>
                    <a:pt x="8" y="34"/>
                  </a:cubicBezTo>
                  <a:cubicBezTo>
                    <a:pt x="8" y="34"/>
                    <a:pt x="4" y="24"/>
                    <a:pt x="3" y="21"/>
                  </a:cubicBezTo>
                  <a:cubicBezTo>
                    <a:pt x="3" y="21"/>
                    <a:pt x="3" y="3"/>
                    <a:pt x="3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" y="26"/>
                    <a:pt x="2" y="29"/>
                    <a:pt x="3" y="30"/>
                  </a:cubicBezTo>
                  <a:cubicBezTo>
                    <a:pt x="5" y="34"/>
                    <a:pt x="14" y="64"/>
                    <a:pt x="14" y="66"/>
                  </a:cubicBezTo>
                  <a:cubicBezTo>
                    <a:pt x="14" y="66"/>
                    <a:pt x="16" y="68"/>
                    <a:pt x="17" y="68"/>
                  </a:cubicBezTo>
                  <a:cubicBezTo>
                    <a:pt x="17" y="68"/>
                    <a:pt x="14" y="43"/>
                    <a:pt x="14" y="39"/>
                  </a:cubicBezTo>
                  <a:cubicBezTo>
                    <a:pt x="14" y="36"/>
                    <a:pt x="11" y="21"/>
                    <a:pt x="13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5" y="17"/>
                    <a:pt x="26" y="22"/>
                    <a:pt x="33" y="20"/>
                  </a:cubicBezTo>
                  <a:cubicBezTo>
                    <a:pt x="41" y="17"/>
                    <a:pt x="46" y="9"/>
                    <a:pt x="46" y="9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5" y="10"/>
                    <a:pt x="43" y="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51" name="Freeform 94"/>
            <p:cNvSpPr>
              <a:spLocks noChangeArrowheads="1"/>
            </p:cNvSpPr>
            <p:nvPr/>
          </p:nvSpPr>
          <p:spPr bwMode="auto">
            <a:xfrm>
              <a:off x="696912" y="525463"/>
              <a:ext cx="152400" cy="495300"/>
            </a:xfrm>
            <a:custGeom>
              <a:avLst/>
              <a:gdLst>
                <a:gd name="T0" fmla="*/ 2147483647 w 10"/>
                <a:gd name="T1" fmla="*/ 2147483647 h 33"/>
                <a:gd name="T2" fmla="*/ 2147483647 w 10"/>
                <a:gd name="T3" fmla="*/ 2147483647 h 33"/>
                <a:gd name="T4" fmla="*/ 2147483647 w 10"/>
                <a:gd name="T5" fmla="*/ 2147483647 h 33"/>
                <a:gd name="T6" fmla="*/ 2147483647 w 10"/>
                <a:gd name="T7" fmla="*/ 0 h 33"/>
                <a:gd name="T8" fmla="*/ 2147483647 w 10"/>
                <a:gd name="T9" fmla="*/ 2147483647 h 33"/>
                <a:gd name="T10" fmla="*/ 2147483647 w 10"/>
                <a:gd name="T11" fmla="*/ 2147483647 h 33"/>
                <a:gd name="T12" fmla="*/ 2147483647 w 10"/>
                <a:gd name="T13" fmla="*/ 2147483647 h 33"/>
                <a:gd name="T14" fmla="*/ 2147483647 w 10"/>
                <a:gd name="T15" fmla="*/ 2147483647 h 3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"/>
                <a:gd name="T25" fmla="*/ 0 h 33"/>
                <a:gd name="T26" fmla="*/ 10 w 10"/>
                <a:gd name="T27" fmla="*/ 33 h 3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" h="33">
                  <a:moveTo>
                    <a:pt x="7" y="24"/>
                  </a:moveTo>
                  <a:cubicBezTo>
                    <a:pt x="8" y="18"/>
                    <a:pt x="9" y="10"/>
                    <a:pt x="10" y="4"/>
                  </a:cubicBezTo>
                  <a:cubicBezTo>
                    <a:pt x="7" y="7"/>
                    <a:pt x="6" y="12"/>
                    <a:pt x="6" y="12"/>
                  </a:cubicBezTo>
                  <a:cubicBezTo>
                    <a:pt x="4" y="9"/>
                    <a:pt x="5" y="0"/>
                    <a:pt x="5" y="0"/>
                  </a:cubicBezTo>
                  <a:cubicBezTo>
                    <a:pt x="4" y="2"/>
                    <a:pt x="4" y="12"/>
                    <a:pt x="4" y="12"/>
                  </a:cubicBezTo>
                  <a:cubicBezTo>
                    <a:pt x="0" y="16"/>
                    <a:pt x="2" y="33"/>
                    <a:pt x="2" y="33"/>
                  </a:cubicBezTo>
                  <a:cubicBezTo>
                    <a:pt x="1" y="27"/>
                    <a:pt x="5" y="16"/>
                    <a:pt x="5" y="16"/>
                  </a:cubicBezTo>
                  <a:cubicBezTo>
                    <a:pt x="5" y="19"/>
                    <a:pt x="6" y="22"/>
                    <a:pt x="7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52" name="Freeform 95"/>
            <p:cNvSpPr>
              <a:spLocks noChangeArrowheads="1"/>
            </p:cNvSpPr>
            <p:nvPr/>
          </p:nvSpPr>
          <p:spPr bwMode="auto">
            <a:xfrm>
              <a:off x="0" y="495300"/>
              <a:ext cx="636587" cy="344488"/>
            </a:xfrm>
            <a:custGeom>
              <a:avLst/>
              <a:gdLst>
                <a:gd name="T0" fmla="*/ 2147483647 w 42"/>
                <a:gd name="T1" fmla="*/ 0 h 23"/>
                <a:gd name="T2" fmla="*/ 2147483647 w 42"/>
                <a:gd name="T3" fmla="*/ 2147483647 h 23"/>
                <a:gd name="T4" fmla="*/ 2147483647 w 42"/>
                <a:gd name="T5" fmla="*/ 2147483647 h 23"/>
                <a:gd name="T6" fmla="*/ 2147483647 w 42"/>
                <a:gd name="T7" fmla="*/ 2147483647 h 23"/>
                <a:gd name="T8" fmla="*/ 2147483647 w 42"/>
                <a:gd name="T9" fmla="*/ 2147483647 h 23"/>
                <a:gd name="T10" fmla="*/ 2147483647 w 42"/>
                <a:gd name="T11" fmla="*/ 2147483647 h 23"/>
                <a:gd name="T12" fmla="*/ 2147483647 w 42"/>
                <a:gd name="T13" fmla="*/ 2147483647 h 23"/>
                <a:gd name="T14" fmla="*/ 2147483647 w 42"/>
                <a:gd name="T15" fmla="*/ 2147483647 h 23"/>
                <a:gd name="T16" fmla="*/ 2147483647 w 42"/>
                <a:gd name="T17" fmla="*/ 2147483647 h 23"/>
                <a:gd name="T18" fmla="*/ 2147483647 w 42"/>
                <a:gd name="T19" fmla="*/ 2147483647 h 23"/>
                <a:gd name="T20" fmla="*/ 2147483647 w 42"/>
                <a:gd name="T21" fmla="*/ 2147483647 h 23"/>
                <a:gd name="T22" fmla="*/ 2147483647 w 42"/>
                <a:gd name="T23" fmla="*/ 2147483647 h 23"/>
                <a:gd name="T24" fmla="*/ 2147483647 w 42"/>
                <a:gd name="T25" fmla="*/ 2147483647 h 23"/>
                <a:gd name="T26" fmla="*/ 2147483647 w 42"/>
                <a:gd name="T27" fmla="*/ 2147483647 h 23"/>
                <a:gd name="T28" fmla="*/ 2147483647 w 42"/>
                <a:gd name="T29" fmla="*/ 2147483647 h 23"/>
                <a:gd name="T30" fmla="*/ 2147483647 w 42"/>
                <a:gd name="T31" fmla="*/ 2147483647 h 23"/>
                <a:gd name="T32" fmla="*/ 2147483647 w 42"/>
                <a:gd name="T33" fmla="*/ 2147483647 h 23"/>
                <a:gd name="T34" fmla="*/ 2147483647 w 42"/>
                <a:gd name="T35" fmla="*/ 2147483647 h 23"/>
                <a:gd name="T36" fmla="*/ 2147483647 w 42"/>
                <a:gd name="T37" fmla="*/ 2147483647 h 23"/>
                <a:gd name="T38" fmla="*/ 2147483647 w 42"/>
                <a:gd name="T39" fmla="*/ 2147483647 h 23"/>
                <a:gd name="T40" fmla="*/ 2147483647 w 42"/>
                <a:gd name="T41" fmla="*/ 0 h 2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2"/>
                <a:gd name="T64" fmla="*/ 0 h 23"/>
                <a:gd name="T65" fmla="*/ 42 w 42"/>
                <a:gd name="T66" fmla="*/ 23 h 2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2" h="23">
                  <a:moveTo>
                    <a:pt x="42" y="0"/>
                  </a:moveTo>
                  <a:cubicBezTo>
                    <a:pt x="41" y="2"/>
                    <a:pt x="39" y="8"/>
                    <a:pt x="39" y="8"/>
                  </a:cubicBezTo>
                  <a:cubicBezTo>
                    <a:pt x="37" y="8"/>
                    <a:pt x="34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5" y="10"/>
                    <a:pt x="37" y="13"/>
                    <a:pt x="32" y="14"/>
                  </a:cubicBezTo>
                  <a:cubicBezTo>
                    <a:pt x="27" y="15"/>
                    <a:pt x="25" y="11"/>
                    <a:pt x="25" y="11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22" y="14"/>
                    <a:pt x="21" y="18"/>
                    <a:pt x="21" y="18"/>
                  </a:cubicBezTo>
                  <a:cubicBezTo>
                    <a:pt x="21" y="16"/>
                    <a:pt x="17" y="12"/>
                    <a:pt x="17" y="12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3" y="13"/>
                    <a:pt x="10" y="6"/>
                    <a:pt x="9" y="1"/>
                  </a:cubicBezTo>
                  <a:cubicBezTo>
                    <a:pt x="7" y="3"/>
                    <a:pt x="4" y="7"/>
                    <a:pt x="2" y="5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0" y="5"/>
                    <a:pt x="1" y="6"/>
                  </a:cubicBezTo>
                  <a:cubicBezTo>
                    <a:pt x="1" y="6"/>
                    <a:pt x="14" y="23"/>
                    <a:pt x="17" y="22"/>
                  </a:cubicBezTo>
                  <a:cubicBezTo>
                    <a:pt x="19" y="22"/>
                    <a:pt x="33" y="23"/>
                    <a:pt x="41" y="17"/>
                  </a:cubicBezTo>
                  <a:cubicBezTo>
                    <a:pt x="41" y="13"/>
                    <a:pt x="42" y="0"/>
                    <a:pt x="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53" name="Freeform 96"/>
            <p:cNvSpPr>
              <a:spLocks noChangeArrowheads="1"/>
            </p:cNvSpPr>
            <p:nvPr/>
          </p:nvSpPr>
          <p:spPr bwMode="auto">
            <a:xfrm>
              <a:off x="923925" y="450850"/>
              <a:ext cx="152400" cy="795338"/>
            </a:xfrm>
            <a:custGeom>
              <a:avLst/>
              <a:gdLst>
                <a:gd name="T0" fmla="*/ 0 w 96"/>
                <a:gd name="T1" fmla="*/ 2147483647 h 501"/>
                <a:gd name="T2" fmla="*/ 2147483647 w 96"/>
                <a:gd name="T3" fmla="*/ 2147483647 h 501"/>
                <a:gd name="T4" fmla="*/ 2147483647 w 96"/>
                <a:gd name="T5" fmla="*/ 2147483647 h 501"/>
                <a:gd name="T6" fmla="*/ 2147483647 w 96"/>
                <a:gd name="T7" fmla="*/ 2147483647 h 501"/>
                <a:gd name="T8" fmla="*/ 2147483647 w 96"/>
                <a:gd name="T9" fmla="*/ 2147483647 h 501"/>
                <a:gd name="T10" fmla="*/ 2147483647 w 96"/>
                <a:gd name="T11" fmla="*/ 2147483647 h 501"/>
                <a:gd name="T12" fmla="*/ 2147483647 w 96"/>
                <a:gd name="T13" fmla="*/ 2147483647 h 501"/>
                <a:gd name="T14" fmla="*/ 2147483647 w 96"/>
                <a:gd name="T15" fmla="*/ 2147483647 h 501"/>
                <a:gd name="T16" fmla="*/ 2147483647 w 96"/>
                <a:gd name="T17" fmla="*/ 2147483647 h 501"/>
                <a:gd name="T18" fmla="*/ 2147483647 w 96"/>
                <a:gd name="T19" fmla="*/ 2147483647 h 501"/>
                <a:gd name="T20" fmla="*/ 2147483647 w 96"/>
                <a:gd name="T21" fmla="*/ 0 h 501"/>
                <a:gd name="T22" fmla="*/ 0 w 96"/>
                <a:gd name="T23" fmla="*/ 2147483647 h 50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6"/>
                <a:gd name="T37" fmla="*/ 0 h 501"/>
                <a:gd name="T38" fmla="*/ 96 w 96"/>
                <a:gd name="T39" fmla="*/ 501 h 50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6" h="501">
                  <a:moveTo>
                    <a:pt x="0" y="37"/>
                  </a:moveTo>
                  <a:lnTo>
                    <a:pt x="29" y="66"/>
                  </a:lnTo>
                  <a:lnTo>
                    <a:pt x="10" y="113"/>
                  </a:lnTo>
                  <a:lnTo>
                    <a:pt x="10" y="463"/>
                  </a:lnTo>
                  <a:lnTo>
                    <a:pt x="48" y="501"/>
                  </a:lnTo>
                  <a:lnTo>
                    <a:pt x="96" y="463"/>
                  </a:lnTo>
                  <a:lnTo>
                    <a:pt x="77" y="113"/>
                  </a:lnTo>
                  <a:lnTo>
                    <a:pt x="48" y="66"/>
                  </a:lnTo>
                  <a:lnTo>
                    <a:pt x="67" y="37"/>
                  </a:lnTo>
                  <a:lnTo>
                    <a:pt x="48" y="9"/>
                  </a:lnTo>
                  <a:lnTo>
                    <a:pt x="19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1212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54" name="Freeform 97"/>
            <p:cNvSpPr>
              <a:spLocks noChangeArrowheads="1"/>
            </p:cNvSpPr>
            <p:nvPr/>
          </p:nvSpPr>
          <p:spPr bwMode="auto">
            <a:xfrm>
              <a:off x="849312" y="2686050"/>
              <a:ext cx="196850" cy="211138"/>
            </a:xfrm>
            <a:custGeom>
              <a:avLst/>
              <a:gdLst>
                <a:gd name="T0" fmla="*/ 2147483647 w 13"/>
                <a:gd name="T1" fmla="*/ 2147483647 h 14"/>
                <a:gd name="T2" fmla="*/ 2147483647 w 13"/>
                <a:gd name="T3" fmla="*/ 2147483647 h 14"/>
                <a:gd name="T4" fmla="*/ 0 w 13"/>
                <a:gd name="T5" fmla="*/ 2147483647 h 14"/>
                <a:gd name="T6" fmla="*/ 2147483647 w 13"/>
                <a:gd name="T7" fmla="*/ 2147483647 h 14"/>
                <a:gd name="T8" fmla="*/ 2147483647 w 13"/>
                <a:gd name="T9" fmla="*/ 2147483647 h 14"/>
                <a:gd name="T10" fmla="*/ 2147483647 w 13"/>
                <a:gd name="T11" fmla="*/ 2147483647 h 14"/>
                <a:gd name="T12" fmla="*/ 2147483647 w 13"/>
                <a:gd name="T13" fmla="*/ 2147483647 h 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4"/>
                <a:gd name="T23" fmla="*/ 13 w 13"/>
                <a:gd name="T24" fmla="*/ 14 h 1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4">
                  <a:moveTo>
                    <a:pt x="2" y="2"/>
                  </a:moveTo>
                  <a:cubicBezTo>
                    <a:pt x="2" y="2"/>
                    <a:pt x="3" y="7"/>
                    <a:pt x="2" y="8"/>
                  </a:cubicBezTo>
                  <a:cubicBezTo>
                    <a:pt x="1" y="8"/>
                    <a:pt x="0" y="11"/>
                    <a:pt x="0" y="13"/>
                  </a:cubicBezTo>
                  <a:cubicBezTo>
                    <a:pt x="0" y="13"/>
                    <a:pt x="5" y="14"/>
                    <a:pt x="8" y="14"/>
                  </a:cubicBezTo>
                  <a:cubicBezTo>
                    <a:pt x="11" y="13"/>
                    <a:pt x="13" y="13"/>
                    <a:pt x="12" y="11"/>
                  </a:cubicBezTo>
                  <a:cubicBezTo>
                    <a:pt x="11" y="8"/>
                    <a:pt x="11" y="5"/>
                    <a:pt x="12" y="2"/>
                  </a:cubicBezTo>
                  <a:cubicBezTo>
                    <a:pt x="13" y="0"/>
                    <a:pt x="3" y="2"/>
                    <a:pt x="2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55" name="Freeform 98"/>
            <p:cNvSpPr>
              <a:spLocks noChangeArrowheads="1"/>
            </p:cNvSpPr>
            <p:nvPr/>
          </p:nvSpPr>
          <p:spPr bwMode="auto">
            <a:xfrm>
              <a:off x="1076325" y="2520950"/>
              <a:ext cx="211137" cy="269875"/>
            </a:xfrm>
            <a:custGeom>
              <a:avLst/>
              <a:gdLst>
                <a:gd name="T0" fmla="*/ 2147483647 w 14"/>
                <a:gd name="T1" fmla="*/ 2147483647 h 18"/>
                <a:gd name="T2" fmla="*/ 2147483647 w 14"/>
                <a:gd name="T3" fmla="*/ 2147483647 h 18"/>
                <a:gd name="T4" fmla="*/ 2147483647 w 14"/>
                <a:gd name="T5" fmla="*/ 2147483647 h 18"/>
                <a:gd name="T6" fmla="*/ 2147483647 w 14"/>
                <a:gd name="T7" fmla="*/ 2147483647 h 18"/>
                <a:gd name="T8" fmla="*/ 2147483647 w 14"/>
                <a:gd name="T9" fmla="*/ 2147483647 h 18"/>
                <a:gd name="T10" fmla="*/ 2147483647 w 14"/>
                <a:gd name="T11" fmla="*/ 2147483647 h 18"/>
                <a:gd name="T12" fmla="*/ 2147483647 w 14"/>
                <a:gd name="T13" fmla="*/ 2147483647 h 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18"/>
                <a:gd name="T23" fmla="*/ 14 w 14"/>
                <a:gd name="T24" fmla="*/ 18 h 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18">
                  <a:moveTo>
                    <a:pt x="3" y="2"/>
                  </a:moveTo>
                  <a:cubicBezTo>
                    <a:pt x="3" y="2"/>
                    <a:pt x="2" y="7"/>
                    <a:pt x="2" y="8"/>
                  </a:cubicBezTo>
                  <a:cubicBezTo>
                    <a:pt x="2" y="9"/>
                    <a:pt x="0" y="13"/>
                    <a:pt x="2" y="15"/>
                  </a:cubicBezTo>
                  <a:cubicBezTo>
                    <a:pt x="5" y="17"/>
                    <a:pt x="10" y="18"/>
                    <a:pt x="12" y="17"/>
                  </a:cubicBezTo>
                  <a:cubicBezTo>
                    <a:pt x="12" y="17"/>
                    <a:pt x="14" y="9"/>
                    <a:pt x="12" y="7"/>
                  </a:cubicBezTo>
                  <a:cubicBezTo>
                    <a:pt x="11" y="6"/>
                    <a:pt x="9" y="1"/>
                    <a:pt x="9" y="1"/>
                  </a:cubicBezTo>
                  <a:cubicBezTo>
                    <a:pt x="10" y="0"/>
                    <a:pt x="3" y="2"/>
                    <a:pt x="3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56" name="Freeform 99"/>
            <p:cNvSpPr>
              <a:spLocks noChangeArrowheads="1"/>
            </p:cNvSpPr>
            <p:nvPr/>
          </p:nvSpPr>
          <p:spPr bwMode="auto">
            <a:xfrm>
              <a:off x="833437" y="0"/>
              <a:ext cx="303212" cy="269875"/>
            </a:xfrm>
            <a:custGeom>
              <a:avLst/>
              <a:gdLst>
                <a:gd name="T0" fmla="*/ 2147483647 w 20"/>
                <a:gd name="T1" fmla="*/ 2147483647 h 18"/>
                <a:gd name="T2" fmla="*/ 2147483647 w 20"/>
                <a:gd name="T3" fmla="*/ 2147483647 h 18"/>
                <a:gd name="T4" fmla="*/ 2147483647 w 20"/>
                <a:gd name="T5" fmla="*/ 2147483647 h 18"/>
                <a:gd name="T6" fmla="*/ 2147483647 w 20"/>
                <a:gd name="T7" fmla="*/ 2147483647 h 18"/>
                <a:gd name="T8" fmla="*/ 2147483647 w 20"/>
                <a:gd name="T9" fmla="*/ 2147483647 h 18"/>
                <a:gd name="T10" fmla="*/ 2147483647 w 20"/>
                <a:gd name="T11" fmla="*/ 2147483647 h 18"/>
                <a:gd name="T12" fmla="*/ 2147483647 w 20"/>
                <a:gd name="T13" fmla="*/ 2147483647 h 18"/>
                <a:gd name="T14" fmla="*/ 2147483647 w 20"/>
                <a:gd name="T15" fmla="*/ 2147483647 h 18"/>
                <a:gd name="T16" fmla="*/ 2147483647 w 20"/>
                <a:gd name="T17" fmla="*/ 2147483647 h 18"/>
                <a:gd name="T18" fmla="*/ 2147483647 w 20"/>
                <a:gd name="T19" fmla="*/ 2147483647 h 18"/>
                <a:gd name="T20" fmla="*/ 2147483647 w 20"/>
                <a:gd name="T21" fmla="*/ 2147483647 h 18"/>
                <a:gd name="T22" fmla="*/ 2147483647 w 20"/>
                <a:gd name="T23" fmla="*/ 0 h 18"/>
                <a:gd name="T24" fmla="*/ 2147483647 w 20"/>
                <a:gd name="T25" fmla="*/ 2147483647 h 18"/>
                <a:gd name="T26" fmla="*/ 0 w 20"/>
                <a:gd name="T27" fmla="*/ 2147483647 h 18"/>
                <a:gd name="T28" fmla="*/ 2147483647 w 20"/>
                <a:gd name="T29" fmla="*/ 2147483647 h 18"/>
                <a:gd name="T30" fmla="*/ 2147483647 w 20"/>
                <a:gd name="T31" fmla="*/ 2147483647 h 18"/>
                <a:gd name="T32" fmla="*/ 2147483647 w 20"/>
                <a:gd name="T33" fmla="*/ 2147483647 h 1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0"/>
                <a:gd name="T52" fmla="*/ 0 h 18"/>
                <a:gd name="T53" fmla="*/ 20 w 20"/>
                <a:gd name="T54" fmla="*/ 18 h 1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0" h="18">
                  <a:moveTo>
                    <a:pt x="3" y="18"/>
                  </a:moveTo>
                  <a:cubicBezTo>
                    <a:pt x="3" y="18"/>
                    <a:pt x="3" y="13"/>
                    <a:pt x="3" y="12"/>
                  </a:cubicBezTo>
                  <a:cubicBezTo>
                    <a:pt x="3" y="11"/>
                    <a:pt x="3" y="9"/>
                    <a:pt x="4" y="8"/>
                  </a:cubicBezTo>
                  <a:cubicBezTo>
                    <a:pt x="5" y="7"/>
                    <a:pt x="7" y="6"/>
                    <a:pt x="11" y="6"/>
                  </a:cubicBezTo>
                  <a:cubicBezTo>
                    <a:pt x="11" y="6"/>
                    <a:pt x="15" y="6"/>
                    <a:pt x="16" y="8"/>
                  </a:cubicBezTo>
                  <a:cubicBezTo>
                    <a:pt x="16" y="8"/>
                    <a:pt x="17" y="12"/>
                    <a:pt x="17" y="13"/>
                  </a:cubicBezTo>
                  <a:cubicBezTo>
                    <a:pt x="17" y="13"/>
                    <a:pt x="18" y="17"/>
                    <a:pt x="17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7"/>
                    <a:pt x="19" y="14"/>
                    <a:pt x="19" y="14"/>
                  </a:cubicBezTo>
                  <a:cubicBezTo>
                    <a:pt x="20" y="13"/>
                    <a:pt x="20" y="11"/>
                    <a:pt x="20" y="10"/>
                  </a:cubicBezTo>
                  <a:cubicBezTo>
                    <a:pt x="20" y="9"/>
                    <a:pt x="19" y="4"/>
                    <a:pt x="16" y="4"/>
                  </a:cubicBezTo>
                  <a:cubicBezTo>
                    <a:pt x="16" y="4"/>
                    <a:pt x="15" y="1"/>
                    <a:pt x="11" y="0"/>
                  </a:cubicBezTo>
                  <a:cubicBezTo>
                    <a:pt x="8" y="0"/>
                    <a:pt x="5" y="2"/>
                    <a:pt x="4" y="3"/>
                  </a:cubicBezTo>
                  <a:cubicBezTo>
                    <a:pt x="2" y="4"/>
                    <a:pt x="1" y="8"/>
                    <a:pt x="0" y="9"/>
                  </a:cubicBezTo>
                  <a:cubicBezTo>
                    <a:pt x="0" y="10"/>
                    <a:pt x="1" y="13"/>
                    <a:pt x="1" y="14"/>
                  </a:cubicBezTo>
                  <a:cubicBezTo>
                    <a:pt x="1" y="14"/>
                    <a:pt x="2" y="14"/>
                    <a:pt x="2" y="18"/>
                  </a:cubicBezTo>
                  <a:lnTo>
                    <a:pt x="3" y="18"/>
                  </a:lnTo>
                  <a:close/>
                </a:path>
              </a:pathLst>
            </a:custGeom>
            <a:solidFill>
              <a:srgbClr val="1212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5948045" y="1329055"/>
            <a:ext cx="40944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>
                <a:solidFill>
                  <a:schemeClr val="accent2"/>
                </a:solidFill>
                <a:latin typeface="华文彩云" panose="02010800040101010101" charset="-122"/>
                <a:ea typeface="华文彩云" panose="02010800040101010101" charset="-122"/>
              </a:rPr>
              <a:t>和小伙伴们一起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7383780" y="2400300"/>
            <a:ext cx="4754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>
                <a:solidFill>
                  <a:srgbClr val="C00000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</a:rPr>
              <a:t>“</a:t>
            </a:r>
            <a:r>
              <a:rPr lang="zh-CN" altLang="en-US" sz="6000">
                <a:solidFill>
                  <a:srgbClr val="C00000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</a:rPr>
              <a:t>码上出发</a:t>
            </a:r>
            <a:r>
              <a:rPr lang="en-US" altLang="zh-CN" sz="6000">
                <a:solidFill>
                  <a:srgbClr val="C00000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</a:rPr>
              <a:t>”</a:t>
            </a:r>
          </a:p>
        </p:txBody>
      </p:sp>
      <p:sp>
        <p:nvSpPr>
          <p:cNvPr id="2056" name="文本框 1097"/>
          <p:cNvSpPr>
            <a:spLocks noChangeArrowheads="1"/>
          </p:cNvSpPr>
          <p:nvPr/>
        </p:nvSpPr>
        <p:spPr bwMode="auto">
          <a:xfrm>
            <a:off x="7890510" y="3456781"/>
            <a:ext cx="424815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黑马前端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25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期就业班第一小组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必胜组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</a:p>
        </p:txBody>
      </p:sp>
      <p:cxnSp>
        <p:nvCxnSpPr>
          <p:cNvPr id="55" name="直接连接符 54"/>
          <p:cNvCxnSpPr/>
          <p:nvPr/>
        </p:nvCxnSpPr>
        <p:spPr>
          <a:xfrm flipV="1">
            <a:off x="7977505" y="3446145"/>
            <a:ext cx="3567430" cy="107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Line 2"/>
          <p:cNvSpPr>
            <a:spLocks noChangeShapeType="1"/>
          </p:cNvSpPr>
          <p:nvPr/>
        </p:nvSpPr>
        <p:spPr bwMode="auto">
          <a:xfrm flipV="1">
            <a:off x="635" y="2315210"/>
            <a:ext cx="12191365" cy="1270"/>
          </a:xfrm>
          <a:prstGeom prst="line">
            <a:avLst/>
          </a:prstGeom>
          <a:noFill/>
          <a:ln w="25400">
            <a:solidFill>
              <a:srgbClr val="EDE8C7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grpSp>
        <p:nvGrpSpPr>
          <p:cNvPr id="64515" name="Group 3"/>
          <p:cNvGrpSpPr/>
          <p:nvPr/>
        </p:nvGrpSpPr>
        <p:grpSpPr bwMode="auto">
          <a:xfrm>
            <a:off x="334434" y="3717925"/>
            <a:ext cx="1602317" cy="95251"/>
            <a:chOff x="4759" y="1740"/>
            <a:chExt cx="757" cy="45"/>
          </a:xfrm>
        </p:grpSpPr>
        <p:sp>
          <p:nvSpPr>
            <p:cNvPr id="14524" name="Rectangle 4"/>
            <p:cNvSpPr>
              <a:spLocks noChangeArrowheads="1"/>
            </p:cNvSpPr>
            <p:nvPr/>
          </p:nvSpPr>
          <p:spPr bwMode="auto">
            <a:xfrm>
              <a:off x="5339" y="1740"/>
              <a:ext cx="177" cy="45"/>
            </a:xfrm>
            <a:prstGeom prst="rect">
              <a:avLst/>
            </a:prstGeom>
            <a:solidFill>
              <a:schemeClr val="accent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4525" name="Rectangle 5"/>
            <p:cNvSpPr>
              <a:spLocks noChangeArrowheads="1"/>
            </p:cNvSpPr>
            <p:nvPr/>
          </p:nvSpPr>
          <p:spPr bwMode="auto">
            <a:xfrm>
              <a:off x="4759" y="1740"/>
              <a:ext cx="522" cy="45"/>
            </a:xfrm>
            <a:prstGeom prst="rect">
              <a:avLst/>
            </a:prstGeom>
            <a:solidFill>
              <a:schemeClr val="accent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64518" name="Group 6"/>
          <p:cNvGrpSpPr/>
          <p:nvPr/>
        </p:nvGrpSpPr>
        <p:grpSpPr bwMode="auto">
          <a:xfrm>
            <a:off x="5293785" y="4196293"/>
            <a:ext cx="1602316" cy="99484"/>
            <a:chOff x="4477" y="2290"/>
            <a:chExt cx="757" cy="47"/>
          </a:xfrm>
        </p:grpSpPr>
        <p:sp>
          <p:nvSpPr>
            <p:cNvPr id="14522" name="Rectangle 7"/>
            <p:cNvSpPr>
              <a:spLocks noChangeArrowheads="1"/>
            </p:cNvSpPr>
            <p:nvPr/>
          </p:nvSpPr>
          <p:spPr bwMode="auto">
            <a:xfrm>
              <a:off x="4477" y="2290"/>
              <a:ext cx="176" cy="47"/>
            </a:xfrm>
            <a:prstGeom prst="rect">
              <a:avLst/>
            </a:prstGeom>
            <a:solidFill>
              <a:schemeClr val="accent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4523" name="Rectangle 8"/>
            <p:cNvSpPr>
              <a:spLocks noChangeArrowheads="1"/>
            </p:cNvSpPr>
            <p:nvPr/>
          </p:nvSpPr>
          <p:spPr bwMode="auto">
            <a:xfrm>
              <a:off x="4710" y="2290"/>
              <a:ext cx="524" cy="47"/>
            </a:xfrm>
            <a:prstGeom prst="rect">
              <a:avLst/>
            </a:prstGeom>
            <a:solidFill>
              <a:schemeClr val="accent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64521" name="Group 9"/>
          <p:cNvGrpSpPr/>
          <p:nvPr/>
        </p:nvGrpSpPr>
        <p:grpSpPr bwMode="auto">
          <a:xfrm>
            <a:off x="3464985" y="3233209"/>
            <a:ext cx="1602316" cy="99483"/>
            <a:chOff x="3596" y="2055"/>
            <a:chExt cx="757" cy="47"/>
          </a:xfrm>
        </p:grpSpPr>
        <p:sp>
          <p:nvSpPr>
            <p:cNvPr id="14520" name="Rectangle 10"/>
            <p:cNvSpPr>
              <a:spLocks noChangeArrowheads="1"/>
            </p:cNvSpPr>
            <p:nvPr/>
          </p:nvSpPr>
          <p:spPr bwMode="auto">
            <a:xfrm>
              <a:off x="4178" y="2055"/>
              <a:ext cx="175" cy="47"/>
            </a:xfrm>
            <a:prstGeom prst="rect">
              <a:avLst/>
            </a:prstGeom>
            <a:solidFill>
              <a:schemeClr val="accent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4521" name="Rectangle 11"/>
            <p:cNvSpPr>
              <a:spLocks noChangeArrowheads="1"/>
            </p:cNvSpPr>
            <p:nvPr/>
          </p:nvSpPr>
          <p:spPr bwMode="auto">
            <a:xfrm>
              <a:off x="3596" y="2055"/>
              <a:ext cx="524" cy="47"/>
            </a:xfrm>
            <a:prstGeom prst="rect">
              <a:avLst/>
            </a:prstGeom>
            <a:solidFill>
              <a:schemeClr val="accent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64524" name="Group 12"/>
          <p:cNvGrpSpPr/>
          <p:nvPr/>
        </p:nvGrpSpPr>
        <p:grpSpPr bwMode="auto">
          <a:xfrm>
            <a:off x="8688918" y="3089276"/>
            <a:ext cx="1606549" cy="99483"/>
            <a:chOff x="4886" y="1938"/>
            <a:chExt cx="759" cy="47"/>
          </a:xfrm>
        </p:grpSpPr>
        <p:sp>
          <p:nvSpPr>
            <p:cNvPr id="14518" name="Rectangle 13"/>
            <p:cNvSpPr>
              <a:spLocks noChangeArrowheads="1"/>
            </p:cNvSpPr>
            <p:nvPr/>
          </p:nvSpPr>
          <p:spPr bwMode="auto">
            <a:xfrm>
              <a:off x="5468" y="1938"/>
              <a:ext cx="177" cy="47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4519" name="Rectangle 14"/>
            <p:cNvSpPr>
              <a:spLocks noChangeArrowheads="1"/>
            </p:cNvSpPr>
            <p:nvPr/>
          </p:nvSpPr>
          <p:spPr bwMode="auto">
            <a:xfrm>
              <a:off x="4886" y="1938"/>
              <a:ext cx="524" cy="47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64527" name="Group 15"/>
          <p:cNvGrpSpPr/>
          <p:nvPr/>
        </p:nvGrpSpPr>
        <p:grpSpPr bwMode="auto">
          <a:xfrm>
            <a:off x="6479118" y="2564344"/>
            <a:ext cx="1602316" cy="95249"/>
            <a:chOff x="4759" y="1740"/>
            <a:chExt cx="757" cy="45"/>
          </a:xfrm>
        </p:grpSpPr>
        <p:sp>
          <p:nvSpPr>
            <p:cNvPr id="14516" name="Rectangle 16"/>
            <p:cNvSpPr>
              <a:spLocks noChangeArrowheads="1"/>
            </p:cNvSpPr>
            <p:nvPr/>
          </p:nvSpPr>
          <p:spPr bwMode="auto">
            <a:xfrm>
              <a:off x="5339" y="1740"/>
              <a:ext cx="177" cy="45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4517" name="Rectangle 17"/>
            <p:cNvSpPr>
              <a:spLocks noChangeArrowheads="1"/>
            </p:cNvSpPr>
            <p:nvPr/>
          </p:nvSpPr>
          <p:spPr bwMode="auto">
            <a:xfrm>
              <a:off x="4759" y="1740"/>
              <a:ext cx="522" cy="45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64530" name="Group 18"/>
          <p:cNvGrpSpPr/>
          <p:nvPr/>
        </p:nvGrpSpPr>
        <p:grpSpPr bwMode="auto">
          <a:xfrm rot="10800000">
            <a:off x="1049867" y="2924177"/>
            <a:ext cx="2887133" cy="1443567"/>
            <a:chOff x="1837" y="302"/>
            <a:chExt cx="1364" cy="682"/>
          </a:xfrm>
        </p:grpSpPr>
        <p:sp>
          <p:nvSpPr>
            <p:cNvPr id="14401" name="Freeform 19"/>
            <p:cNvSpPr/>
            <p:nvPr/>
          </p:nvSpPr>
          <p:spPr bwMode="auto">
            <a:xfrm>
              <a:off x="1839" y="302"/>
              <a:ext cx="1360" cy="71"/>
            </a:xfrm>
            <a:custGeom>
              <a:avLst/>
              <a:gdLst>
                <a:gd name="T0" fmla="*/ 1360 w 686"/>
                <a:gd name="T1" fmla="*/ 71 h 36"/>
                <a:gd name="T2" fmla="*/ 0 w 686"/>
                <a:gd name="T3" fmla="*/ 61 h 36"/>
                <a:gd name="T4" fmla="*/ 61 w 686"/>
                <a:gd name="T5" fmla="*/ 0 h 36"/>
                <a:gd name="T6" fmla="*/ 1299 w 686"/>
                <a:gd name="T7" fmla="*/ 10 h 36"/>
                <a:gd name="T8" fmla="*/ 1360 w 686"/>
                <a:gd name="T9" fmla="*/ 71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86" h="36">
                  <a:moveTo>
                    <a:pt x="686" y="36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13"/>
                    <a:pt x="14" y="0"/>
                    <a:pt x="31" y="0"/>
                  </a:cubicBezTo>
                  <a:cubicBezTo>
                    <a:pt x="655" y="5"/>
                    <a:pt x="655" y="5"/>
                    <a:pt x="655" y="5"/>
                  </a:cubicBezTo>
                  <a:cubicBezTo>
                    <a:pt x="672" y="5"/>
                    <a:pt x="686" y="19"/>
                    <a:pt x="686" y="3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02" name="Freeform 20"/>
            <p:cNvSpPr/>
            <p:nvPr/>
          </p:nvSpPr>
          <p:spPr bwMode="auto">
            <a:xfrm>
              <a:off x="1920" y="363"/>
              <a:ext cx="1192" cy="621"/>
            </a:xfrm>
            <a:custGeom>
              <a:avLst/>
              <a:gdLst>
                <a:gd name="T0" fmla="*/ 1148 w 601"/>
                <a:gd name="T1" fmla="*/ 621 h 313"/>
                <a:gd name="T2" fmla="*/ 38 w 601"/>
                <a:gd name="T3" fmla="*/ 611 h 313"/>
                <a:gd name="T4" fmla="*/ 0 w 601"/>
                <a:gd name="T5" fmla="*/ 573 h 313"/>
                <a:gd name="T6" fmla="*/ 4 w 601"/>
                <a:gd name="T7" fmla="*/ 0 h 313"/>
                <a:gd name="T8" fmla="*/ 1192 w 601"/>
                <a:gd name="T9" fmla="*/ 10 h 313"/>
                <a:gd name="T10" fmla="*/ 1188 w 601"/>
                <a:gd name="T11" fmla="*/ 583 h 313"/>
                <a:gd name="T12" fmla="*/ 1148 w 601"/>
                <a:gd name="T13" fmla="*/ 621 h 3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1" h="313">
                  <a:moveTo>
                    <a:pt x="579" y="313"/>
                  </a:moveTo>
                  <a:cubicBezTo>
                    <a:pt x="19" y="308"/>
                    <a:pt x="19" y="308"/>
                    <a:pt x="19" y="308"/>
                  </a:cubicBezTo>
                  <a:cubicBezTo>
                    <a:pt x="8" y="308"/>
                    <a:pt x="0" y="299"/>
                    <a:pt x="0" y="289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601" y="5"/>
                    <a:pt x="601" y="5"/>
                    <a:pt x="601" y="5"/>
                  </a:cubicBezTo>
                  <a:cubicBezTo>
                    <a:pt x="599" y="294"/>
                    <a:pt x="599" y="294"/>
                    <a:pt x="599" y="294"/>
                  </a:cubicBezTo>
                  <a:cubicBezTo>
                    <a:pt x="599" y="304"/>
                    <a:pt x="590" y="313"/>
                    <a:pt x="579" y="3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03" name="Freeform 21"/>
            <p:cNvSpPr/>
            <p:nvPr/>
          </p:nvSpPr>
          <p:spPr bwMode="auto">
            <a:xfrm>
              <a:off x="1900" y="340"/>
              <a:ext cx="1192" cy="620"/>
            </a:xfrm>
            <a:custGeom>
              <a:avLst/>
              <a:gdLst>
                <a:gd name="T0" fmla="*/ 1148 w 601"/>
                <a:gd name="T1" fmla="*/ 620 h 313"/>
                <a:gd name="T2" fmla="*/ 38 w 601"/>
                <a:gd name="T3" fmla="*/ 610 h 313"/>
                <a:gd name="T4" fmla="*/ 0 w 601"/>
                <a:gd name="T5" fmla="*/ 570 h 313"/>
                <a:gd name="T6" fmla="*/ 4 w 601"/>
                <a:gd name="T7" fmla="*/ 0 h 313"/>
                <a:gd name="T8" fmla="*/ 1192 w 601"/>
                <a:gd name="T9" fmla="*/ 10 h 313"/>
                <a:gd name="T10" fmla="*/ 1188 w 601"/>
                <a:gd name="T11" fmla="*/ 580 h 313"/>
                <a:gd name="T12" fmla="*/ 1148 w 601"/>
                <a:gd name="T13" fmla="*/ 620 h 3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1" h="313">
                  <a:moveTo>
                    <a:pt x="579" y="313"/>
                  </a:moveTo>
                  <a:cubicBezTo>
                    <a:pt x="19" y="308"/>
                    <a:pt x="19" y="308"/>
                    <a:pt x="19" y="308"/>
                  </a:cubicBezTo>
                  <a:cubicBezTo>
                    <a:pt x="8" y="308"/>
                    <a:pt x="0" y="299"/>
                    <a:pt x="0" y="288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601" y="5"/>
                    <a:pt x="601" y="5"/>
                    <a:pt x="601" y="5"/>
                  </a:cubicBezTo>
                  <a:cubicBezTo>
                    <a:pt x="599" y="293"/>
                    <a:pt x="599" y="293"/>
                    <a:pt x="599" y="293"/>
                  </a:cubicBezTo>
                  <a:cubicBezTo>
                    <a:pt x="599" y="304"/>
                    <a:pt x="590" y="313"/>
                    <a:pt x="579" y="313"/>
                  </a:cubicBezTo>
                </a:path>
              </a:pathLst>
            </a:custGeom>
            <a:solidFill>
              <a:srgbClr val="F5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04" name="Freeform 22"/>
            <p:cNvSpPr/>
            <p:nvPr/>
          </p:nvSpPr>
          <p:spPr bwMode="auto">
            <a:xfrm>
              <a:off x="1924" y="361"/>
              <a:ext cx="1188" cy="14"/>
            </a:xfrm>
            <a:custGeom>
              <a:avLst/>
              <a:gdLst>
                <a:gd name="T0" fmla="*/ 0 w 1188"/>
                <a:gd name="T1" fmla="*/ 2 h 14"/>
                <a:gd name="T2" fmla="*/ 0 w 1188"/>
                <a:gd name="T3" fmla="*/ 4 h 14"/>
                <a:gd name="T4" fmla="*/ 1188 w 1188"/>
                <a:gd name="T5" fmla="*/ 14 h 14"/>
                <a:gd name="T6" fmla="*/ 1188 w 1188"/>
                <a:gd name="T7" fmla="*/ 10 h 14"/>
                <a:gd name="T8" fmla="*/ 0 w 1188"/>
                <a:gd name="T9" fmla="*/ 0 h 14"/>
                <a:gd name="T10" fmla="*/ 0 w 1188"/>
                <a:gd name="T11" fmla="*/ 4 h 14"/>
                <a:gd name="T12" fmla="*/ 0 w 1188"/>
                <a:gd name="T13" fmla="*/ 2 h 14"/>
                <a:gd name="T14" fmla="*/ 0 w 1188"/>
                <a:gd name="T15" fmla="*/ 4 h 14"/>
                <a:gd name="T16" fmla="*/ 1188 w 1188"/>
                <a:gd name="T17" fmla="*/ 14 h 14"/>
                <a:gd name="T18" fmla="*/ 1188 w 1188"/>
                <a:gd name="T19" fmla="*/ 10 h 14"/>
                <a:gd name="T20" fmla="*/ 0 w 1188"/>
                <a:gd name="T21" fmla="*/ 0 h 14"/>
                <a:gd name="T22" fmla="*/ 0 w 1188"/>
                <a:gd name="T23" fmla="*/ 4 h 14"/>
                <a:gd name="T24" fmla="*/ 0 w 1188"/>
                <a:gd name="T25" fmla="*/ 2 h 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88" h="14">
                  <a:moveTo>
                    <a:pt x="0" y="2"/>
                  </a:moveTo>
                  <a:lnTo>
                    <a:pt x="0" y="4"/>
                  </a:lnTo>
                  <a:lnTo>
                    <a:pt x="1188" y="14"/>
                  </a:lnTo>
                  <a:lnTo>
                    <a:pt x="1188" y="1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4"/>
                  </a:lnTo>
                  <a:lnTo>
                    <a:pt x="1188" y="14"/>
                  </a:lnTo>
                  <a:lnTo>
                    <a:pt x="1188" y="1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05" name="Freeform 23"/>
            <p:cNvSpPr/>
            <p:nvPr/>
          </p:nvSpPr>
          <p:spPr bwMode="auto">
            <a:xfrm>
              <a:off x="1924" y="361"/>
              <a:ext cx="1188" cy="14"/>
            </a:xfrm>
            <a:custGeom>
              <a:avLst/>
              <a:gdLst>
                <a:gd name="T0" fmla="*/ 0 w 1188"/>
                <a:gd name="T1" fmla="*/ 2 h 14"/>
                <a:gd name="T2" fmla="*/ 0 w 1188"/>
                <a:gd name="T3" fmla="*/ 4 h 14"/>
                <a:gd name="T4" fmla="*/ 1188 w 1188"/>
                <a:gd name="T5" fmla="*/ 14 h 14"/>
                <a:gd name="T6" fmla="*/ 1188 w 1188"/>
                <a:gd name="T7" fmla="*/ 10 h 14"/>
                <a:gd name="T8" fmla="*/ 0 w 1188"/>
                <a:gd name="T9" fmla="*/ 0 h 14"/>
                <a:gd name="T10" fmla="*/ 0 w 1188"/>
                <a:gd name="T11" fmla="*/ 4 h 14"/>
                <a:gd name="T12" fmla="*/ 0 w 1188"/>
                <a:gd name="T13" fmla="*/ 2 h 14"/>
                <a:gd name="T14" fmla="*/ 0 w 1188"/>
                <a:gd name="T15" fmla="*/ 4 h 14"/>
                <a:gd name="T16" fmla="*/ 1188 w 1188"/>
                <a:gd name="T17" fmla="*/ 14 h 14"/>
                <a:gd name="T18" fmla="*/ 1188 w 1188"/>
                <a:gd name="T19" fmla="*/ 10 h 14"/>
                <a:gd name="T20" fmla="*/ 0 w 1188"/>
                <a:gd name="T21" fmla="*/ 0 h 14"/>
                <a:gd name="T22" fmla="*/ 0 w 1188"/>
                <a:gd name="T23" fmla="*/ 4 h 14"/>
                <a:gd name="T24" fmla="*/ 0 w 1188"/>
                <a:gd name="T25" fmla="*/ 2 h 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88" h="14">
                  <a:moveTo>
                    <a:pt x="0" y="2"/>
                  </a:moveTo>
                  <a:lnTo>
                    <a:pt x="0" y="4"/>
                  </a:lnTo>
                  <a:lnTo>
                    <a:pt x="1188" y="14"/>
                  </a:lnTo>
                  <a:lnTo>
                    <a:pt x="1188" y="1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4"/>
                  </a:lnTo>
                  <a:lnTo>
                    <a:pt x="1188" y="14"/>
                  </a:lnTo>
                  <a:lnTo>
                    <a:pt x="1188" y="1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06" name="Freeform 24"/>
            <p:cNvSpPr>
              <a:spLocks noEditPoints="1"/>
            </p:cNvSpPr>
            <p:nvPr/>
          </p:nvSpPr>
          <p:spPr bwMode="auto">
            <a:xfrm>
              <a:off x="1837" y="348"/>
              <a:ext cx="1364" cy="27"/>
            </a:xfrm>
            <a:custGeom>
              <a:avLst/>
              <a:gdLst>
                <a:gd name="T0" fmla="*/ 0 w 688"/>
                <a:gd name="T1" fmla="*/ 15 h 14"/>
                <a:gd name="T2" fmla="*/ 0 w 688"/>
                <a:gd name="T3" fmla="*/ 15 h 14"/>
                <a:gd name="T4" fmla="*/ 0 w 688"/>
                <a:gd name="T5" fmla="*/ 15 h 14"/>
                <a:gd name="T6" fmla="*/ 0 w 688"/>
                <a:gd name="T7" fmla="*/ 15 h 14"/>
                <a:gd name="T8" fmla="*/ 1360 w 688"/>
                <a:gd name="T9" fmla="*/ 10 h 14"/>
                <a:gd name="T10" fmla="*/ 1362 w 688"/>
                <a:gd name="T11" fmla="*/ 25 h 14"/>
                <a:gd name="T12" fmla="*/ 1275 w 688"/>
                <a:gd name="T13" fmla="*/ 25 h 14"/>
                <a:gd name="T14" fmla="*/ 1275 w 688"/>
                <a:gd name="T15" fmla="*/ 25 h 14"/>
                <a:gd name="T16" fmla="*/ 1275 w 688"/>
                <a:gd name="T17" fmla="*/ 27 h 14"/>
                <a:gd name="T18" fmla="*/ 1275 w 688"/>
                <a:gd name="T19" fmla="*/ 27 h 14"/>
                <a:gd name="T20" fmla="*/ 1364 w 688"/>
                <a:gd name="T21" fmla="*/ 27 h 14"/>
                <a:gd name="T22" fmla="*/ 1364 w 688"/>
                <a:gd name="T23" fmla="*/ 10 h 14"/>
                <a:gd name="T24" fmla="*/ 1360 w 688"/>
                <a:gd name="T25" fmla="*/ 10 h 14"/>
                <a:gd name="T26" fmla="*/ 0 w 688"/>
                <a:gd name="T27" fmla="*/ 8 h 14"/>
                <a:gd name="T28" fmla="*/ 0 w 688"/>
                <a:gd name="T29" fmla="*/ 15 h 14"/>
                <a:gd name="T30" fmla="*/ 0 w 688"/>
                <a:gd name="T31" fmla="*/ 8 h 14"/>
                <a:gd name="T32" fmla="*/ 0 w 688"/>
                <a:gd name="T33" fmla="*/ 8 h 14"/>
                <a:gd name="T34" fmla="*/ 0 w 688"/>
                <a:gd name="T35" fmla="*/ 8 h 14"/>
                <a:gd name="T36" fmla="*/ 0 w 688"/>
                <a:gd name="T37" fmla="*/ 8 h 14"/>
                <a:gd name="T38" fmla="*/ 0 w 688"/>
                <a:gd name="T39" fmla="*/ 15 h 14"/>
                <a:gd name="T40" fmla="*/ 0 w 688"/>
                <a:gd name="T41" fmla="*/ 8 h 14"/>
                <a:gd name="T42" fmla="*/ 0 w 688"/>
                <a:gd name="T43" fmla="*/ 0 h 14"/>
                <a:gd name="T44" fmla="*/ 0 w 688"/>
                <a:gd name="T45" fmla="*/ 15 h 14"/>
                <a:gd name="T46" fmla="*/ 87 w 688"/>
                <a:gd name="T47" fmla="*/ 17 h 14"/>
                <a:gd name="T48" fmla="*/ 87 w 688"/>
                <a:gd name="T49" fmla="*/ 15 h 14"/>
                <a:gd name="T50" fmla="*/ 87 w 688"/>
                <a:gd name="T51" fmla="*/ 15 h 14"/>
                <a:gd name="T52" fmla="*/ 2 w 688"/>
                <a:gd name="T53" fmla="*/ 15 h 14"/>
                <a:gd name="T54" fmla="*/ 4 w 688"/>
                <a:gd name="T55" fmla="*/ 0 h 14"/>
                <a:gd name="T56" fmla="*/ 0 w 688"/>
                <a:gd name="T57" fmla="*/ 0 h 1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688" h="14"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moveTo>
                    <a:pt x="686" y="5"/>
                  </a:moveTo>
                  <a:cubicBezTo>
                    <a:pt x="686" y="8"/>
                    <a:pt x="687" y="10"/>
                    <a:pt x="687" y="13"/>
                  </a:cubicBezTo>
                  <a:cubicBezTo>
                    <a:pt x="643" y="13"/>
                    <a:pt x="643" y="13"/>
                    <a:pt x="643" y="13"/>
                  </a:cubicBezTo>
                  <a:cubicBezTo>
                    <a:pt x="643" y="13"/>
                    <a:pt x="643" y="13"/>
                    <a:pt x="643" y="13"/>
                  </a:cubicBezTo>
                  <a:cubicBezTo>
                    <a:pt x="643" y="14"/>
                    <a:pt x="643" y="14"/>
                    <a:pt x="643" y="14"/>
                  </a:cubicBezTo>
                  <a:cubicBezTo>
                    <a:pt x="643" y="14"/>
                    <a:pt x="643" y="14"/>
                    <a:pt x="643" y="14"/>
                  </a:cubicBezTo>
                  <a:cubicBezTo>
                    <a:pt x="688" y="14"/>
                    <a:pt x="688" y="14"/>
                    <a:pt x="688" y="14"/>
                  </a:cubicBezTo>
                  <a:cubicBezTo>
                    <a:pt x="688" y="5"/>
                    <a:pt x="688" y="5"/>
                    <a:pt x="688" y="5"/>
                  </a:cubicBezTo>
                  <a:cubicBezTo>
                    <a:pt x="686" y="5"/>
                    <a:pt x="686" y="5"/>
                    <a:pt x="686" y="5"/>
                  </a:cubicBezTo>
                  <a:moveTo>
                    <a:pt x="0" y="4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moveTo>
                    <a:pt x="0" y="4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0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5"/>
                    <a:pt x="1" y="2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0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07" name="Freeform 25"/>
            <p:cNvSpPr/>
            <p:nvPr/>
          </p:nvSpPr>
          <p:spPr bwMode="auto">
            <a:xfrm>
              <a:off x="1839" y="348"/>
              <a:ext cx="1360" cy="25"/>
            </a:xfrm>
            <a:custGeom>
              <a:avLst/>
              <a:gdLst>
                <a:gd name="T0" fmla="*/ 2 w 686"/>
                <a:gd name="T1" fmla="*/ 0 h 13"/>
                <a:gd name="T2" fmla="*/ 0 w 686"/>
                <a:gd name="T3" fmla="*/ 15 h 13"/>
                <a:gd name="T4" fmla="*/ 85 w 686"/>
                <a:gd name="T5" fmla="*/ 15 h 13"/>
                <a:gd name="T6" fmla="*/ 85 w 686"/>
                <a:gd name="T7" fmla="*/ 13 h 13"/>
                <a:gd name="T8" fmla="*/ 1273 w 686"/>
                <a:gd name="T9" fmla="*/ 23 h 13"/>
                <a:gd name="T10" fmla="*/ 1273 w 686"/>
                <a:gd name="T11" fmla="*/ 25 h 13"/>
                <a:gd name="T12" fmla="*/ 1360 w 686"/>
                <a:gd name="T13" fmla="*/ 25 h 13"/>
                <a:gd name="T14" fmla="*/ 1358 w 686"/>
                <a:gd name="T15" fmla="*/ 10 h 13"/>
                <a:gd name="T16" fmla="*/ 2 w 686"/>
                <a:gd name="T17" fmla="*/ 0 h 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86" h="13">
                  <a:moveTo>
                    <a:pt x="1" y="0"/>
                  </a:moveTo>
                  <a:cubicBezTo>
                    <a:pt x="0" y="2"/>
                    <a:pt x="0" y="5"/>
                    <a:pt x="0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642" y="12"/>
                    <a:pt x="642" y="12"/>
                    <a:pt x="642" y="12"/>
                  </a:cubicBezTo>
                  <a:cubicBezTo>
                    <a:pt x="642" y="13"/>
                    <a:pt x="642" y="13"/>
                    <a:pt x="642" y="13"/>
                  </a:cubicBezTo>
                  <a:cubicBezTo>
                    <a:pt x="686" y="13"/>
                    <a:pt x="686" y="13"/>
                    <a:pt x="686" y="13"/>
                  </a:cubicBezTo>
                  <a:cubicBezTo>
                    <a:pt x="686" y="10"/>
                    <a:pt x="685" y="8"/>
                    <a:pt x="685" y="5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D0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08" name="Freeform 26"/>
            <p:cNvSpPr>
              <a:spLocks noEditPoints="1"/>
            </p:cNvSpPr>
            <p:nvPr/>
          </p:nvSpPr>
          <p:spPr bwMode="auto">
            <a:xfrm>
              <a:off x="3092" y="373"/>
              <a:ext cx="20" cy="2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2 h 2"/>
                <a:gd name="T6" fmla="*/ 20 w 20"/>
                <a:gd name="T7" fmla="*/ 2 h 2"/>
                <a:gd name="T8" fmla="*/ 0 w 20"/>
                <a:gd name="T9" fmla="*/ 2 h 2"/>
                <a:gd name="T10" fmla="*/ 20 w 20"/>
                <a:gd name="T11" fmla="*/ 0 h 2"/>
                <a:gd name="T12" fmla="*/ 20 w 20"/>
                <a:gd name="T13" fmla="*/ 0 h 2"/>
                <a:gd name="T14" fmla="*/ 20 w 20"/>
                <a:gd name="T15" fmla="*/ 0 h 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2"/>
                  </a:lnTo>
                  <a:lnTo>
                    <a:pt x="0" y="2"/>
                  </a:lnTo>
                  <a:close/>
                  <a:moveTo>
                    <a:pt x="20" y="0"/>
                  </a:moveTo>
                  <a:lnTo>
                    <a:pt x="20" y="0"/>
                  </a:lnTo>
                  <a:close/>
                </a:path>
              </a:pathLst>
            </a:custGeom>
            <a:solidFill>
              <a:srgbClr val="D0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09" name="Freeform 27"/>
            <p:cNvSpPr>
              <a:spLocks noEditPoints="1"/>
            </p:cNvSpPr>
            <p:nvPr/>
          </p:nvSpPr>
          <p:spPr bwMode="auto">
            <a:xfrm>
              <a:off x="3092" y="373"/>
              <a:ext cx="20" cy="2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2 h 2"/>
                <a:gd name="T6" fmla="*/ 20 w 20"/>
                <a:gd name="T7" fmla="*/ 2 h 2"/>
                <a:gd name="T8" fmla="*/ 0 w 20"/>
                <a:gd name="T9" fmla="*/ 2 h 2"/>
                <a:gd name="T10" fmla="*/ 20 w 20"/>
                <a:gd name="T11" fmla="*/ 0 h 2"/>
                <a:gd name="T12" fmla="*/ 20 w 20"/>
                <a:gd name="T13" fmla="*/ 0 h 2"/>
                <a:gd name="T14" fmla="*/ 20 w 20"/>
                <a:gd name="T15" fmla="*/ 0 h 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2"/>
                  </a:lnTo>
                  <a:lnTo>
                    <a:pt x="0" y="2"/>
                  </a:lnTo>
                  <a:moveTo>
                    <a:pt x="20" y="0"/>
                  </a:moveTo>
                  <a:lnTo>
                    <a:pt x="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10" name="Freeform 28"/>
            <p:cNvSpPr>
              <a:spLocks noEditPoints="1"/>
            </p:cNvSpPr>
            <p:nvPr/>
          </p:nvSpPr>
          <p:spPr bwMode="auto">
            <a:xfrm>
              <a:off x="1924" y="363"/>
              <a:ext cx="1168" cy="12"/>
            </a:xfrm>
            <a:custGeom>
              <a:avLst/>
              <a:gdLst>
                <a:gd name="T0" fmla="*/ 527 w 1168"/>
                <a:gd name="T1" fmla="*/ 6 h 12"/>
                <a:gd name="T2" fmla="*/ 1168 w 1168"/>
                <a:gd name="T3" fmla="*/ 12 h 12"/>
                <a:gd name="T4" fmla="*/ 1168 w 1168"/>
                <a:gd name="T5" fmla="*/ 12 h 12"/>
                <a:gd name="T6" fmla="*/ 527 w 1168"/>
                <a:gd name="T7" fmla="*/ 6 h 12"/>
                <a:gd name="T8" fmla="*/ 0 w 1168"/>
                <a:gd name="T9" fmla="*/ 0 h 12"/>
                <a:gd name="T10" fmla="*/ 0 w 1168"/>
                <a:gd name="T11" fmla="*/ 2 h 12"/>
                <a:gd name="T12" fmla="*/ 0 w 1168"/>
                <a:gd name="T13" fmla="*/ 2 h 12"/>
                <a:gd name="T14" fmla="*/ 0 w 1168"/>
                <a:gd name="T15" fmla="*/ 0 h 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68" h="12">
                  <a:moveTo>
                    <a:pt x="527" y="6"/>
                  </a:moveTo>
                  <a:lnTo>
                    <a:pt x="1168" y="12"/>
                  </a:lnTo>
                  <a:lnTo>
                    <a:pt x="527" y="6"/>
                  </a:lnTo>
                  <a:close/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11" name="Freeform 29"/>
            <p:cNvSpPr>
              <a:spLocks noEditPoints="1"/>
            </p:cNvSpPr>
            <p:nvPr/>
          </p:nvSpPr>
          <p:spPr bwMode="auto">
            <a:xfrm>
              <a:off x="1924" y="363"/>
              <a:ext cx="1168" cy="12"/>
            </a:xfrm>
            <a:custGeom>
              <a:avLst/>
              <a:gdLst>
                <a:gd name="T0" fmla="*/ 527 w 1168"/>
                <a:gd name="T1" fmla="*/ 6 h 12"/>
                <a:gd name="T2" fmla="*/ 1168 w 1168"/>
                <a:gd name="T3" fmla="*/ 12 h 12"/>
                <a:gd name="T4" fmla="*/ 1168 w 1168"/>
                <a:gd name="T5" fmla="*/ 12 h 12"/>
                <a:gd name="T6" fmla="*/ 527 w 1168"/>
                <a:gd name="T7" fmla="*/ 6 h 12"/>
                <a:gd name="T8" fmla="*/ 0 w 1168"/>
                <a:gd name="T9" fmla="*/ 0 h 12"/>
                <a:gd name="T10" fmla="*/ 0 w 1168"/>
                <a:gd name="T11" fmla="*/ 2 h 12"/>
                <a:gd name="T12" fmla="*/ 0 w 1168"/>
                <a:gd name="T13" fmla="*/ 2 h 12"/>
                <a:gd name="T14" fmla="*/ 0 w 1168"/>
                <a:gd name="T15" fmla="*/ 0 h 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68" h="12">
                  <a:moveTo>
                    <a:pt x="527" y="6"/>
                  </a:moveTo>
                  <a:lnTo>
                    <a:pt x="1168" y="12"/>
                  </a:lnTo>
                  <a:lnTo>
                    <a:pt x="527" y="6"/>
                  </a:lnTo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12" name="Freeform 30"/>
            <p:cNvSpPr/>
            <p:nvPr/>
          </p:nvSpPr>
          <p:spPr bwMode="auto">
            <a:xfrm>
              <a:off x="1924" y="361"/>
              <a:ext cx="1188" cy="14"/>
            </a:xfrm>
            <a:custGeom>
              <a:avLst/>
              <a:gdLst>
                <a:gd name="T0" fmla="*/ 0 w 1188"/>
                <a:gd name="T1" fmla="*/ 0 h 14"/>
                <a:gd name="T2" fmla="*/ 0 w 1188"/>
                <a:gd name="T3" fmla="*/ 2 h 14"/>
                <a:gd name="T4" fmla="*/ 0 w 1188"/>
                <a:gd name="T5" fmla="*/ 2 h 14"/>
                <a:gd name="T6" fmla="*/ 0 w 1188"/>
                <a:gd name="T7" fmla="*/ 4 h 14"/>
                <a:gd name="T8" fmla="*/ 527 w 1188"/>
                <a:gd name="T9" fmla="*/ 8 h 14"/>
                <a:gd name="T10" fmla="*/ 1168 w 1188"/>
                <a:gd name="T11" fmla="*/ 14 h 14"/>
                <a:gd name="T12" fmla="*/ 1188 w 1188"/>
                <a:gd name="T13" fmla="*/ 14 h 14"/>
                <a:gd name="T14" fmla="*/ 1188 w 1188"/>
                <a:gd name="T15" fmla="*/ 12 h 14"/>
                <a:gd name="T16" fmla="*/ 1188 w 1188"/>
                <a:gd name="T17" fmla="*/ 12 h 14"/>
                <a:gd name="T18" fmla="*/ 1188 w 1188"/>
                <a:gd name="T19" fmla="*/ 10 h 14"/>
                <a:gd name="T20" fmla="*/ 0 w 1188"/>
                <a:gd name="T21" fmla="*/ 0 h 1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88" h="14">
                  <a:moveTo>
                    <a:pt x="0" y="0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527" y="8"/>
                  </a:lnTo>
                  <a:lnTo>
                    <a:pt x="1168" y="14"/>
                  </a:lnTo>
                  <a:lnTo>
                    <a:pt x="1188" y="14"/>
                  </a:lnTo>
                  <a:lnTo>
                    <a:pt x="1188" y="12"/>
                  </a:lnTo>
                  <a:lnTo>
                    <a:pt x="1188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13" name="Freeform 31"/>
            <p:cNvSpPr/>
            <p:nvPr/>
          </p:nvSpPr>
          <p:spPr bwMode="auto">
            <a:xfrm>
              <a:off x="1924" y="361"/>
              <a:ext cx="1188" cy="14"/>
            </a:xfrm>
            <a:custGeom>
              <a:avLst/>
              <a:gdLst>
                <a:gd name="T0" fmla="*/ 0 w 1188"/>
                <a:gd name="T1" fmla="*/ 0 h 14"/>
                <a:gd name="T2" fmla="*/ 0 w 1188"/>
                <a:gd name="T3" fmla="*/ 2 h 14"/>
                <a:gd name="T4" fmla="*/ 0 w 1188"/>
                <a:gd name="T5" fmla="*/ 2 h 14"/>
                <a:gd name="T6" fmla="*/ 0 w 1188"/>
                <a:gd name="T7" fmla="*/ 4 h 14"/>
                <a:gd name="T8" fmla="*/ 527 w 1188"/>
                <a:gd name="T9" fmla="*/ 8 h 14"/>
                <a:gd name="T10" fmla="*/ 1168 w 1188"/>
                <a:gd name="T11" fmla="*/ 14 h 14"/>
                <a:gd name="T12" fmla="*/ 1188 w 1188"/>
                <a:gd name="T13" fmla="*/ 14 h 14"/>
                <a:gd name="T14" fmla="*/ 1188 w 1188"/>
                <a:gd name="T15" fmla="*/ 12 h 14"/>
                <a:gd name="T16" fmla="*/ 1188 w 1188"/>
                <a:gd name="T17" fmla="*/ 12 h 14"/>
                <a:gd name="T18" fmla="*/ 1188 w 1188"/>
                <a:gd name="T19" fmla="*/ 10 h 14"/>
                <a:gd name="T20" fmla="*/ 0 w 1188"/>
                <a:gd name="T21" fmla="*/ 0 h 1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88" h="14">
                  <a:moveTo>
                    <a:pt x="0" y="0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527" y="8"/>
                  </a:lnTo>
                  <a:lnTo>
                    <a:pt x="1168" y="14"/>
                  </a:lnTo>
                  <a:lnTo>
                    <a:pt x="1188" y="14"/>
                  </a:lnTo>
                  <a:lnTo>
                    <a:pt x="1188" y="12"/>
                  </a:lnTo>
                  <a:lnTo>
                    <a:pt x="1188" y="1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14" name="Freeform 32"/>
            <p:cNvSpPr/>
            <p:nvPr/>
          </p:nvSpPr>
          <p:spPr bwMode="auto">
            <a:xfrm>
              <a:off x="2265" y="798"/>
              <a:ext cx="250" cy="130"/>
            </a:xfrm>
            <a:custGeom>
              <a:avLst/>
              <a:gdLst>
                <a:gd name="T0" fmla="*/ 248 w 250"/>
                <a:gd name="T1" fmla="*/ 130 h 130"/>
                <a:gd name="T2" fmla="*/ 0 w 250"/>
                <a:gd name="T3" fmla="*/ 128 h 130"/>
                <a:gd name="T4" fmla="*/ 2 w 250"/>
                <a:gd name="T5" fmla="*/ 0 h 130"/>
                <a:gd name="T6" fmla="*/ 250 w 250"/>
                <a:gd name="T7" fmla="*/ 2 h 130"/>
                <a:gd name="T8" fmla="*/ 248 w 250"/>
                <a:gd name="T9" fmla="*/ 130 h 1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0" h="130">
                  <a:moveTo>
                    <a:pt x="248" y="130"/>
                  </a:moveTo>
                  <a:lnTo>
                    <a:pt x="0" y="128"/>
                  </a:lnTo>
                  <a:lnTo>
                    <a:pt x="2" y="0"/>
                  </a:lnTo>
                  <a:lnTo>
                    <a:pt x="250" y="2"/>
                  </a:lnTo>
                  <a:lnTo>
                    <a:pt x="248" y="130"/>
                  </a:lnTo>
                  <a:close/>
                </a:path>
              </a:pathLst>
            </a:custGeom>
            <a:solidFill>
              <a:srgbClr val="E3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15" name="Freeform 33"/>
            <p:cNvSpPr/>
            <p:nvPr/>
          </p:nvSpPr>
          <p:spPr bwMode="auto">
            <a:xfrm>
              <a:off x="2265" y="796"/>
              <a:ext cx="250" cy="134"/>
            </a:xfrm>
            <a:custGeom>
              <a:avLst/>
              <a:gdLst>
                <a:gd name="T0" fmla="*/ 248 w 250"/>
                <a:gd name="T1" fmla="*/ 132 h 134"/>
                <a:gd name="T2" fmla="*/ 248 w 250"/>
                <a:gd name="T3" fmla="*/ 132 h 134"/>
                <a:gd name="T4" fmla="*/ 2 w 250"/>
                <a:gd name="T5" fmla="*/ 130 h 134"/>
                <a:gd name="T6" fmla="*/ 4 w 250"/>
                <a:gd name="T7" fmla="*/ 2 h 134"/>
                <a:gd name="T8" fmla="*/ 248 w 250"/>
                <a:gd name="T9" fmla="*/ 4 h 134"/>
                <a:gd name="T10" fmla="*/ 246 w 250"/>
                <a:gd name="T11" fmla="*/ 132 h 134"/>
                <a:gd name="T12" fmla="*/ 248 w 250"/>
                <a:gd name="T13" fmla="*/ 132 h 134"/>
                <a:gd name="T14" fmla="*/ 248 w 250"/>
                <a:gd name="T15" fmla="*/ 132 h 134"/>
                <a:gd name="T16" fmla="*/ 248 w 250"/>
                <a:gd name="T17" fmla="*/ 132 h 134"/>
                <a:gd name="T18" fmla="*/ 250 w 250"/>
                <a:gd name="T19" fmla="*/ 132 h 134"/>
                <a:gd name="T20" fmla="*/ 250 w 250"/>
                <a:gd name="T21" fmla="*/ 2 h 134"/>
                <a:gd name="T22" fmla="*/ 0 w 250"/>
                <a:gd name="T23" fmla="*/ 0 h 134"/>
                <a:gd name="T24" fmla="*/ 0 w 250"/>
                <a:gd name="T25" fmla="*/ 132 h 134"/>
                <a:gd name="T26" fmla="*/ 250 w 250"/>
                <a:gd name="T27" fmla="*/ 134 h 134"/>
                <a:gd name="T28" fmla="*/ 250 w 250"/>
                <a:gd name="T29" fmla="*/ 132 h 134"/>
                <a:gd name="T30" fmla="*/ 248 w 250"/>
                <a:gd name="T31" fmla="*/ 132 h 13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50" h="134">
                  <a:moveTo>
                    <a:pt x="248" y="132"/>
                  </a:moveTo>
                  <a:lnTo>
                    <a:pt x="248" y="132"/>
                  </a:lnTo>
                  <a:lnTo>
                    <a:pt x="2" y="130"/>
                  </a:lnTo>
                  <a:lnTo>
                    <a:pt x="4" y="2"/>
                  </a:lnTo>
                  <a:lnTo>
                    <a:pt x="248" y="4"/>
                  </a:lnTo>
                  <a:lnTo>
                    <a:pt x="246" y="132"/>
                  </a:lnTo>
                  <a:lnTo>
                    <a:pt x="248" y="132"/>
                  </a:lnTo>
                  <a:lnTo>
                    <a:pt x="250" y="132"/>
                  </a:lnTo>
                  <a:lnTo>
                    <a:pt x="250" y="2"/>
                  </a:lnTo>
                  <a:lnTo>
                    <a:pt x="0" y="0"/>
                  </a:lnTo>
                  <a:lnTo>
                    <a:pt x="0" y="132"/>
                  </a:lnTo>
                  <a:lnTo>
                    <a:pt x="250" y="134"/>
                  </a:lnTo>
                  <a:lnTo>
                    <a:pt x="250" y="132"/>
                  </a:lnTo>
                  <a:lnTo>
                    <a:pt x="248" y="132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16" name="Freeform 34"/>
            <p:cNvSpPr/>
            <p:nvPr/>
          </p:nvSpPr>
          <p:spPr bwMode="auto">
            <a:xfrm>
              <a:off x="2265" y="800"/>
              <a:ext cx="250" cy="130"/>
            </a:xfrm>
            <a:custGeom>
              <a:avLst/>
              <a:gdLst>
                <a:gd name="T0" fmla="*/ 250 w 250"/>
                <a:gd name="T1" fmla="*/ 130 h 130"/>
                <a:gd name="T2" fmla="*/ 0 w 250"/>
                <a:gd name="T3" fmla="*/ 128 h 130"/>
                <a:gd name="T4" fmla="*/ 0 w 250"/>
                <a:gd name="T5" fmla="*/ 126 h 130"/>
                <a:gd name="T6" fmla="*/ 246 w 250"/>
                <a:gd name="T7" fmla="*/ 128 h 130"/>
                <a:gd name="T8" fmla="*/ 248 w 250"/>
                <a:gd name="T9" fmla="*/ 0 h 130"/>
                <a:gd name="T10" fmla="*/ 250 w 250"/>
                <a:gd name="T11" fmla="*/ 0 h 130"/>
                <a:gd name="T12" fmla="*/ 250 w 250"/>
                <a:gd name="T13" fmla="*/ 130 h 1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50" h="130">
                  <a:moveTo>
                    <a:pt x="250" y="130"/>
                  </a:moveTo>
                  <a:lnTo>
                    <a:pt x="0" y="128"/>
                  </a:lnTo>
                  <a:lnTo>
                    <a:pt x="0" y="126"/>
                  </a:lnTo>
                  <a:lnTo>
                    <a:pt x="246" y="128"/>
                  </a:lnTo>
                  <a:lnTo>
                    <a:pt x="248" y="0"/>
                  </a:lnTo>
                  <a:lnTo>
                    <a:pt x="250" y="0"/>
                  </a:lnTo>
                  <a:lnTo>
                    <a:pt x="25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17" name="Freeform 35"/>
            <p:cNvSpPr/>
            <p:nvPr/>
          </p:nvSpPr>
          <p:spPr bwMode="auto">
            <a:xfrm>
              <a:off x="1974" y="439"/>
              <a:ext cx="1086" cy="339"/>
            </a:xfrm>
            <a:custGeom>
              <a:avLst/>
              <a:gdLst>
                <a:gd name="T0" fmla="*/ 1084 w 1086"/>
                <a:gd name="T1" fmla="*/ 339 h 339"/>
                <a:gd name="T2" fmla="*/ 0 w 1086"/>
                <a:gd name="T3" fmla="*/ 329 h 339"/>
                <a:gd name="T4" fmla="*/ 2 w 1086"/>
                <a:gd name="T5" fmla="*/ 0 h 339"/>
                <a:gd name="T6" fmla="*/ 1086 w 1086"/>
                <a:gd name="T7" fmla="*/ 10 h 339"/>
                <a:gd name="T8" fmla="*/ 1084 w 1086"/>
                <a:gd name="T9" fmla="*/ 339 h 3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86" h="339">
                  <a:moveTo>
                    <a:pt x="1084" y="339"/>
                  </a:moveTo>
                  <a:lnTo>
                    <a:pt x="0" y="329"/>
                  </a:lnTo>
                  <a:lnTo>
                    <a:pt x="2" y="0"/>
                  </a:lnTo>
                  <a:lnTo>
                    <a:pt x="1086" y="10"/>
                  </a:lnTo>
                  <a:lnTo>
                    <a:pt x="1084" y="339"/>
                  </a:lnTo>
                  <a:close/>
                </a:path>
              </a:pathLst>
            </a:custGeom>
            <a:solidFill>
              <a:srgbClr val="E3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18" name="Freeform 36"/>
            <p:cNvSpPr/>
            <p:nvPr/>
          </p:nvSpPr>
          <p:spPr bwMode="auto">
            <a:xfrm>
              <a:off x="1974" y="439"/>
              <a:ext cx="1086" cy="339"/>
            </a:xfrm>
            <a:custGeom>
              <a:avLst/>
              <a:gdLst>
                <a:gd name="T0" fmla="*/ 1084 w 1086"/>
                <a:gd name="T1" fmla="*/ 339 h 339"/>
                <a:gd name="T2" fmla="*/ 0 w 1086"/>
                <a:gd name="T3" fmla="*/ 329 h 339"/>
                <a:gd name="T4" fmla="*/ 2 w 1086"/>
                <a:gd name="T5" fmla="*/ 0 h 339"/>
                <a:gd name="T6" fmla="*/ 1086 w 1086"/>
                <a:gd name="T7" fmla="*/ 10 h 339"/>
                <a:gd name="T8" fmla="*/ 1084 w 1086"/>
                <a:gd name="T9" fmla="*/ 339 h 3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86" h="339">
                  <a:moveTo>
                    <a:pt x="1084" y="339"/>
                  </a:moveTo>
                  <a:lnTo>
                    <a:pt x="0" y="329"/>
                  </a:lnTo>
                  <a:lnTo>
                    <a:pt x="2" y="0"/>
                  </a:lnTo>
                  <a:lnTo>
                    <a:pt x="1086" y="10"/>
                  </a:lnTo>
                  <a:lnTo>
                    <a:pt x="1084" y="3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19" name="Freeform 37"/>
            <p:cNvSpPr/>
            <p:nvPr/>
          </p:nvSpPr>
          <p:spPr bwMode="auto">
            <a:xfrm>
              <a:off x="1968" y="435"/>
              <a:ext cx="1098" cy="347"/>
            </a:xfrm>
            <a:custGeom>
              <a:avLst/>
              <a:gdLst>
                <a:gd name="T0" fmla="*/ 1090 w 1098"/>
                <a:gd name="T1" fmla="*/ 343 h 347"/>
                <a:gd name="T2" fmla="*/ 1090 w 1098"/>
                <a:gd name="T3" fmla="*/ 337 h 347"/>
                <a:gd name="T4" fmla="*/ 10 w 1098"/>
                <a:gd name="T5" fmla="*/ 329 h 347"/>
                <a:gd name="T6" fmla="*/ 14 w 1098"/>
                <a:gd name="T7" fmla="*/ 10 h 347"/>
                <a:gd name="T8" fmla="*/ 1086 w 1098"/>
                <a:gd name="T9" fmla="*/ 18 h 347"/>
                <a:gd name="T10" fmla="*/ 1084 w 1098"/>
                <a:gd name="T11" fmla="*/ 343 h 347"/>
                <a:gd name="T12" fmla="*/ 1090 w 1098"/>
                <a:gd name="T13" fmla="*/ 343 h 347"/>
                <a:gd name="T14" fmla="*/ 1090 w 1098"/>
                <a:gd name="T15" fmla="*/ 337 h 347"/>
                <a:gd name="T16" fmla="*/ 1090 w 1098"/>
                <a:gd name="T17" fmla="*/ 343 h 347"/>
                <a:gd name="T18" fmla="*/ 1094 w 1098"/>
                <a:gd name="T19" fmla="*/ 343 h 347"/>
                <a:gd name="T20" fmla="*/ 1098 w 1098"/>
                <a:gd name="T21" fmla="*/ 8 h 347"/>
                <a:gd name="T22" fmla="*/ 2 w 1098"/>
                <a:gd name="T23" fmla="*/ 0 h 347"/>
                <a:gd name="T24" fmla="*/ 0 w 1098"/>
                <a:gd name="T25" fmla="*/ 339 h 347"/>
                <a:gd name="T26" fmla="*/ 1094 w 1098"/>
                <a:gd name="T27" fmla="*/ 347 h 347"/>
                <a:gd name="T28" fmla="*/ 1094 w 1098"/>
                <a:gd name="T29" fmla="*/ 343 h 347"/>
                <a:gd name="T30" fmla="*/ 1090 w 1098"/>
                <a:gd name="T31" fmla="*/ 343 h 34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098" h="347">
                  <a:moveTo>
                    <a:pt x="1090" y="343"/>
                  </a:moveTo>
                  <a:lnTo>
                    <a:pt x="1090" y="337"/>
                  </a:lnTo>
                  <a:lnTo>
                    <a:pt x="10" y="329"/>
                  </a:lnTo>
                  <a:lnTo>
                    <a:pt x="14" y="10"/>
                  </a:lnTo>
                  <a:lnTo>
                    <a:pt x="1086" y="18"/>
                  </a:lnTo>
                  <a:lnTo>
                    <a:pt x="1084" y="343"/>
                  </a:lnTo>
                  <a:lnTo>
                    <a:pt x="1090" y="343"/>
                  </a:lnTo>
                  <a:lnTo>
                    <a:pt x="1090" y="337"/>
                  </a:lnTo>
                  <a:lnTo>
                    <a:pt x="1090" y="343"/>
                  </a:lnTo>
                  <a:lnTo>
                    <a:pt x="1094" y="343"/>
                  </a:lnTo>
                  <a:lnTo>
                    <a:pt x="1098" y="8"/>
                  </a:lnTo>
                  <a:lnTo>
                    <a:pt x="2" y="0"/>
                  </a:lnTo>
                  <a:lnTo>
                    <a:pt x="0" y="339"/>
                  </a:lnTo>
                  <a:lnTo>
                    <a:pt x="1094" y="347"/>
                  </a:lnTo>
                  <a:lnTo>
                    <a:pt x="1094" y="343"/>
                  </a:lnTo>
                  <a:lnTo>
                    <a:pt x="1090" y="343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20" name="Freeform 38"/>
            <p:cNvSpPr/>
            <p:nvPr/>
          </p:nvSpPr>
          <p:spPr bwMode="auto">
            <a:xfrm>
              <a:off x="1968" y="435"/>
              <a:ext cx="1098" cy="347"/>
            </a:xfrm>
            <a:custGeom>
              <a:avLst/>
              <a:gdLst>
                <a:gd name="T0" fmla="*/ 1090 w 1098"/>
                <a:gd name="T1" fmla="*/ 343 h 347"/>
                <a:gd name="T2" fmla="*/ 1090 w 1098"/>
                <a:gd name="T3" fmla="*/ 337 h 347"/>
                <a:gd name="T4" fmla="*/ 10 w 1098"/>
                <a:gd name="T5" fmla="*/ 329 h 347"/>
                <a:gd name="T6" fmla="*/ 14 w 1098"/>
                <a:gd name="T7" fmla="*/ 10 h 347"/>
                <a:gd name="T8" fmla="*/ 1086 w 1098"/>
                <a:gd name="T9" fmla="*/ 18 h 347"/>
                <a:gd name="T10" fmla="*/ 1084 w 1098"/>
                <a:gd name="T11" fmla="*/ 343 h 347"/>
                <a:gd name="T12" fmla="*/ 1090 w 1098"/>
                <a:gd name="T13" fmla="*/ 343 h 347"/>
                <a:gd name="T14" fmla="*/ 1090 w 1098"/>
                <a:gd name="T15" fmla="*/ 337 h 347"/>
                <a:gd name="T16" fmla="*/ 1090 w 1098"/>
                <a:gd name="T17" fmla="*/ 343 h 347"/>
                <a:gd name="T18" fmla="*/ 1094 w 1098"/>
                <a:gd name="T19" fmla="*/ 343 h 347"/>
                <a:gd name="T20" fmla="*/ 1098 w 1098"/>
                <a:gd name="T21" fmla="*/ 8 h 347"/>
                <a:gd name="T22" fmla="*/ 2 w 1098"/>
                <a:gd name="T23" fmla="*/ 0 h 347"/>
                <a:gd name="T24" fmla="*/ 0 w 1098"/>
                <a:gd name="T25" fmla="*/ 339 h 347"/>
                <a:gd name="T26" fmla="*/ 1094 w 1098"/>
                <a:gd name="T27" fmla="*/ 347 h 347"/>
                <a:gd name="T28" fmla="*/ 1094 w 1098"/>
                <a:gd name="T29" fmla="*/ 343 h 347"/>
                <a:gd name="T30" fmla="*/ 1090 w 1098"/>
                <a:gd name="T31" fmla="*/ 343 h 34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098" h="347">
                  <a:moveTo>
                    <a:pt x="1090" y="343"/>
                  </a:moveTo>
                  <a:lnTo>
                    <a:pt x="1090" y="337"/>
                  </a:lnTo>
                  <a:lnTo>
                    <a:pt x="10" y="329"/>
                  </a:lnTo>
                  <a:lnTo>
                    <a:pt x="14" y="10"/>
                  </a:lnTo>
                  <a:lnTo>
                    <a:pt x="1086" y="18"/>
                  </a:lnTo>
                  <a:lnTo>
                    <a:pt x="1084" y="343"/>
                  </a:lnTo>
                  <a:lnTo>
                    <a:pt x="1090" y="343"/>
                  </a:lnTo>
                  <a:lnTo>
                    <a:pt x="1090" y="337"/>
                  </a:lnTo>
                  <a:lnTo>
                    <a:pt x="1090" y="343"/>
                  </a:lnTo>
                  <a:lnTo>
                    <a:pt x="1094" y="343"/>
                  </a:lnTo>
                  <a:lnTo>
                    <a:pt x="1098" y="8"/>
                  </a:lnTo>
                  <a:lnTo>
                    <a:pt x="2" y="0"/>
                  </a:lnTo>
                  <a:lnTo>
                    <a:pt x="0" y="339"/>
                  </a:lnTo>
                  <a:lnTo>
                    <a:pt x="1094" y="347"/>
                  </a:lnTo>
                  <a:lnTo>
                    <a:pt x="1094" y="343"/>
                  </a:lnTo>
                  <a:lnTo>
                    <a:pt x="1090" y="34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21" name="Freeform 39"/>
            <p:cNvSpPr/>
            <p:nvPr/>
          </p:nvSpPr>
          <p:spPr bwMode="auto">
            <a:xfrm>
              <a:off x="1974" y="449"/>
              <a:ext cx="1092" cy="333"/>
            </a:xfrm>
            <a:custGeom>
              <a:avLst/>
              <a:gdLst>
                <a:gd name="T0" fmla="*/ 1088 w 1092"/>
                <a:gd name="T1" fmla="*/ 333 h 333"/>
                <a:gd name="T2" fmla="*/ 0 w 1092"/>
                <a:gd name="T3" fmla="*/ 325 h 333"/>
                <a:gd name="T4" fmla="*/ 0 w 1092"/>
                <a:gd name="T5" fmla="*/ 315 h 333"/>
                <a:gd name="T6" fmla="*/ 1078 w 1092"/>
                <a:gd name="T7" fmla="*/ 323 h 333"/>
                <a:gd name="T8" fmla="*/ 1080 w 1092"/>
                <a:gd name="T9" fmla="*/ 0 h 333"/>
                <a:gd name="T10" fmla="*/ 1092 w 1092"/>
                <a:gd name="T11" fmla="*/ 0 h 333"/>
                <a:gd name="T12" fmla="*/ 1088 w 1092"/>
                <a:gd name="T13" fmla="*/ 333 h 3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92" h="333">
                  <a:moveTo>
                    <a:pt x="1088" y="333"/>
                  </a:moveTo>
                  <a:lnTo>
                    <a:pt x="0" y="325"/>
                  </a:lnTo>
                  <a:lnTo>
                    <a:pt x="0" y="315"/>
                  </a:lnTo>
                  <a:lnTo>
                    <a:pt x="1078" y="323"/>
                  </a:lnTo>
                  <a:lnTo>
                    <a:pt x="1080" y="0"/>
                  </a:lnTo>
                  <a:lnTo>
                    <a:pt x="1092" y="0"/>
                  </a:lnTo>
                  <a:lnTo>
                    <a:pt x="1088" y="3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22" name="Freeform 40"/>
            <p:cNvSpPr/>
            <p:nvPr/>
          </p:nvSpPr>
          <p:spPr bwMode="auto">
            <a:xfrm>
              <a:off x="2001" y="530"/>
              <a:ext cx="64" cy="50"/>
            </a:xfrm>
            <a:custGeom>
              <a:avLst/>
              <a:gdLst>
                <a:gd name="T0" fmla="*/ 64 w 32"/>
                <a:gd name="T1" fmla="*/ 50 h 25"/>
                <a:gd name="T2" fmla="*/ 0 w 32"/>
                <a:gd name="T3" fmla="*/ 48 h 25"/>
                <a:gd name="T4" fmla="*/ 0 w 32"/>
                <a:gd name="T5" fmla="*/ 10 h 25"/>
                <a:gd name="T6" fmla="*/ 12 w 32"/>
                <a:gd name="T7" fmla="*/ 0 h 25"/>
                <a:gd name="T8" fmla="*/ 64 w 32"/>
                <a:gd name="T9" fmla="*/ 0 h 25"/>
                <a:gd name="T10" fmla="*/ 64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32" y="25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2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23" name="Freeform 41"/>
            <p:cNvSpPr>
              <a:spLocks noEditPoints="1"/>
            </p:cNvSpPr>
            <p:nvPr/>
          </p:nvSpPr>
          <p:spPr bwMode="auto">
            <a:xfrm>
              <a:off x="1999" y="528"/>
              <a:ext cx="70" cy="52"/>
            </a:xfrm>
            <a:custGeom>
              <a:avLst/>
              <a:gdLst>
                <a:gd name="T0" fmla="*/ 62 w 35"/>
                <a:gd name="T1" fmla="*/ 0 h 26"/>
                <a:gd name="T2" fmla="*/ 8 w 35"/>
                <a:gd name="T3" fmla="*/ 0 h 26"/>
                <a:gd name="T4" fmla="*/ 0 w 35"/>
                <a:gd name="T5" fmla="*/ 8 h 26"/>
                <a:gd name="T6" fmla="*/ 0 w 35"/>
                <a:gd name="T7" fmla="*/ 42 h 26"/>
                <a:gd name="T8" fmla="*/ 8 w 35"/>
                <a:gd name="T9" fmla="*/ 52 h 26"/>
                <a:gd name="T10" fmla="*/ 62 w 35"/>
                <a:gd name="T11" fmla="*/ 52 h 26"/>
                <a:gd name="T12" fmla="*/ 70 w 35"/>
                <a:gd name="T13" fmla="*/ 44 h 26"/>
                <a:gd name="T14" fmla="*/ 70 w 35"/>
                <a:gd name="T15" fmla="*/ 8 h 26"/>
                <a:gd name="T16" fmla="*/ 62 w 35"/>
                <a:gd name="T17" fmla="*/ 0 h 26"/>
                <a:gd name="T18" fmla="*/ 12 w 35"/>
                <a:gd name="T19" fmla="*/ 4 h 26"/>
                <a:gd name="T20" fmla="*/ 56 w 35"/>
                <a:gd name="T21" fmla="*/ 4 h 26"/>
                <a:gd name="T22" fmla="*/ 64 w 35"/>
                <a:gd name="T23" fmla="*/ 14 h 26"/>
                <a:gd name="T24" fmla="*/ 64 w 35"/>
                <a:gd name="T25" fmla="*/ 40 h 26"/>
                <a:gd name="T26" fmla="*/ 56 w 35"/>
                <a:gd name="T27" fmla="*/ 50 h 26"/>
                <a:gd name="T28" fmla="*/ 12 w 35"/>
                <a:gd name="T29" fmla="*/ 50 h 26"/>
                <a:gd name="T30" fmla="*/ 4 w 35"/>
                <a:gd name="T31" fmla="*/ 40 h 26"/>
                <a:gd name="T32" fmla="*/ 4 w 35"/>
                <a:gd name="T33" fmla="*/ 12 h 26"/>
                <a:gd name="T34" fmla="*/ 12 w 35"/>
                <a:gd name="T35" fmla="*/ 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6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4" y="24"/>
                    <a:pt x="35" y="22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2"/>
                    <a:pt x="33" y="0"/>
                    <a:pt x="31" y="0"/>
                  </a:cubicBezTo>
                  <a:close/>
                  <a:moveTo>
                    <a:pt x="6" y="2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2" y="4"/>
                    <a:pt x="32" y="7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0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4" y="2"/>
                    <a:pt x="6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24" name="Freeform 42"/>
            <p:cNvSpPr/>
            <p:nvPr/>
          </p:nvSpPr>
          <p:spPr bwMode="auto">
            <a:xfrm>
              <a:off x="2085" y="530"/>
              <a:ext cx="63" cy="50"/>
            </a:xfrm>
            <a:custGeom>
              <a:avLst/>
              <a:gdLst>
                <a:gd name="T0" fmla="*/ 63 w 32"/>
                <a:gd name="T1" fmla="*/ 50 h 25"/>
                <a:gd name="T2" fmla="*/ 0 w 32"/>
                <a:gd name="T3" fmla="*/ 50 h 25"/>
                <a:gd name="T4" fmla="*/ 0 w 32"/>
                <a:gd name="T5" fmla="*/ 12 h 25"/>
                <a:gd name="T6" fmla="*/ 12 w 32"/>
                <a:gd name="T7" fmla="*/ 0 h 25"/>
                <a:gd name="T8" fmla="*/ 63 w 32"/>
                <a:gd name="T9" fmla="*/ 0 h 25"/>
                <a:gd name="T10" fmla="*/ 63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32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2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25" name="Freeform 43"/>
            <p:cNvSpPr>
              <a:spLocks noEditPoints="1"/>
            </p:cNvSpPr>
            <p:nvPr/>
          </p:nvSpPr>
          <p:spPr bwMode="auto">
            <a:xfrm>
              <a:off x="2083" y="528"/>
              <a:ext cx="67" cy="54"/>
            </a:xfrm>
            <a:custGeom>
              <a:avLst/>
              <a:gdLst>
                <a:gd name="T0" fmla="*/ 61 w 34"/>
                <a:gd name="T1" fmla="*/ 0 h 27"/>
                <a:gd name="T2" fmla="*/ 8 w 34"/>
                <a:gd name="T3" fmla="*/ 0 h 27"/>
                <a:gd name="T4" fmla="*/ 0 w 34"/>
                <a:gd name="T5" fmla="*/ 8 h 27"/>
                <a:gd name="T6" fmla="*/ 0 w 34"/>
                <a:gd name="T7" fmla="*/ 44 h 27"/>
                <a:gd name="T8" fmla="*/ 6 w 34"/>
                <a:gd name="T9" fmla="*/ 52 h 27"/>
                <a:gd name="T10" fmla="*/ 59 w 34"/>
                <a:gd name="T11" fmla="*/ 54 h 27"/>
                <a:gd name="T12" fmla="*/ 67 w 34"/>
                <a:gd name="T13" fmla="*/ 44 h 27"/>
                <a:gd name="T14" fmla="*/ 67 w 34"/>
                <a:gd name="T15" fmla="*/ 10 h 27"/>
                <a:gd name="T16" fmla="*/ 61 w 34"/>
                <a:gd name="T17" fmla="*/ 0 h 27"/>
                <a:gd name="T18" fmla="*/ 12 w 34"/>
                <a:gd name="T19" fmla="*/ 4 h 27"/>
                <a:gd name="T20" fmla="*/ 55 w 34"/>
                <a:gd name="T21" fmla="*/ 4 h 27"/>
                <a:gd name="T22" fmla="*/ 61 w 34"/>
                <a:gd name="T23" fmla="*/ 14 h 27"/>
                <a:gd name="T24" fmla="*/ 61 w 34"/>
                <a:gd name="T25" fmla="*/ 42 h 27"/>
                <a:gd name="T26" fmla="*/ 55 w 34"/>
                <a:gd name="T27" fmla="*/ 50 h 27"/>
                <a:gd name="T28" fmla="*/ 10 w 34"/>
                <a:gd name="T29" fmla="*/ 50 h 27"/>
                <a:gd name="T30" fmla="*/ 4 w 34"/>
                <a:gd name="T31" fmla="*/ 40 h 27"/>
                <a:gd name="T32" fmla="*/ 4 w 34"/>
                <a:gd name="T33" fmla="*/ 14 h 27"/>
                <a:gd name="T34" fmla="*/ 12 w 34"/>
                <a:gd name="T35" fmla="*/ 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1" y="26"/>
                    <a:pt x="3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4" y="25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3" y="0"/>
                    <a:pt x="31" y="0"/>
                  </a:cubicBezTo>
                  <a:close/>
                  <a:moveTo>
                    <a:pt x="6" y="2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1" y="4"/>
                    <a:pt x="31" y="7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3"/>
                    <a:pt x="30" y="25"/>
                    <a:pt x="28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2" y="23"/>
                    <a:pt x="2" y="2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3" y="2"/>
                    <a:pt x="6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26" name="Freeform 44"/>
            <p:cNvSpPr/>
            <p:nvPr/>
          </p:nvSpPr>
          <p:spPr bwMode="auto">
            <a:xfrm>
              <a:off x="2166" y="530"/>
              <a:ext cx="65" cy="50"/>
            </a:xfrm>
            <a:custGeom>
              <a:avLst/>
              <a:gdLst>
                <a:gd name="T0" fmla="*/ 63 w 33"/>
                <a:gd name="T1" fmla="*/ 50 h 25"/>
                <a:gd name="T2" fmla="*/ 0 w 33"/>
                <a:gd name="T3" fmla="*/ 50 h 25"/>
                <a:gd name="T4" fmla="*/ 0 w 33"/>
                <a:gd name="T5" fmla="*/ 12 h 25"/>
                <a:gd name="T6" fmla="*/ 12 w 33"/>
                <a:gd name="T7" fmla="*/ 0 h 25"/>
                <a:gd name="T8" fmla="*/ 65 w 33"/>
                <a:gd name="T9" fmla="*/ 2 h 25"/>
                <a:gd name="T10" fmla="*/ 63 w 33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32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3"/>
                    <a:pt x="3" y="0"/>
                    <a:pt x="6" y="0"/>
                  </a:cubicBezTo>
                  <a:cubicBezTo>
                    <a:pt x="33" y="1"/>
                    <a:pt x="33" y="1"/>
                    <a:pt x="33" y="1"/>
                  </a:cubicBezTo>
                  <a:lnTo>
                    <a:pt x="32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27" name="Freeform 45"/>
            <p:cNvSpPr>
              <a:spLocks noEditPoints="1"/>
            </p:cNvSpPr>
            <p:nvPr/>
          </p:nvSpPr>
          <p:spPr bwMode="auto">
            <a:xfrm>
              <a:off x="2164" y="528"/>
              <a:ext cx="69" cy="54"/>
            </a:xfrm>
            <a:custGeom>
              <a:avLst/>
              <a:gdLst>
                <a:gd name="T0" fmla="*/ 61 w 35"/>
                <a:gd name="T1" fmla="*/ 0 h 27"/>
                <a:gd name="T2" fmla="*/ 8 w 35"/>
                <a:gd name="T3" fmla="*/ 0 h 27"/>
                <a:gd name="T4" fmla="*/ 2 w 35"/>
                <a:gd name="T5" fmla="*/ 10 h 27"/>
                <a:gd name="T6" fmla="*/ 0 w 35"/>
                <a:gd name="T7" fmla="*/ 44 h 27"/>
                <a:gd name="T8" fmla="*/ 8 w 35"/>
                <a:gd name="T9" fmla="*/ 54 h 27"/>
                <a:gd name="T10" fmla="*/ 61 w 35"/>
                <a:gd name="T11" fmla="*/ 54 h 27"/>
                <a:gd name="T12" fmla="*/ 69 w 35"/>
                <a:gd name="T13" fmla="*/ 44 h 27"/>
                <a:gd name="T14" fmla="*/ 69 w 35"/>
                <a:gd name="T15" fmla="*/ 10 h 27"/>
                <a:gd name="T16" fmla="*/ 61 w 35"/>
                <a:gd name="T17" fmla="*/ 0 h 27"/>
                <a:gd name="T18" fmla="*/ 12 w 35"/>
                <a:gd name="T19" fmla="*/ 4 h 27"/>
                <a:gd name="T20" fmla="*/ 55 w 35"/>
                <a:gd name="T21" fmla="*/ 6 h 27"/>
                <a:gd name="T22" fmla="*/ 63 w 35"/>
                <a:gd name="T23" fmla="*/ 14 h 27"/>
                <a:gd name="T24" fmla="*/ 63 w 35"/>
                <a:gd name="T25" fmla="*/ 42 h 27"/>
                <a:gd name="T26" fmla="*/ 55 w 35"/>
                <a:gd name="T27" fmla="*/ 50 h 27"/>
                <a:gd name="T28" fmla="*/ 12 w 35"/>
                <a:gd name="T29" fmla="*/ 50 h 27"/>
                <a:gd name="T30" fmla="*/ 4 w 35"/>
                <a:gd name="T31" fmla="*/ 42 h 27"/>
                <a:gd name="T32" fmla="*/ 4 w 35"/>
                <a:gd name="T33" fmla="*/ 14 h 27"/>
                <a:gd name="T34" fmla="*/ 12 w 35"/>
                <a:gd name="T35" fmla="*/ 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1" y="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3" y="27"/>
                    <a:pt x="35" y="25"/>
                    <a:pt x="35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3"/>
                    <a:pt x="33" y="0"/>
                    <a:pt x="31" y="0"/>
                  </a:cubicBezTo>
                  <a:close/>
                  <a:moveTo>
                    <a:pt x="6" y="2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31" y="3"/>
                    <a:pt x="32" y="5"/>
                    <a:pt x="32" y="7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1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4" y="2"/>
                    <a:pt x="6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28" name="Freeform 46"/>
            <p:cNvSpPr/>
            <p:nvPr/>
          </p:nvSpPr>
          <p:spPr bwMode="auto">
            <a:xfrm>
              <a:off x="2249" y="532"/>
              <a:ext cx="64" cy="50"/>
            </a:xfrm>
            <a:custGeom>
              <a:avLst/>
              <a:gdLst>
                <a:gd name="T0" fmla="*/ 64 w 32"/>
                <a:gd name="T1" fmla="*/ 50 h 25"/>
                <a:gd name="T2" fmla="*/ 0 w 32"/>
                <a:gd name="T3" fmla="*/ 48 h 25"/>
                <a:gd name="T4" fmla="*/ 0 w 32"/>
                <a:gd name="T5" fmla="*/ 10 h 25"/>
                <a:gd name="T6" fmla="*/ 12 w 32"/>
                <a:gd name="T7" fmla="*/ 0 h 25"/>
                <a:gd name="T8" fmla="*/ 64 w 32"/>
                <a:gd name="T9" fmla="*/ 0 h 25"/>
                <a:gd name="T10" fmla="*/ 64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32" y="25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5"/>
                    <a:pt x="32" y="25"/>
                    <a:pt x="32" y="25"/>
                  </a:cubicBezTo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29" name="Freeform 47"/>
            <p:cNvSpPr>
              <a:spLocks noEditPoints="1"/>
            </p:cNvSpPr>
            <p:nvPr/>
          </p:nvSpPr>
          <p:spPr bwMode="auto">
            <a:xfrm>
              <a:off x="2247" y="530"/>
              <a:ext cx="70" cy="52"/>
            </a:xfrm>
            <a:custGeom>
              <a:avLst/>
              <a:gdLst>
                <a:gd name="T0" fmla="*/ 62 w 35"/>
                <a:gd name="T1" fmla="*/ 0 h 26"/>
                <a:gd name="T2" fmla="*/ 8 w 35"/>
                <a:gd name="T3" fmla="*/ 0 h 26"/>
                <a:gd name="T4" fmla="*/ 0 w 35"/>
                <a:gd name="T5" fmla="*/ 8 h 26"/>
                <a:gd name="T6" fmla="*/ 0 w 35"/>
                <a:gd name="T7" fmla="*/ 44 h 26"/>
                <a:gd name="T8" fmla="*/ 8 w 35"/>
                <a:gd name="T9" fmla="*/ 52 h 26"/>
                <a:gd name="T10" fmla="*/ 62 w 35"/>
                <a:gd name="T11" fmla="*/ 52 h 26"/>
                <a:gd name="T12" fmla="*/ 70 w 35"/>
                <a:gd name="T13" fmla="*/ 44 h 26"/>
                <a:gd name="T14" fmla="*/ 70 w 35"/>
                <a:gd name="T15" fmla="*/ 8 h 26"/>
                <a:gd name="T16" fmla="*/ 62 w 35"/>
                <a:gd name="T17" fmla="*/ 0 h 26"/>
                <a:gd name="T18" fmla="*/ 12 w 35"/>
                <a:gd name="T19" fmla="*/ 4 h 26"/>
                <a:gd name="T20" fmla="*/ 56 w 35"/>
                <a:gd name="T21" fmla="*/ 4 h 26"/>
                <a:gd name="T22" fmla="*/ 64 w 35"/>
                <a:gd name="T23" fmla="*/ 14 h 26"/>
                <a:gd name="T24" fmla="*/ 64 w 35"/>
                <a:gd name="T25" fmla="*/ 40 h 26"/>
                <a:gd name="T26" fmla="*/ 56 w 35"/>
                <a:gd name="T27" fmla="*/ 50 h 26"/>
                <a:gd name="T28" fmla="*/ 12 w 35"/>
                <a:gd name="T29" fmla="*/ 50 h 26"/>
                <a:gd name="T30" fmla="*/ 4 w 35"/>
                <a:gd name="T31" fmla="*/ 40 h 26"/>
                <a:gd name="T32" fmla="*/ 4 w 35"/>
                <a:gd name="T33" fmla="*/ 12 h 26"/>
                <a:gd name="T34" fmla="*/ 12 w 35"/>
                <a:gd name="T35" fmla="*/ 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6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5" y="24"/>
                    <a:pt x="35" y="22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2"/>
                    <a:pt x="33" y="0"/>
                    <a:pt x="31" y="0"/>
                  </a:cubicBezTo>
                  <a:moveTo>
                    <a:pt x="6" y="2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2" y="4"/>
                    <a:pt x="32" y="7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0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4" y="2"/>
                    <a:pt x="6" y="2"/>
                  </a:cubicBezTo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30" name="Freeform 48"/>
            <p:cNvSpPr/>
            <p:nvPr/>
          </p:nvSpPr>
          <p:spPr bwMode="auto">
            <a:xfrm>
              <a:off x="2333" y="532"/>
              <a:ext cx="63" cy="50"/>
            </a:xfrm>
            <a:custGeom>
              <a:avLst/>
              <a:gdLst>
                <a:gd name="T0" fmla="*/ 63 w 32"/>
                <a:gd name="T1" fmla="*/ 50 h 25"/>
                <a:gd name="T2" fmla="*/ 0 w 32"/>
                <a:gd name="T3" fmla="*/ 50 h 25"/>
                <a:gd name="T4" fmla="*/ 0 w 32"/>
                <a:gd name="T5" fmla="*/ 12 h 25"/>
                <a:gd name="T6" fmla="*/ 12 w 32"/>
                <a:gd name="T7" fmla="*/ 0 h 25"/>
                <a:gd name="T8" fmla="*/ 63 w 32"/>
                <a:gd name="T9" fmla="*/ 0 h 25"/>
                <a:gd name="T10" fmla="*/ 63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32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5"/>
                    <a:pt x="32" y="25"/>
                    <a:pt x="32" y="25"/>
                  </a:cubicBezTo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31" name="Freeform 49"/>
            <p:cNvSpPr>
              <a:spLocks noEditPoints="1"/>
            </p:cNvSpPr>
            <p:nvPr/>
          </p:nvSpPr>
          <p:spPr bwMode="auto">
            <a:xfrm>
              <a:off x="2331" y="530"/>
              <a:ext cx="67" cy="53"/>
            </a:xfrm>
            <a:custGeom>
              <a:avLst/>
              <a:gdLst>
                <a:gd name="T0" fmla="*/ 61 w 34"/>
                <a:gd name="T1" fmla="*/ 0 h 27"/>
                <a:gd name="T2" fmla="*/ 8 w 34"/>
                <a:gd name="T3" fmla="*/ 0 h 27"/>
                <a:gd name="T4" fmla="*/ 0 w 34"/>
                <a:gd name="T5" fmla="*/ 8 h 27"/>
                <a:gd name="T6" fmla="*/ 0 w 34"/>
                <a:gd name="T7" fmla="*/ 43 h 27"/>
                <a:gd name="T8" fmla="*/ 8 w 34"/>
                <a:gd name="T9" fmla="*/ 51 h 27"/>
                <a:gd name="T10" fmla="*/ 59 w 34"/>
                <a:gd name="T11" fmla="*/ 53 h 27"/>
                <a:gd name="T12" fmla="*/ 67 w 34"/>
                <a:gd name="T13" fmla="*/ 43 h 27"/>
                <a:gd name="T14" fmla="*/ 67 w 34"/>
                <a:gd name="T15" fmla="*/ 10 h 27"/>
                <a:gd name="T16" fmla="*/ 61 w 34"/>
                <a:gd name="T17" fmla="*/ 0 h 27"/>
                <a:gd name="T18" fmla="*/ 12 w 34"/>
                <a:gd name="T19" fmla="*/ 4 h 27"/>
                <a:gd name="T20" fmla="*/ 55 w 34"/>
                <a:gd name="T21" fmla="*/ 4 h 27"/>
                <a:gd name="T22" fmla="*/ 63 w 34"/>
                <a:gd name="T23" fmla="*/ 14 h 27"/>
                <a:gd name="T24" fmla="*/ 61 w 34"/>
                <a:gd name="T25" fmla="*/ 41 h 27"/>
                <a:gd name="T26" fmla="*/ 55 w 34"/>
                <a:gd name="T27" fmla="*/ 49 h 27"/>
                <a:gd name="T28" fmla="*/ 10 w 34"/>
                <a:gd name="T29" fmla="*/ 49 h 27"/>
                <a:gd name="T30" fmla="*/ 4 w 34"/>
                <a:gd name="T31" fmla="*/ 39 h 27"/>
                <a:gd name="T32" fmla="*/ 4 w 34"/>
                <a:gd name="T33" fmla="*/ 14 h 27"/>
                <a:gd name="T34" fmla="*/ 12 w 34"/>
                <a:gd name="T35" fmla="*/ 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1" y="26"/>
                    <a:pt x="4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4" y="25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3" y="0"/>
                    <a:pt x="31" y="0"/>
                  </a:cubicBezTo>
                  <a:moveTo>
                    <a:pt x="6" y="2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2" y="4"/>
                    <a:pt x="32" y="7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3"/>
                    <a:pt x="30" y="25"/>
                    <a:pt x="28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2" y="23"/>
                    <a:pt x="2" y="2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4" y="2"/>
                    <a:pt x="6" y="2"/>
                  </a:cubicBezTo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32" name="Freeform 50"/>
            <p:cNvSpPr/>
            <p:nvPr/>
          </p:nvSpPr>
          <p:spPr bwMode="auto">
            <a:xfrm>
              <a:off x="2414" y="532"/>
              <a:ext cx="65" cy="50"/>
            </a:xfrm>
            <a:custGeom>
              <a:avLst/>
              <a:gdLst>
                <a:gd name="T0" fmla="*/ 63 w 33"/>
                <a:gd name="T1" fmla="*/ 50 h 25"/>
                <a:gd name="T2" fmla="*/ 0 w 33"/>
                <a:gd name="T3" fmla="*/ 50 h 25"/>
                <a:gd name="T4" fmla="*/ 2 w 33"/>
                <a:gd name="T5" fmla="*/ 12 h 25"/>
                <a:gd name="T6" fmla="*/ 12 w 33"/>
                <a:gd name="T7" fmla="*/ 0 h 25"/>
                <a:gd name="T8" fmla="*/ 65 w 33"/>
                <a:gd name="T9" fmla="*/ 2 h 25"/>
                <a:gd name="T10" fmla="*/ 63 w 33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32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3"/>
                    <a:pt x="3" y="0"/>
                    <a:pt x="6" y="0"/>
                  </a:cubicBezTo>
                  <a:cubicBezTo>
                    <a:pt x="33" y="1"/>
                    <a:pt x="33" y="1"/>
                    <a:pt x="33" y="1"/>
                  </a:cubicBezTo>
                  <a:lnTo>
                    <a:pt x="32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33" name="Freeform 51"/>
            <p:cNvSpPr>
              <a:spLocks noEditPoints="1"/>
            </p:cNvSpPr>
            <p:nvPr/>
          </p:nvSpPr>
          <p:spPr bwMode="auto">
            <a:xfrm>
              <a:off x="2412" y="530"/>
              <a:ext cx="69" cy="53"/>
            </a:xfrm>
            <a:custGeom>
              <a:avLst/>
              <a:gdLst>
                <a:gd name="T0" fmla="*/ 61 w 35"/>
                <a:gd name="T1" fmla="*/ 0 h 27"/>
                <a:gd name="T2" fmla="*/ 8 w 35"/>
                <a:gd name="T3" fmla="*/ 0 h 27"/>
                <a:gd name="T4" fmla="*/ 2 w 35"/>
                <a:gd name="T5" fmla="*/ 10 h 27"/>
                <a:gd name="T6" fmla="*/ 0 w 35"/>
                <a:gd name="T7" fmla="*/ 43 h 27"/>
                <a:gd name="T8" fmla="*/ 8 w 35"/>
                <a:gd name="T9" fmla="*/ 53 h 27"/>
                <a:gd name="T10" fmla="*/ 61 w 35"/>
                <a:gd name="T11" fmla="*/ 53 h 27"/>
                <a:gd name="T12" fmla="*/ 69 w 35"/>
                <a:gd name="T13" fmla="*/ 43 h 27"/>
                <a:gd name="T14" fmla="*/ 69 w 35"/>
                <a:gd name="T15" fmla="*/ 10 h 27"/>
                <a:gd name="T16" fmla="*/ 61 w 35"/>
                <a:gd name="T17" fmla="*/ 0 h 27"/>
                <a:gd name="T18" fmla="*/ 12 w 35"/>
                <a:gd name="T19" fmla="*/ 4 h 27"/>
                <a:gd name="T20" fmla="*/ 55 w 35"/>
                <a:gd name="T21" fmla="*/ 6 h 27"/>
                <a:gd name="T22" fmla="*/ 63 w 35"/>
                <a:gd name="T23" fmla="*/ 14 h 27"/>
                <a:gd name="T24" fmla="*/ 63 w 35"/>
                <a:gd name="T25" fmla="*/ 41 h 27"/>
                <a:gd name="T26" fmla="*/ 55 w 35"/>
                <a:gd name="T27" fmla="*/ 49 h 27"/>
                <a:gd name="T28" fmla="*/ 12 w 35"/>
                <a:gd name="T29" fmla="*/ 49 h 27"/>
                <a:gd name="T30" fmla="*/ 4 w 35"/>
                <a:gd name="T31" fmla="*/ 41 h 27"/>
                <a:gd name="T32" fmla="*/ 4 w 35"/>
                <a:gd name="T33" fmla="*/ 14 h 27"/>
                <a:gd name="T34" fmla="*/ 12 w 35"/>
                <a:gd name="T35" fmla="*/ 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1" y="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3" y="27"/>
                    <a:pt x="35" y="25"/>
                    <a:pt x="35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3"/>
                    <a:pt x="33" y="0"/>
                    <a:pt x="31" y="0"/>
                  </a:cubicBezTo>
                  <a:close/>
                  <a:moveTo>
                    <a:pt x="6" y="2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31" y="3"/>
                    <a:pt x="32" y="5"/>
                    <a:pt x="32" y="7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1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4" y="2"/>
                    <a:pt x="6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34" name="Freeform 52"/>
            <p:cNvSpPr/>
            <p:nvPr/>
          </p:nvSpPr>
          <p:spPr bwMode="auto">
            <a:xfrm>
              <a:off x="2497" y="534"/>
              <a:ext cx="64" cy="49"/>
            </a:xfrm>
            <a:custGeom>
              <a:avLst/>
              <a:gdLst>
                <a:gd name="T0" fmla="*/ 64 w 32"/>
                <a:gd name="T1" fmla="*/ 49 h 25"/>
                <a:gd name="T2" fmla="*/ 0 w 32"/>
                <a:gd name="T3" fmla="*/ 47 h 25"/>
                <a:gd name="T4" fmla="*/ 0 w 32"/>
                <a:gd name="T5" fmla="*/ 10 h 25"/>
                <a:gd name="T6" fmla="*/ 12 w 32"/>
                <a:gd name="T7" fmla="*/ 0 h 25"/>
                <a:gd name="T8" fmla="*/ 64 w 32"/>
                <a:gd name="T9" fmla="*/ 0 h 25"/>
                <a:gd name="T10" fmla="*/ 64 w 32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32" y="25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2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35" name="Freeform 53"/>
            <p:cNvSpPr>
              <a:spLocks noEditPoints="1"/>
            </p:cNvSpPr>
            <p:nvPr/>
          </p:nvSpPr>
          <p:spPr bwMode="auto">
            <a:xfrm>
              <a:off x="2495" y="532"/>
              <a:ext cx="69" cy="51"/>
            </a:xfrm>
            <a:custGeom>
              <a:avLst/>
              <a:gdLst>
                <a:gd name="T0" fmla="*/ 61 w 35"/>
                <a:gd name="T1" fmla="*/ 0 h 26"/>
                <a:gd name="T2" fmla="*/ 8 w 35"/>
                <a:gd name="T3" fmla="*/ 0 h 26"/>
                <a:gd name="T4" fmla="*/ 0 w 35"/>
                <a:gd name="T5" fmla="*/ 8 h 26"/>
                <a:gd name="T6" fmla="*/ 0 w 35"/>
                <a:gd name="T7" fmla="*/ 43 h 26"/>
                <a:gd name="T8" fmla="*/ 8 w 35"/>
                <a:gd name="T9" fmla="*/ 51 h 26"/>
                <a:gd name="T10" fmla="*/ 61 w 35"/>
                <a:gd name="T11" fmla="*/ 51 h 26"/>
                <a:gd name="T12" fmla="*/ 69 w 35"/>
                <a:gd name="T13" fmla="*/ 43 h 26"/>
                <a:gd name="T14" fmla="*/ 69 w 35"/>
                <a:gd name="T15" fmla="*/ 8 h 26"/>
                <a:gd name="T16" fmla="*/ 61 w 35"/>
                <a:gd name="T17" fmla="*/ 0 h 26"/>
                <a:gd name="T18" fmla="*/ 12 w 35"/>
                <a:gd name="T19" fmla="*/ 4 h 26"/>
                <a:gd name="T20" fmla="*/ 55 w 35"/>
                <a:gd name="T21" fmla="*/ 4 h 26"/>
                <a:gd name="T22" fmla="*/ 63 w 35"/>
                <a:gd name="T23" fmla="*/ 14 h 26"/>
                <a:gd name="T24" fmla="*/ 63 w 35"/>
                <a:gd name="T25" fmla="*/ 39 h 26"/>
                <a:gd name="T26" fmla="*/ 55 w 35"/>
                <a:gd name="T27" fmla="*/ 49 h 26"/>
                <a:gd name="T28" fmla="*/ 12 w 35"/>
                <a:gd name="T29" fmla="*/ 49 h 26"/>
                <a:gd name="T30" fmla="*/ 4 w 35"/>
                <a:gd name="T31" fmla="*/ 39 h 26"/>
                <a:gd name="T32" fmla="*/ 4 w 35"/>
                <a:gd name="T33" fmla="*/ 12 h 26"/>
                <a:gd name="T34" fmla="*/ 12 w 35"/>
                <a:gd name="T35" fmla="*/ 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6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5" y="24"/>
                    <a:pt x="35" y="22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2"/>
                    <a:pt x="33" y="0"/>
                    <a:pt x="31" y="0"/>
                  </a:cubicBezTo>
                  <a:close/>
                  <a:moveTo>
                    <a:pt x="6" y="2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2" y="4"/>
                    <a:pt x="32" y="7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0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4" y="2"/>
                    <a:pt x="6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36" name="Freeform 54"/>
            <p:cNvSpPr/>
            <p:nvPr/>
          </p:nvSpPr>
          <p:spPr bwMode="auto">
            <a:xfrm>
              <a:off x="2580" y="534"/>
              <a:ext cx="64" cy="49"/>
            </a:xfrm>
            <a:custGeom>
              <a:avLst/>
              <a:gdLst>
                <a:gd name="T0" fmla="*/ 64 w 32"/>
                <a:gd name="T1" fmla="*/ 49 h 25"/>
                <a:gd name="T2" fmla="*/ 0 w 32"/>
                <a:gd name="T3" fmla="*/ 49 h 25"/>
                <a:gd name="T4" fmla="*/ 0 w 32"/>
                <a:gd name="T5" fmla="*/ 12 h 25"/>
                <a:gd name="T6" fmla="*/ 12 w 32"/>
                <a:gd name="T7" fmla="*/ 0 h 25"/>
                <a:gd name="T8" fmla="*/ 64 w 32"/>
                <a:gd name="T9" fmla="*/ 0 h 25"/>
                <a:gd name="T10" fmla="*/ 64 w 32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32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2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37" name="Freeform 55"/>
            <p:cNvSpPr>
              <a:spLocks noEditPoints="1"/>
            </p:cNvSpPr>
            <p:nvPr/>
          </p:nvSpPr>
          <p:spPr bwMode="auto">
            <a:xfrm>
              <a:off x="2578" y="532"/>
              <a:ext cx="68" cy="53"/>
            </a:xfrm>
            <a:custGeom>
              <a:avLst/>
              <a:gdLst>
                <a:gd name="T0" fmla="*/ 62 w 34"/>
                <a:gd name="T1" fmla="*/ 0 h 27"/>
                <a:gd name="T2" fmla="*/ 8 w 34"/>
                <a:gd name="T3" fmla="*/ 0 h 27"/>
                <a:gd name="T4" fmla="*/ 0 w 34"/>
                <a:gd name="T5" fmla="*/ 8 h 27"/>
                <a:gd name="T6" fmla="*/ 0 w 34"/>
                <a:gd name="T7" fmla="*/ 43 h 27"/>
                <a:gd name="T8" fmla="*/ 8 w 34"/>
                <a:gd name="T9" fmla="*/ 51 h 27"/>
                <a:gd name="T10" fmla="*/ 60 w 34"/>
                <a:gd name="T11" fmla="*/ 53 h 27"/>
                <a:gd name="T12" fmla="*/ 68 w 34"/>
                <a:gd name="T13" fmla="*/ 43 h 27"/>
                <a:gd name="T14" fmla="*/ 68 w 34"/>
                <a:gd name="T15" fmla="*/ 10 h 27"/>
                <a:gd name="T16" fmla="*/ 62 w 34"/>
                <a:gd name="T17" fmla="*/ 0 h 27"/>
                <a:gd name="T18" fmla="*/ 12 w 34"/>
                <a:gd name="T19" fmla="*/ 4 h 27"/>
                <a:gd name="T20" fmla="*/ 56 w 34"/>
                <a:gd name="T21" fmla="*/ 4 h 27"/>
                <a:gd name="T22" fmla="*/ 64 w 34"/>
                <a:gd name="T23" fmla="*/ 14 h 27"/>
                <a:gd name="T24" fmla="*/ 62 w 34"/>
                <a:gd name="T25" fmla="*/ 41 h 27"/>
                <a:gd name="T26" fmla="*/ 56 w 34"/>
                <a:gd name="T27" fmla="*/ 49 h 27"/>
                <a:gd name="T28" fmla="*/ 10 w 34"/>
                <a:gd name="T29" fmla="*/ 49 h 27"/>
                <a:gd name="T30" fmla="*/ 4 w 34"/>
                <a:gd name="T31" fmla="*/ 39 h 27"/>
                <a:gd name="T32" fmla="*/ 4 w 34"/>
                <a:gd name="T33" fmla="*/ 14 h 27"/>
                <a:gd name="T34" fmla="*/ 12 w 34"/>
                <a:gd name="T35" fmla="*/ 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1" y="26"/>
                    <a:pt x="4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3" y="27"/>
                    <a:pt x="34" y="25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3" y="0"/>
                    <a:pt x="31" y="0"/>
                  </a:cubicBezTo>
                  <a:close/>
                  <a:moveTo>
                    <a:pt x="6" y="2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2" y="4"/>
                    <a:pt x="32" y="7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3"/>
                    <a:pt x="30" y="25"/>
                    <a:pt x="28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2" y="23"/>
                    <a:pt x="2" y="2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4" y="2"/>
                    <a:pt x="6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38" name="Freeform 56"/>
            <p:cNvSpPr/>
            <p:nvPr/>
          </p:nvSpPr>
          <p:spPr bwMode="auto">
            <a:xfrm>
              <a:off x="2659" y="531"/>
              <a:ext cx="65" cy="49"/>
            </a:xfrm>
            <a:custGeom>
              <a:avLst/>
              <a:gdLst>
                <a:gd name="T0" fmla="*/ 65 w 33"/>
                <a:gd name="T1" fmla="*/ 49 h 25"/>
                <a:gd name="T2" fmla="*/ 0 w 33"/>
                <a:gd name="T3" fmla="*/ 49 h 25"/>
                <a:gd name="T4" fmla="*/ 2 w 33"/>
                <a:gd name="T5" fmla="*/ 12 h 25"/>
                <a:gd name="T6" fmla="*/ 12 w 33"/>
                <a:gd name="T7" fmla="*/ 0 h 25"/>
                <a:gd name="T8" fmla="*/ 65 w 33"/>
                <a:gd name="T9" fmla="*/ 2 h 25"/>
                <a:gd name="T10" fmla="*/ 65 w 33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33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3"/>
                    <a:pt x="3" y="0"/>
                    <a:pt x="6" y="0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25"/>
                    <a:pt x="33" y="25"/>
                    <a:pt x="33" y="25"/>
                  </a:cubicBezTo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39" name="Freeform 57"/>
            <p:cNvSpPr>
              <a:spLocks noEditPoints="1"/>
            </p:cNvSpPr>
            <p:nvPr/>
          </p:nvSpPr>
          <p:spPr bwMode="auto">
            <a:xfrm>
              <a:off x="2660" y="532"/>
              <a:ext cx="69" cy="53"/>
            </a:xfrm>
            <a:custGeom>
              <a:avLst/>
              <a:gdLst>
                <a:gd name="T0" fmla="*/ 61 w 35"/>
                <a:gd name="T1" fmla="*/ 0 h 27"/>
                <a:gd name="T2" fmla="*/ 8 w 35"/>
                <a:gd name="T3" fmla="*/ 0 h 27"/>
                <a:gd name="T4" fmla="*/ 2 w 35"/>
                <a:gd name="T5" fmla="*/ 10 h 27"/>
                <a:gd name="T6" fmla="*/ 2 w 35"/>
                <a:gd name="T7" fmla="*/ 43 h 27"/>
                <a:gd name="T8" fmla="*/ 8 w 35"/>
                <a:gd name="T9" fmla="*/ 53 h 27"/>
                <a:gd name="T10" fmla="*/ 61 w 35"/>
                <a:gd name="T11" fmla="*/ 53 h 27"/>
                <a:gd name="T12" fmla="*/ 69 w 35"/>
                <a:gd name="T13" fmla="*/ 43 h 27"/>
                <a:gd name="T14" fmla="*/ 69 w 35"/>
                <a:gd name="T15" fmla="*/ 10 h 27"/>
                <a:gd name="T16" fmla="*/ 61 w 35"/>
                <a:gd name="T17" fmla="*/ 0 h 27"/>
                <a:gd name="T18" fmla="*/ 12 w 35"/>
                <a:gd name="T19" fmla="*/ 4 h 27"/>
                <a:gd name="T20" fmla="*/ 55 w 35"/>
                <a:gd name="T21" fmla="*/ 6 h 27"/>
                <a:gd name="T22" fmla="*/ 63 w 35"/>
                <a:gd name="T23" fmla="*/ 14 h 27"/>
                <a:gd name="T24" fmla="*/ 63 w 35"/>
                <a:gd name="T25" fmla="*/ 41 h 27"/>
                <a:gd name="T26" fmla="*/ 55 w 35"/>
                <a:gd name="T27" fmla="*/ 49 h 27"/>
                <a:gd name="T28" fmla="*/ 12 w 35"/>
                <a:gd name="T29" fmla="*/ 49 h 27"/>
                <a:gd name="T30" fmla="*/ 4 w 35"/>
                <a:gd name="T31" fmla="*/ 41 h 27"/>
                <a:gd name="T32" fmla="*/ 6 w 35"/>
                <a:gd name="T33" fmla="*/ 14 h 27"/>
                <a:gd name="T34" fmla="*/ 12 w 35"/>
                <a:gd name="T35" fmla="*/ 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1" y="5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3" y="27"/>
                    <a:pt x="35" y="25"/>
                    <a:pt x="35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3"/>
                    <a:pt x="33" y="0"/>
                    <a:pt x="31" y="0"/>
                  </a:cubicBezTo>
                  <a:moveTo>
                    <a:pt x="6" y="2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31" y="3"/>
                    <a:pt x="32" y="5"/>
                    <a:pt x="32" y="7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0" y="26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4" y="2"/>
                    <a:pt x="6" y="2"/>
                  </a:cubicBezTo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40" name="Freeform 58"/>
            <p:cNvSpPr/>
            <p:nvPr/>
          </p:nvSpPr>
          <p:spPr bwMode="auto">
            <a:xfrm>
              <a:off x="2745" y="536"/>
              <a:ext cx="63" cy="49"/>
            </a:xfrm>
            <a:custGeom>
              <a:avLst/>
              <a:gdLst>
                <a:gd name="T0" fmla="*/ 63 w 32"/>
                <a:gd name="T1" fmla="*/ 49 h 25"/>
                <a:gd name="T2" fmla="*/ 0 w 32"/>
                <a:gd name="T3" fmla="*/ 47 h 25"/>
                <a:gd name="T4" fmla="*/ 0 w 32"/>
                <a:gd name="T5" fmla="*/ 10 h 25"/>
                <a:gd name="T6" fmla="*/ 12 w 32"/>
                <a:gd name="T7" fmla="*/ 0 h 25"/>
                <a:gd name="T8" fmla="*/ 63 w 32"/>
                <a:gd name="T9" fmla="*/ 0 h 25"/>
                <a:gd name="T10" fmla="*/ 63 w 32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32" y="25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5"/>
                    <a:pt x="32" y="25"/>
                    <a:pt x="32" y="25"/>
                  </a:cubicBezTo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41" name="Freeform 59"/>
            <p:cNvSpPr>
              <a:spLocks noEditPoints="1"/>
            </p:cNvSpPr>
            <p:nvPr/>
          </p:nvSpPr>
          <p:spPr bwMode="auto">
            <a:xfrm>
              <a:off x="2743" y="534"/>
              <a:ext cx="69" cy="51"/>
            </a:xfrm>
            <a:custGeom>
              <a:avLst/>
              <a:gdLst>
                <a:gd name="T0" fmla="*/ 61 w 35"/>
                <a:gd name="T1" fmla="*/ 0 h 26"/>
                <a:gd name="T2" fmla="*/ 8 w 35"/>
                <a:gd name="T3" fmla="*/ 0 h 26"/>
                <a:gd name="T4" fmla="*/ 0 w 35"/>
                <a:gd name="T5" fmla="*/ 8 h 26"/>
                <a:gd name="T6" fmla="*/ 0 w 35"/>
                <a:gd name="T7" fmla="*/ 43 h 26"/>
                <a:gd name="T8" fmla="*/ 8 w 35"/>
                <a:gd name="T9" fmla="*/ 51 h 26"/>
                <a:gd name="T10" fmla="*/ 61 w 35"/>
                <a:gd name="T11" fmla="*/ 51 h 26"/>
                <a:gd name="T12" fmla="*/ 69 w 35"/>
                <a:gd name="T13" fmla="*/ 43 h 26"/>
                <a:gd name="T14" fmla="*/ 69 w 35"/>
                <a:gd name="T15" fmla="*/ 8 h 26"/>
                <a:gd name="T16" fmla="*/ 61 w 35"/>
                <a:gd name="T17" fmla="*/ 0 h 26"/>
                <a:gd name="T18" fmla="*/ 12 w 35"/>
                <a:gd name="T19" fmla="*/ 4 h 26"/>
                <a:gd name="T20" fmla="*/ 55 w 35"/>
                <a:gd name="T21" fmla="*/ 4 h 26"/>
                <a:gd name="T22" fmla="*/ 63 w 35"/>
                <a:gd name="T23" fmla="*/ 14 h 26"/>
                <a:gd name="T24" fmla="*/ 63 w 35"/>
                <a:gd name="T25" fmla="*/ 39 h 26"/>
                <a:gd name="T26" fmla="*/ 55 w 35"/>
                <a:gd name="T27" fmla="*/ 49 h 26"/>
                <a:gd name="T28" fmla="*/ 12 w 35"/>
                <a:gd name="T29" fmla="*/ 49 h 26"/>
                <a:gd name="T30" fmla="*/ 4 w 35"/>
                <a:gd name="T31" fmla="*/ 39 h 26"/>
                <a:gd name="T32" fmla="*/ 4 w 35"/>
                <a:gd name="T33" fmla="*/ 12 h 26"/>
                <a:gd name="T34" fmla="*/ 12 w 35"/>
                <a:gd name="T35" fmla="*/ 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6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5" y="24"/>
                    <a:pt x="35" y="22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2"/>
                    <a:pt x="33" y="0"/>
                    <a:pt x="31" y="0"/>
                  </a:cubicBezTo>
                  <a:moveTo>
                    <a:pt x="6" y="2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2" y="4"/>
                    <a:pt x="32" y="7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0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4" y="2"/>
                    <a:pt x="6" y="2"/>
                  </a:cubicBezTo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42" name="Freeform 60"/>
            <p:cNvSpPr/>
            <p:nvPr/>
          </p:nvSpPr>
          <p:spPr bwMode="auto">
            <a:xfrm>
              <a:off x="2828" y="536"/>
              <a:ext cx="64" cy="49"/>
            </a:xfrm>
            <a:custGeom>
              <a:avLst/>
              <a:gdLst>
                <a:gd name="T0" fmla="*/ 64 w 32"/>
                <a:gd name="T1" fmla="*/ 49 h 25"/>
                <a:gd name="T2" fmla="*/ 0 w 32"/>
                <a:gd name="T3" fmla="*/ 49 h 25"/>
                <a:gd name="T4" fmla="*/ 0 w 32"/>
                <a:gd name="T5" fmla="*/ 12 h 25"/>
                <a:gd name="T6" fmla="*/ 12 w 32"/>
                <a:gd name="T7" fmla="*/ 0 h 25"/>
                <a:gd name="T8" fmla="*/ 64 w 32"/>
                <a:gd name="T9" fmla="*/ 0 h 25"/>
                <a:gd name="T10" fmla="*/ 64 w 32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32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2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43" name="Freeform 61"/>
            <p:cNvSpPr>
              <a:spLocks noEditPoints="1"/>
            </p:cNvSpPr>
            <p:nvPr/>
          </p:nvSpPr>
          <p:spPr bwMode="auto">
            <a:xfrm>
              <a:off x="2826" y="534"/>
              <a:ext cx="68" cy="53"/>
            </a:xfrm>
            <a:custGeom>
              <a:avLst/>
              <a:gdLst>
                <a:gd name="T0" fmla="*/ 62 w 34"/>
                <a:gd name="T1" fmla="*/ 0 h 27"/>
                <a:gd name="T2" fmla="*/ 8 w 34"/>
                <a:gd name="T3" fmla="*/ 0 h 27"/>
                <a:gd name="T4" fmla="*/ 0 w 34"/>
                <a:gd name="T5" fmla="*/ 8 h 27"/>
                <a:gd name="T6" fmla="*/ 0 w 34"/>
                <a:gd name="T7" fmla="*/ 43 h 27"/>
                <a:gd name="T8" fmla="*/ 8 w 34"/>
                <a:gd name="T9" fmla="*/ 51 h 27"/>
                <a:gd name="T10" fmla="*/ 60 w 34"/>
                <a:gd name="T11" fmla="*/ 53 h 27"/>
                <a:gd name="T12" fmla="*/ 68 w 34"/>
                <a:gd name="T13" fmla="*/ 43 h 27"/>
                <a:gd name="T14" fmla="*/ 68 w 34"/>
                <a:gd name="T15" fmla="*/ 10 h 27"/>
                <a:gd name="T16" fmla="*/ 62 w 34"/>
                <a:gd name="T17" fmla="*/ 0 h 27"/>
                <a:gd name="T18" fmla="*/ 12 w 34"/>
                <a:gd name="T19" fmla="*/ 4 h 27"/>
                <a:gd name="T20" fmla="*/ 56 w 34"/>
                <a:gd name="T21" fmla="*/ 4 h 27"/>
                <a:gd name="T22" fmla="*/ 64 w 34"/>
                <a:gd name="T23" fmla="*/ 14 h 27"/>
                <a:gd name="T24" fmla="*/ 62 w 34"/>
                <a:gd name="T25" fmla="*/ 41 h 27"/>
                <a:gd name="T26" fmla="*/ 56 w 34"/>
                <a:gd name="T27" fmla="*/ 49 h 27"/>
                <a:gd name="T28" fmla="*/ 10 w 34"/>
                <a:gd name="T29" fmla="*/ 49 h 27"/>
                <a:gd name="T30" fmla="*/ 4 w 34"/>
                <a:gd name="T31" fmla="*/ 39 h 27"/>
                <a:gd name="T32" fmla="*/ 4 w 34"/>
                <a:gd name="T33" fmla="*/ 14 h 27"/>
                <a:gd name="T34" fmla="*/ 12 w 34"/>
                <a:gd name="T35" fmla="*/ 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3" y="27"/>
                    <a:pt x="34" y="25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3" y="0"/>
                    <a:pt x="31" y="0"/>
                  </a:cubicBezTo>
                  <a:close/>
                  <a:moveTo>
                    <a:pt x="6" y="2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2" y="4"/>
                    <a:pt x="32" y="7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3"/>
                    <a:pt x="30" y="25"/>
                    <a:pt x="28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2" y="23"/>
                    <a:pt x="2" y="2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4" y="2"/>
                    <a:pt x="6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44" name="Freeform 62"/>
            <p:cNvSpPr/>
            <p:nvPr/>
          </p:nvSpPr>
          <p:spPr bwMode="auto">
            <a:xfrm>
              <a:off x="2909" y="536"/>
              <a:ext cx="123" cy="49"/>
            </a:xfrm>
            <a:custGeom>
              <a:avLst/>
              <a:gdLst>
                <a:gd name="T0" fmla="*/ 123 w 62"/>
                <a:gd name="T1" fmla="*/ 49 h 25"/>
                <a:gd name="T2" fmla="*/ 0 w 62"/>
                <a:gd name="T3" fmla="*/ 49 h 25"/>
                <a:gd name="T4" fmla="*/ 2 w 62"/>
                <a:gd name="T5" fmla="*/ 12 h 25"/>
                <a:gd name="T6" fmla="*/ 12 w 62"/>
                <a:gd name="T7" fmla="*/ 0 h 25"/>
                <a:gd name="T8" fmla="*/ 123 w 62"/>
                <a:gd name="T9" fmla="*/ 2 h 25"/>
                <a:gd name="T10" fmla="*/ 123 w 62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2" h="25">
                  <a:moveTo>
                    <a:pt x="62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3"/>
                    <a:pt x="3" y="0"/>
                    <a:pt x="6" y="0"/>
                  </a:cubicBezTo>
                  <a:cubicBezTo>
                    <a:pt x="62" y="1"/>
                    <a:pt x="62" y="1"/>
                    <a:pt x="62" y="1"/>
                  </a:cubicBezTo>
                  <a:lnTo>
                    <a:pt x="62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45" name="Freeform 63"/>
            <p:cNvSpPr>
              <a:spLocks noEditPoints="1"/>
            </p:cNvSpPr>
            <p:nvPr/>
          </p:nvSpPr>
          <p:spPr bwMode="auto">
            <a:xfrm>
              <a:off x="2909" y="534"/>
              <a:ext cx="127" cy="53"/>
            </a:xfrm>
            <a:custGeom>
              <a:avLst/>
              <a:gdLst>
                <a:gd name="T0" fmla="*/ 119 w 64"/>
                <a:gd name="T1" fmla="*/ 2 h 27"/>
                <a:gd name="T2" fmla="*/ 8 w 64"/>
                <a:gd name="T3" fmla="*/ 0 h 27"/>
                <a:gd name="T4" fmla="*/ 0 w 64"/>
                <a:gd name="T5" fmla="*/ 10 h 27"/>
                <a:gd name="T6" fmla="*/ 0 w 64"/>
                <a:gd name="T7" fmla="*/ 43 h 27"/>
                <a:gd name="T8" fmla="*/ 6 w 64"/>
                <a:gd name="T9" fmla="*/ 53 h 27"/>
                <a:gd name="T10" fmla="*/ 119 w 64"/>
                <a:gd name="T11" fmla="*/ 53 h 27"/>
                <a:gd name="T12" fmla="*/ 125 w 64"/>
                <a:gd name="T13" fmla="*/ 45 h 27"/>
                <a:gd name="T14" fmla="*/ 127 w 64"/>
                <a:gd name="T15" fmla="*/ 10 h 27"/>
                <a:gd name="T16" fmla="*/ 119 w 64"/>
                <a:gd name="T17" fmla="*/ 2 h 27"/>
                <a:gd name="T18" fmla="*/ 10 w 64"/>
                <a:gd name="T19" fmla="*/ 4 h 27"/>
                <a:gd name="T20" fmla="*/ 113 w 64"/>
                <a:gd name="T21" fmla="*/ 6 h 27"/>
                <a:gd name="T22" fmla="*/ 121 w 64"/>
                <a:gd name="T23" fmla="*/ 14 h 27"/>
                <a:gd name="T24" fmla="*/ 121 w 64"/>
                <a:gd name="T25" fmla="*/ 41 h 27"/>
                <a:gd name="T26" fmla="*/ 113 w 64"/>
                <a:gd name="T27" fmla="*/ 51 h 27"/>
                <a:gd name="T28" fmla="*/ 10 w 64"/>
                <a:gd name="T29" fmla="*/ 49 h 27"/>
                <a:gd name="T30" fmla="*/ 2 w 64"/>
                <a:gd name="T31" fmla="*/ 41 h 27"/>
                <a:gd name="T32" fmla="*/ 4 w 64"/>
                <a:gd name="T33" fmla="*/ 14 h 27"/>
                <a:gd name="T34" fmla="*/ 10 w 64"/>
                <a:gd name="T35" fmla="*/ 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64" h="27">
                  <a:moveTo>
                    <a:pt x="60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1" y="27"/>
                    <a:pt x="3" y="27"/>
                  </a:cubicBezTo>
                  <a:cubicBezTo>
                    <a:pt x="60" y="27"/>
                    <a:pt x="60" y="27"/>
                    <a:pt x="60" y="27"/>
                  </a:cubicBezTo>
                  <a:cubicBezTo>
                    <a:pt x="62" y="27"/>
                    <a:pt x="63" y="25"/>
                    <a:pt x="63" y="23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3"/>
                    <a:pt x="62" y="1"/>
                    <a:pt x="60" y="1"/>
                  </a:cubicBezTo>
                  <a:close/>
                  <a:moveTo>
                    <a:pt x="5" y="2"/>
                  </a:moveTo>
                  <a:cubicBezTo>
                    <a:pt x="57" y="3"/>
                    <a:pt x="57" y="3"/>
                    <a:pt x="57" y="3"/>
                  </a:cubicBezTo>
                  <a:cubicBezTo>
                    <a:pt x="59" y="3"/>
                    <a:pt x="61" y="5"/>
                    <a:pt x="61" y="7"/>
                  </a:cubicBezTo>
                  <a:cubicBezTo>
                    <a:pt x="61" y="21"/>
                    <a:pt x="61" y="21"/>
                    <a:pt x="61" y="21"/>
                  </a:cubicBezTo>
                  <a:cubicBezTo>
                    <a:pt x="61" y="24"/>
                    <a:pt x="59" y="26"/>
                    <a:pt x="57" y="26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1" y="23"/>
                    <a:pt x="1" y="21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46" name="Freeform 64"/>
            <p:cNvSpPr/>
            <p:nvPr/>
          </p:nvSpPr>
          <p:spPr bwMode="auto">
            <a:xfrm>
              <a:off x="2969" y="605"/>
              <a:ext cx="63" cy="50"/>
            </a:xfrm>
            <a:custGeom>
              <a:avLst/>
              <a:gdLst>
                <a:gd name="T0" fmla="*/ 0 w 32"/>
                <a:gd name="T1" fmla="*/ 50 h 25"/>
                <a:gd name="T2" fmla="*/ 63 w 32"/>
                <a:gd name="T3" fmla="*/ 50 h 25"/>
                <a:gd name="T4" fmla="*/ 63 w 32"/>
                <a:gd name="T5" fmla="*/ 12 h 25"/>
                <a:gd name="T6" fmla="*/ 53 w 32"/>
                <a:gd name="T7" fmla="*/ 0 h 25"/>
                <a:gd name="T8" fmla="*/ 0 w 32"/>
                <a:gd name="T9" fmla="*/ 0 h 25"/>
                <a:gd name="T10" fmla="*/ 0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3"/>
                    <a:pt x="30" y="0"/>
                    <a:pt x="2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47" name="Freeform 65"/>
            <p:cNvSpPr>
              <a:spLocks noEditPoints="1"/>
            </p:cNvSpPr>
            <p:nvPr/>
          </p:nvSpPr>
          <p:spPr bwMode="auto">
            <a:xfrm>
              <a:off x="2967" y="603"/>
              <a:ext cx="67" cy="54"/>
            </a:xfrm>
            <a:custGeom>
              <a:avLst/>
              <a:gdLst>
                <a:gd name="T0" fmla="*/ 0 w 34"/>
                <a:gd name="T1" fmla="*/ 10 h 27"/>
                <a:gd name="T2" fmla="*/ 0 w 34"/>
                <a:gd name="T3" fmla="*/ 44 h 27"/>
                <a:gd name="T4" fmla="*/ 6 w 34"/>
                <a:gd name="T5" fmla="*/ 54 h 27"/>
                <a:gd name="T6" fmla="*/ 59 w 34"/>
                <a:gd name="T7" fmla="*/ 54 h 27"/>
                <a:gd name="T8" fmla="*/ 67 w 34"/>
                <a:gd name="T9" fmla="*/ 44 h 27"/>
                <a:gd name="T10" fmla="*/ 67 w 34"/>
                <a:gd name="T11" fmla="*/ 10 h 27"/>
                <a:gd name="T12" fmla="*/ 61 w 34"/>
                <a:gd name="T13" fmla="*/ 0 h 27"/>
                <a:gd name="T14" fmla="*/ 8 w 34"/>
                <a:gd name="T15" fmla="*/ 0 h 27"/>
                <a:gd name="T16" fmla="*/ 0 w 34"/>
                <a:gd name="T17" fmla="*/ 10 h 27"/>
                <a:gd name="T18" fmla="*/ 63 w 34"/>
                <a:gd name="T19" fmla="*/ 14 h 27"/>
                <a:gd name="T20" fmla="*/ 63 w 34"/>
                <a:gd name="T21" fmla="*/ 42 h 27"/>
                <a:gd name="T22" fmla="*/ 55 w 34"/>
                <a:gd name="T23" fmla="*/ 50 h 27"/>
                <a:gd name="T24" fmla="*/ 12 w 34"/>
                <a:gd name="T25" fmla="*/ 50 h 27"/>
                <a:gd name="T26" fmla="*/ 6 w 34"/>
                <a:gd name="T27" fmla="*/ 42 h 27"/>
                <a:gd name="T28" fmla="*/ 6 w 34"/>
                <a:gd name="T29" fmla="*/ 14 h 27"/>
                <a:gd name="T30" fmla="*/ 12 w 34"/>
                <a:gd name="T31" fmla="*/ 4 h 27"/>
                <a:gd name="T32" fmla="*/ 57 w 34"/>
                <a:gd name="T33" fmla="*/ 4 h 27"/>
                <a:gd name="T34" fmla="*/ 63 w 34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1" y="27"/>
                    <a:pt x="3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4" y="25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32" y="7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1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3" y="23"/>
                    <a:pt x="3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4" y="2"/>
                    <a:pt x="6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3"/>
                    <a:pt x="32" y="5"/>
                    <a:pt x="32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48" name="Freeform 66"/>
            <p:cNvSpPr/>
            <p:nvPr/>
          </p:nvSpPr>
          <p:spPr bwMode="auto">
            <a:xfrm>
              <a:off x="2886" y="605"/>
              <a:ext cx="65" cy="50"/>
            </a:xfrm>
            <a:custGeom>
              <a:avLst/>
              <a:gdLst>
                <a:gd name="T0" fmla="*/ 0 w 33"/>
                <a:gd name="T1" fmla="*/ 50 h 25"/>
                <a:gd name="T2" fmla="*/ 63 w 33"/>
                <a:gd name="T3" fmla="*/ 50 h 25"/>
                <a:gd name="T4" fmla="*/ 65 w 33"/>
                <a:gd name="T5" fmla="*/ 12 h 25"/>
                <a:gd name="T6" fmla="*/ 53 w 33"/>
                <a:gd name="T7" fmla="*/ 0 h 25"/>
                <a:gd name="T8" fmla="*/ 2 w 33"/>
                <a:gd name="T9" fmla="*/ 0 h 25"/>
                <a:gd name="T10" fmla="*/ 0 w 33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3"/>
                    <a:pt x="30" y="0"/>
                    <a:pt x="27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49" name="Freeform 67"/>
            <p:cNvSpPr>
              <a:spLocks noEditPoints="1"/>
            </p:cNvSpPr>
            <p:nvPr/>
          </p:nvSpPr>
          <p:spPr bwMode="auto">
            <a:xfrm>
              <a:off x="2884" y="603"/>
              <a:ext cx="69" cy="54"/>
            </a:xfrm>
            <a:custGeom>
              <a:avLst/>
              <a:gdLst>
                <a:gd name="T0" fmla="*/ 0 w 35"/>
                <a:gd name="T1" fmla="*/ 8 h 27"/>
                <a:gd name="T2" fmla="*/ 0 w 35"/>
                <a:gd name="T3" fmla="*/ 44 h 27"/>
                <a:gd name="T4" fmla="*/ 8 w 35"/>
                <a:gd name="T5" fmla="*/ 52 h 27"/>
                <a:gd name="T6" fmla="*/ 61 w 35"/>
                <a:gd name="T7" fmla="*/ 52 h 27"/>
                <a:gd name="T8" fmla="*/ 67 w 35"/>
                <a:gd name="T9" fmla="*/ 44 h 27"/>
                <a:gd name="T10" fmla="*/ 69 w 35"/>
                <a:gd name="T11" fmla="*/ 10 h 27"/>
                <a:gd name="T12" fmla="*/ 61 w 35"/>
                <a:gd name="T13" fmla="*/ 0 h 27"/>
                <a:gd name="T14" fmla="*/ 8 w 35"/>
                <a:gd name="T15" fmla="*/ 0 h 27"/>
                <a:gd name="T16" fmla="*/ 0 w 35"/>
                <a:gd name="T17" fmla="*/ 8 h 27"/>
                <a:gd name="T18" fmla="*/ 65 w 35"/>
                <a:gd name="T19" fmla="*/ 14 h 27"/>
                <a:gd name="T20" fmla="*/ 65 w 35"/>
                <a:gd name="T21" fmla="*/ 42 h 27"/>
                <a:gd name="T22" fmla="*/ 57 w 35"/>
                <a:gd name="T23" fmla="*/ 50 h 27"/>
                <a:gd name="T24" fmla="*/ 14 w 35"/>
                <a:gd name="T25" fmla="*/ 50 h 27"/>
                <a:gd name="T26" fmla="*/ 6 w 35"/>
                <a:gd name="T27" fmla="*/ 40 h 27"/>
                <a:gd name="T28" fmla="*/ 6 w 35"/>
                <a:gd name="T29" fmla="*/ 12 h 27"/>
                <a:gd name="T30" fmla="*/ 14 w 35"/>
                <a:gd name="T31" fmla="*/ 4 h 27"/>
                <a:gd name="T32" fmla="*/ 57 w 35"/>
                <a:gd name="T33" fmla="*/ 4 h 27"/>
                <a:gd name="T34" fmla="*/ 65 w 35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0" y="4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7"/>
                    <a:pt x="34" y="24"/>
                    <a:pt x="34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  <a:moveTo>
                    <a:pt x="33" y="7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3" y="23"/>
                    <a:pt x="31" y="25"/>
                    <a:pt x="29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5" y="25"/>
                    <a:pt x="3" y="23"/>
                    <a:pt x="3" y="2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3" y="4"/>
                    <a:pt x="33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50" name="Freeform 68"/>
            <p:cNvSpPr/>
            <p:nvPr/>
          </p:nvSpPr>
          <p:spPr bwMode="auto">
            <a:xfrm>
              <a:off x="2804" y="605"/>
              <a:ext cx="64" cy="48"/>
            </a:xfrm>
            <a:custGeom>
              <a:avLst/>
              <a:gdLst>
                <a:gd name="T0" fmla="*/ 0 w 32"/>
                <a:gd name="T1" fmla="*/ 48 h 24"/>
                <a:gd name="T2" fmla="*/ 64 w 32"/>
                <a:gd name="T3" fmla="*/ 48 h 24"/>
                <a:gd name="T4" fmla="*/ 64 w 32"/>
                <a:gd name="T5" fmla="*/ 12 h 24"/>
                <a:gd name="T6" fmla="*/ 52 w 32"/>
                <a:gd name="T7" fmla="*/ 0 h 24"/>
                <a:gd name="T8" fmla="*/ 0 w 32"/>
                <a:gd name="T9" fmla="*/ 0 h 24"/>
                <a:gd name="T10" fmla="*/ 0 w 32"/>
                <a:gd name="T11" fmla="*/ 48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4">
                  <a:moveTo>
                    <a:pt x="0" y="24"/>
                  </a:moveTo>
                  <a:cubicBezTo>
                    <a:pt x="32" y="24"/>
                    <a:pt x="32" y="24"/>
                    <a:pt x="32" y="24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2"/>
                    <a:pt x="29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51" name="Freeform 69"/>
            <p:cNvSpPr>
              <a:spLocks noEditPoints="1"/>
            </p:cNvSpPr>
            <p:nvPr/>
          </p:nvSpPr>
          <p:spPr bwMode="auto">
            <a:xfrm>
              <a:off x="2800" y="601"/>
              <a:ext cx="70" cy="54"/>
            </a:xfrm>
            <a:custGeom>
              <a:avLst/>
              <a:gdLst>
                <a:gd name="T0" fmla="*/ 0 w 35"/>
                <a:gd name="T1" fmla="*/ 10 h 27"/>
                <a:gd name="T2" fmla="*/ 0 w 35"/>
                <a:gd name="T3" fmla="*/ 44 h 27"/>
                <a:gd name="T4" fmla="*/ 8 w 35"/>
                <a:gd name="T5" fmla="*/ 54 h 27"/>
                <a:gd name="T6" fmla="*/ 62 w 35"/>
                <a:gd name="T7" fmla="*/ 54 h 27"/>
                <a:gd name="T8" fmla="*/ 70 w 35"/>
                <a:gd name="T9" fmla="*/ 46 h 27"/>
                <a:gd name="T10" fmla="*/ 70 w 35"/>
                <a:gd name="T11" fmla="*/ 10 h 27"/>
                <a:gd name="T12" fmla="*/ 62 w 35"/>
                <a:gd name="T13" fmla="*/ 2 h 27"/>
                <a:gd name="T14" fmla="*/ 8 w 35"/>
                <a:gd name="T15" fmla="*/ 0 h 27"/>
                <a:gd name="T16" fmla="*/ 0 w 35"/>
                <a:gd name="T17" fmla="*/ 10 h 27"/>
                <a:gd name="T18" fmla="*/ 66 w 35"/>
                <a:gd name="T19" fmla="*/ 14 h 27"/>
                <a:gd name="T20" fmla="*/ 66 w 35"/>
                <a:gd name="T21" fmla="*/ 42 h 27"/>
                <a:gd name="T22" fmla="*/ 58 w 35"/>
                <a:gd name="T23" fmla="*/ 52 h 27"/>
                <a:gd name="T24" fmla="*/ 14 w 35"/>
                <a:gd name="T25" fmla="*/ 52 h 27"/>
                <a:gd name="T26" fmla="*/ 6 w 35"/>
                <a:gd name="T27" fmla="*/ 42 h 27"/>
                <a:gd name="T28" fmla="*/ 6 w 35"/>
                <a:gd name="T29" fmla="*/ 14 h 27"/>
                <a:gd name="T30" fmla="*/ 14 w 35"/>
                <a:gd name="T31" fmla="*/ 6 h 27"/>
                <a:gd name="T32" fmla="*/ 58 w 35"/>
                <a:gd name="T33" fmla="*/ 6 h 27"/>
                <a:gd name="T34" fmla="*/ 66 w 35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3" y="27"/>
                    <a:pt x="35" y="25"/>
                    <a:pt x="35" y="23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3"/>
                    <a:pt x="33" y="1"/>
                    <a:pt x="31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0" y="5"/>
                  </a:cubicBezTo>
                  <a:moveTo>
                    <a:pt x="33" y="7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3" y="24"/>
                    <a:pt x="31" y="26"/>
                    <a:pt x="29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5" y="25"/>
                    <a:pt x="3" y="23"/>
                    <a:pt x="3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5" y="3"/>
                    <a:pt x="7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1" y="3"/>
                    <a:pt x="33" y="5"/>
                    <a:pt x="33" y="7"/>
                  </a:cubicBezTo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52" name="Freeform 70"/>
            <p:cNvSpPr/>
            <p:nvPr/>
          </p:nvSpPr>
          <p:spPr bwMode="auto">
            <a:xfrm>
              <a:off x="2721" y="603"/>
              <a:ext cx="64" cy="50"/>
            </a:xfrm>
            <a:custGeom>
              <a:avLst/>
              <a:gdLst>
                <a:gd name="T0" fmla="*/ 0 w 32"/>
                <a:gd name="T1" fmla="*/ 50 h 25"/>
                <a:gd name="T2" fmla="*/ 64 w 32"/>
                <a:gd name="T3" fmla="*/ 50 h 25"/>
                <a:gd name="T4" fmla="*/ 64 w 32"/>
                <a:gd name="T5" fmla="*/ 12 h 25"/>
                <a:gd name="T6" fmla="*/ 52 w 32"/>
                <a:gd name="T7" fmla="*/ 0 h 25"/>
                <a:gd name="T8" fmla="*/ 0 w 32"/>
                <a:gd name="T9" fmla="*/ 0 h 25"/>
                <a:gd name="T10" fmla="*/ 0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3"/>
                    <a:pt x="30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53" name="Freeform 71"/>
            <p:cNvSpPr>
              <a:spLocks noEditPoints="1"/>
            </p:cNvSpPr>
            <p:nvPr/>
          </p:nvSpPr>
          <p:spPr bwMode="auto">
            <a:xfrm>
              <a:off x="2719" y="601"/>
              <a:ext cx="68" cy="54"/>
            </a:xfrm>
            <a:custGeom>
              <a:avLst/>
              <a:gdLst>
                <a:gd name="T0" fmla="*/ 0 w 34"/>
                <a:gd name="T1" fmla="*/ 10 h 27"/>
                <a:gd name="T2" fmla="*/ 0 w 34"/>
                <a:gd name="T3" fmla="*/ 44 h 27"/>
                <a:gd name="T4" fmla="*/ 6 w 34"/>
                <a:gd name="T5" fmla="*/ 54 h 27"/>
                <a:gd name="T6" fmla="*/ 60 w 34"/>
                <a:gd name="T7" fmla="*/ 54 h 27"/>
                <a:gd name="T8" fmla="*/ 68 w 34"/>
                <a:gd name="T9" fmla="*/ 44 h 27"/>
                <a:gd name="T10" fmla="*/ 68 w 34"/>
                <a:gd name="T11" fmla="*/ 10 h 27"/>
                <a:gd name="T12" fmla="*/ 60 w 34"/>
                <a:gd name="T13" fmla="*/ 0 h 27"/>
                <a:gd name="T14" fmla="*/ 8 w 34"/>
                <a:gd name="T15" fmla="*/ 0 h 27"/>
                <a:gd name="T16" fmla="*/ 0 w 34"/>
                <a:gd name="T17" fmla="*/ 10 h 27"/>
                <a:gd name="T18" fmla="*/ 64 w 34"/>
                <a:gd name="T19" fmla="*/ 14 h 27"/>
                <a:gd name="T20" fmla="*/ 64 w 34"/>
                <a:gd name="T21" fmla="*/ 42 h 27"/>
                <a:gd name="T22" fmla="*/ 56 w 34"/>
                <a:gd name="T23" fmla="*/ 50 h 27"/>
                <a:gd name="T24" fmla="*/ 12 w 34"/>
                <a:gd name="T25" fmla="*/ 50 h 27"/>
                <a:gd name="T26" fmla="*/ 4 w 34"/>
                <a:gd name="T27" fmla="*/ 42 h 27"/>
                <a:gd name="T28" fmla="*/ 6 w 34"/>
                <a:gd name="T29" fmla="*/ 14 h 27"/>
                <a:gd name="T30" fmla="*/ 12 w 34"/>
                <a:gd name="T31" fmla="*/ 4 h 27"/>
                <a:gd name="T32" fmla="*/ 58 w 34"/>
                <a:gd name="T33" fmla="*/ 4 h 27"/>
                <a:gd name="T34" fmla="*/ 64 w 34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1" y="27"/>
                    <a:pt x="3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4" y="25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3" y="0"/>
                    <a:pt x="3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32" y="7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4" y="2"/>
                    <a:pt x="6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3"/>
                    <a:pt x="32" y="5"/>
                    <a:pt x="32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54" name="Freeform 72"/>
            <p:cNvSpPr/>
            <p:nvPr/>
          </p:nvSpPr>
          <p:spPr bwMode="auto">
            <a:xfrm>
              <a:off x="2638" y="603"/>
              <a:ext cx="65" cy="50"/>
            </a:xfrm>
            <a:custGeom>
              <a:avLst/>
              <a:gdLst>
                <a:gd name="T0" fmla="*/ 0 w 33"/>
                <a:gd name="T1" fmla="*/ 50 h 25"/>
                <a:gd name="T2" fmla="*/ 63 w 33"/>
                <a:gd name="T3" fmla="*/ 50 h 25"/>
                <a:gd name="T4" fmla="*/ 65 w 33"/>
                <a:gd name="T5" fmla="*/ 12 h 25"/>
                <a:gd name="T6" fmla="*/ 53 w 33"/>
                <a:gd name="T7" fmla="*/ 0 h 25"/>
                <a:gd name="T8" fmla="*/ 2 w 33"/>
                <a:gd name="T9" fmla="*/ 0 h 25"/>
                <a:gd name="T10" fmla="*/ 0 w 33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3"/>
                    <a:pt x="30" y="0"/>
                    <a:pt x="27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25"/>
                    <a:pt x="0" y="25"/>
                    <a:pt x="0" y="25"/>
                  </a:cubicBezTo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55" name="Freeform 73"/>
            <p:cNvSpPr>
              <a:spLocks noEditPoints="1"/>
            </p:cNvSpPr>
            <p:nvPr/>
          </p:nvSpPr>
          <p:spPr bwMode="auto">
            <a:xfrm>
              <a:off x="2636" y="601"/>
              <a:ext cx="69" cy="52"/>
            </a:xfrm>
            <a:custGeom>
              <a:avLst/>
              <a:gdLst>
                <a:gd name="T0" fmla="*/ 0 w 35"/>
                <a:gd name="T1" fmla="*/ 8 h 26"/>
                <a:gd name="T2" fmla="*/ 0 w 35"/>
                <a:gd name="T3" fmla="*/ 44 h 26"/>
                <a:gd name="T4" fmla="*/ 8 w 35"/>
                <a:gd name="T5" fmla="*/ 52 h 26"/>
                <a:gd name="T6" fmla="*/ 61 w 35"/>
                <a:gd name="T7" fmla="*/ 52 h 26"/>
                <a:gd name="T8" fmla="*/ 67 w 35"/>
                <a:gd name="T9" fmla="*/ 44 h 26"/>
                <a:gd name="T10" fmla="*/ 69 w 35"/>
                <a:gd name="T11" fmla="*/ 10 h 26"/>
                <a:gd name="T12" fmla="*/ 61 w 35"/>
                <a:gd name="T13" fmla="*/ 0 h 26"/>
                <a:gd name="T14" fmla="*/ 8 w 35"/>
                <a:gd name="T15" fmla="*/ 0 h 26"/>
                <a:gd name="T16" fmla="*/ 0 w 35"/>
                <a:gd name="T17" fmla="*/ 8 h 26"/>
                <a:gd name="T18" fmla="*/ 65 w 35"/>
                <a:gd name="T19" fmla="*/ 14 h 26"/>
                <a:gd name="T20" fmla="*/ 65 w 35"/>
                <a:gd name="T21" fmla="*/ 42 h 26"/>
                <a:gd name="T22" fmla="*/ 57 w 35"/>
                <a:gd name="T23" fmla="*/ 50 h 26"/>
                <a:gd name="T24" fmla="*/ 14 w 35"/>
                <a:gd name="T25" fmla="*/ 50 h 26"/>
                <a:gd name="T26" fmla="*/ 6 w 35"/>
                <a:gd name="T27" fmla="*/ 40 h 26"/>
                <a:gd name="T28" fmla="*/ 6 w 35"/>
                <a:gd name="T29" fmla="*/ 12 h 26"/>
                <a:gd name="T30" fmla="*/ 14 w 35"/>
                <a:gd name="T31" fmla="*/ 4 h 26"/>
                <a:gd name="T32" fmla="*/ 57 w 35"/>
                <a:gd name="T33" fmla="*/ 4 h 26"/>
                <a:gd name="T34" fmla="*/ 65 w 35"/>
                <a:gd name="T35" fmla="*/ 1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6">
                  <a:moveTo>
                    <a:pt x="0" y="4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4" y="24"/>
                    <a:pt x="34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moveTo>
                    <a:pt x="33" y="7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3" y="23"/>
                    <a:pt x="31" y="25"/>
                    <a:pt x="29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4" y="25"/>
                    <a:pt x="3" y="23"/>
                    <a:pt x="3" y="2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3" y="4"/>
                    <a:pt x="33" y="7"/>
                  </a:cubicBezTo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56" name="Freeform 74"/>
            <p:cNvSpPr/>
            <p:nvPr/>
          </p:nvSpPr>
          <p:spPr bwMode="auto">
            <a:xfrm>
              <a:off x="2557" y="603"/>
              <a:ext cx="63" cy="48"/>
            </a:xfrm>
            <a:custGeom>
              <a:avLst/>
              <a:gdLst>
                <a:gd name="T0" fmla="*/ 0 w 32"/>
                <a:gd name="T1" fmla="*/ 48 h 24"/>
                <a:gd name="T2" fmla="*/ 63 w 32"/>
                <a:gd name="T3" fmla="*/ 48 h 24"/>
                <a:gd name="T4" fmla="*/ 63 w 32"/>
                <a:gd name="T5" fmla="*/ 12 h 24"/>
                <a:gd name="T6" fmla="*/ 51 w 32"/>
                <a:gd name="T7" fmla="*/ 0 h 24"/>
                <a:gd name="T8" fmla="*/ 0 w 32"/>
                <a:gd name="T9" fmla="*/ 0 h 24"/>
                <a:gd name="T10" fmla="*/ 0 w 32"/>
                <a:gd name="T11" fmla="*/ 48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4">
                  <a:moveTo>
                    <a:pt x="0" y="24"/>
                  </a:moveTo>
                  <a:cubicBezTo>
                    <a:pt x="32" y="24"/>
                    <a:pt x="32" y="24"/>
                    <a:pt x="32" y="24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2"/>
                    <a:pt x="29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4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57" name="Freeform 75"/>
            <p:cNvSpPr>
              <a:spLocks noEditPoints="1"/>
            </p:cNvSpPr>
            <p:nvPr/>
          </p:nvSpPr>
          <p:spPr bwMode="auto">
            <a:xfrm>
              <a:off x="2553" y="599"/>
              <a:ext cx="69" cy="54"/>
            </a:xfrm>
            <a:custGeom>
              <a:avLst/>
              <a:gdLst>
                <a:gd name="T0" fmla="*/ 0 w 35"/>
                <a:gd name="T1" fmla="*/ 10 h 27"/>
                <a:gd name="T2" fmla="*/ 0 w 35"/>
                <a:gd name="T3" fmla="*/ 44 h 27"/>
                <a:gd name="T4" fmla="*/ 8 w 35"/>
                <a:gd name="T5" fmla="*/ 54 h 27"/>
                <a:gd name="T6" fmla="*/ 61 w 35"/>
                <a:gd name="T7" fmla="*/ 54 h 27"/>
                <a:gd name="T8" fmla="*/ 69 w 35"/>
                <a:gd name="T9" fmla="*/ 46 h 27"/>
                <a:gd name="T10" fmla="*/ 69 w 35"/>
                <a:gd name="T11" fmla="*/ 10 h 27"/>
                <a:gd name="T12" fmla="*/ 61 w 35"/>
                <a:gd name="T13" fmla="*/ 2 h 27"/>
                <a:gd name="T14" fmla="*/ 8 w 35"/>
                <a:gd name="T15" fmla="*/ 0 h 27"/>
                <a:gd name="T16" fmla="*/ 0 w 35"/>
                <a:gd name="T17" fmla="*/ 10 h 27"/>
                <a:gd name="T18" fmla="*/ 65 w 35"/>
                <a:gd name="T19" fmla="*/ 14 h 27"/>
                <a:gd name="T20" fmla="*/ 65 w 35"/>
                <a:gd name="T21" fmla="*/ 42 h 27"/>
                <a:gd name="T22" fmla="*/ 57 w 35"/>
                <a:gd name="T23" fmla="*/ 52 h 27"/>
                <a:gd name="T24" fmla="*/ 14 w 35"/>
                <a:gd name="T25" fmla="*/ 52 h 27"/>
                <a:gd name="T26" fmla="*/ 6 w 35"/>
                <a:gd name="T27" fmla="*/ 42 h 27"/>
                <a:gd name="T28" fmla="*/ 6 w 35"/>
                <a:gd name="T29" fmla="*/ 14 h 27"/>
                <a:gd name="T30" fmla="*/ 14 w 35"/>
                <a:gd name="T31" fmla="*/ 6 h 27"/>
                <a:gd name="T32" fmla="*/ 57 w 35"/>
                <a:gd name="T33" fmla="*/ 6 h 27"/>
                <a:gd name="T34" fmla="*/ 65 w 35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3" y="27"/>
                    <a:pt x="35" y="25"/>
                    <a:pt x="35" y="23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3"/>
                    <a:pt x="33" y="1"/>
                    <a:pt x="31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33" y="7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3" y="24"/>
                    <a:pt x="31" y="26"/>
                    <a:pt x="29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5" y="25"/>
                    <a:pt x="3" y="23"/>
                    <a:pt x="3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5" y="3"/>
                    <a:pt x="7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1" y="3"/>
                    <a:pt x="33" y="5"/>
                    <a:pt x="33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58" name="Freeform 76"/>
            <p:cNvSpPr/>
            <p:nvPr/>
          </p:nvSpPr>
          <p:spPr bwMode="auto">
            <a:xfrm>
              <a:off x="2473" y="601"/>
              <a:ext cx="64" cy="50"/>
            </a:xfrm>
            <a:custGeom>
              <a:avLst/>
              <a:gdLst>
                <a:gd name="T0" fmla="*/ 0 w 32"/>
                <a:gd name="T1" fmla="*/ 50 h 25"/>
                <a:gd name="T2" fmla="*/ 64 w 32"/>
                <a:gd name="T3" fmla="*/ 50 h 25"/>
                <a:gd name="T4" fmla="*/ 64 w 32"/>
                <a:gd name="T5" fmla="*/ 12 h 25"/>
                <a:gd name="T6" fmla="*/ 52 w 32"/>
                <a:gd name="T7" fmla="*/ 0 h 25"/>
                <a:gd name="T8" fmla="*/ 0 w 32"/>
                <a:gd name="T9" fmla="*/ 0 h 25"/>
                <a:gd name="T10" fmla="*/ 0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3"/>
                    <a:pt x="30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59" name="Freeform 77"/>
            <p:cNvSpPr>
              <a:spLocks noEditPoints="1"/>
            </p:cNvSpPr>
            <p:nvPr/>
          </p:nvSpPr>
          <p:spPr bwMode="auto">
            <a:xfrm>
              <a:off x="2471" y="599"/>
              <a:ext cx="68" cy="54"/>
            </a:xfrm>
            <a:custGeom>
              <a:avLst/>
              <a:gdLst>
                <a:gd name="T0" fmla="*/ 0 w 34"/>
                <a:gd name="T1" fmla="*/ 10 h 27"/>
                <a:gd name="T2" fmla="*/ 0 w 34"/>
                <a:gd name="T3" fmla="*/ 44 h 27"/>
                <a:gd name="T4" fmla="*/ 6 w 34"/>
                <a:gd name="T5" fmla="*/ 54 h 27"/>
                <a:gd name="T6" fmla="*/ 60 w 34"/>
                <a:gd name="T7" fmla="*/ 54 h 27"/>
                <a:gd name="T8" fmla="*/ 68 w 34"/>
                <a:gd name="T9" fmla="*/ 44 h 27"/>
                <a:gd name="T10" fmla="*/ 68 w 34"/>
                <a:gd name="T11" fmla="*/ 10 h 27"/>
                <a:gd name="T12" fmla="*/ 60 w 34"/>
                <a:gd name="T13" fmla="*/ 0 h 27"/>
                <a:gd name="T14" fmla="*/ 8 w 34"/>
                <a:gd name="T15" fmla="*/ 0 h 27"/>
                <a:gd name="T16" fmla="*/ 0 w 34"/>
                <a:gd name="T17" fmla="*/ 10 h 27"/>
                <a:gd name="T18" fmla="*/ 64 w 34"/>
                <a:gd name="T19" fmla="*/ 14 h 27"/>
                <a:gd name="T20" fmla="*/ 64 w 34"/>
                <a:gd name="T21" fmla="*/ 42 h 27"/>
                <a:gd name="T22" fmla="*/ 56 w 34"/>
                <a:gd name="T23" fmla="*/ 50 h 27"/>
                <a:gd name="T24" fmla="*/ 12 w 34"/>
                <a:gd name="T25" fmla="*/ 50 h 27"/>
                <a:gd name="T26" fmla="*/ 4 w 34"/>
                <a:gd name="T27" fmla="*/ 42 h 27"/>
                <a:gd name="T28" fmla="*/ 6 w 34"/>
                <a:gd name="T29" fmla="*/ 14 h 27"/>
                <a:gd name="T30" fmla="*/ 12 w 34"/>
                <a:gd name="T31" fmla="*/ 4 h 27"/>
                <a:gd name="T32" fmla="*/ 58 w 34"/>
                <a:gd name="T33" fmla="*/ 4 h 27"/>
                <a:gd name="T34" fmla="*/ 64 w 34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1" y="27"/>
                    <a:pt x="3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4" y="25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3" y="0"/>
                    <a:pt x="3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32" y="7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4" y="2"/>
                    <a:pt x="6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2" y="5"/>
                    <a:pt x="32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60" name="Freeform 78"/>
            <p:cNvSpPr/>
            <p:nvPr/>
          </p:nvSpPr>
          <p:spPr bwMode="auto">
            <a:xfrm>
              <a:off x="2390" y="601"/>
              <a:ext cx="65" cy="50"/>
            </a:xfrm>
            <a:custGeom>
              <a:avLst/>
              <a:gdLst>
                <a:gd name="T0" fmla="*/ 0 w 33"/>
                <a:gd name="T1" fmla="*/ 50 h 25"/>
                <a:gd name="T2" fmla="*/ 63 w 33"/>
                <a:gd name="T3" fmla="*/ 50 h 25"/>
                <a:gd name="T4" fmla="*/ 65 w 33"/>
                <a:gd name="T5" fmla="*/ 12 h 25"/>
                <a:gd name="T6" fmla="*/ 53 w 33"/>
                <a:gd name="T7" fmla="*/ 0 h 25"/>
                <a:gd name="T8" fmla="*/ 2 w 33"/>
                <a:gd name="T9" fmla="*/ 0 h 25"/>
                <a:gd name="T10" fmla="*/ 0 w 33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3"/>
                    <a:pt x="30" y="0"/>
                    <a:pt x="27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25"/>
                    <a:pt x="0" y="25"/>
                    <a:pt x="0" y="25"/>
                  </a:cubicBezTo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61" name="Freeform 79"/>
            <p:cNvSpPr>
              <a:spLocks noEditPoints="1"/>
            </p:cNvSpPr>
            <p:nvPr/>
          </p:nvSpPr>
          <p:spPr bwMode="auto">
            <a:xfrm>
              <a:off x="2388" y="599"/>
              <a:ext cx="69" cy="52"/>
            </a:xfrm>
            <a:custGeom>
              <a:avLst/>
              <a:gdLst>
                <a:gd name="T0" fmla="*/ 0 w 35"/>
                <a:gd name="T1" fmla="*/ 8 h 26"/>
                <a:gd name="T2" fmla="*/ 0 w 35"/>
                <a:gd name="T3" fmla="*/ 44 h 26"/>
                <a:gd name="T4" fmla="*/ 8 w 35"/>
                <a:gd name="T5" fmla="*/ 52 h 26"/>
                <a:gd name="T6" fmla="*/ 61 w 35"/>
                <a:gd name="T7" fmla="*/ 52 h 26"/>
                <a:gd name="T8" fmla="*/ 67 w 35"/>
                <a:gd name="T9" fmla="*/ 44 h 26"/>
                <a:gd name="T10" fmla="*/ 67 w 35"/>
                <a:gd name="T11" fmla="*/ 10 h 26"/>
                <a:gd name="T12" fmla="*/ 61 w 35"/>
                <a:gd name="T13" fmla="*/ 0 h 26"/>
                <a:gd name="T14" fmla="*/ 8 w 35"/>
                <a:gd name="T15" fmla="*/ 0 h 26"/>
                <a:gd name="T16" fmla="*/ 0 w 35"/>
                <a:gd name="T17" fmla="*/ 8 h 26"/>
                <a:gd name="T18" fmla="*/ 65 w 35"/>
                <a:gd name="T19" fmla="*/ 14 h 26"/>
                <a:gd name="T20" fmla="*/ 63 w 35"/>
                <a:gd name="T21" fmla="*/ 42 h 26"/>
                <a:gd name="T22" fmla="*/ 57 w 35"/>
                <a:gd name="T23" fmla="*/ 50 h 26"/>
                <a:gd name="T24" fmla="*/ 14 w 35"/>
                <a:gd name="T25" fmla="*/ 50 h 26"/>
                <a:gd name="T26" fmla="*/ 6 w 35"/>
                <a:gd name="T27" fmla="*/ 40 h 26"/>
                <a:gd name="T28" fmla="*/ 6 w 35"/>
                <a:gd name="T29" fmla="*/ 12 h 26"/>
                <a:gd name="T30" fmla="*/ 14 w 35"/>
                <a:gd name="T31" fmla="*/ 4 h 26"/>
                <a:gd name="T32" fmla="*/ 57 w 35"/>
                <a:gd name="T33" fmla="*/ 4 h 26"/>
                <a:gd name="T34" fmla="*/ 65 w 35"/>
                <a:gd name="T35" fmla="*/ 1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6">
                  <a:moveTo>
                    <a:pt x="0" y="4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4" y="24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moveTo>
                    <a:pt x="33" y="7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1" y="25"/>
                    <a:pt x="29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4" y="25"/>
                    <a:pt x="3" y="23"/>
                    <a:pt x="3" y="2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3" y="4"/>
                    <a:pt x="33" y="7"/>
                  </a:cubicBezTo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62" name="Freeform 80"/>
            <p:cNvSpPr/>
            <p:nvPr/>
          </p:nvSpPr>
          <p:spPr bwMode="auto">
            <a:xfrm>
              <a:off x="2309" y="599"/>
              <a:ext cx="63" cy="50"/>
            </a:xfrm>
            <a:custGeom>
              <a:avLst/>
              <a:gdLst>
                <a:gd name="T0" fmla="*/ 0 w 32"/>
                <a:gd name="T1" fmla="*/ 50 h 25"/>
                <a:gd name="T2" fmla="*/ 63 w 32"/>
                <a:gd name="T3" fmla="*/ 50 h 25"/>
                <a:gd name="T4" fmla="*/ 63 w 32"/>
                <a:gd name="T5" fmla="*/ 14 h 25"/>
                <a:gd name="T6" fmla="*/ 51 w 32"/>
                <a:gd name="T7" fmla="*/ 2 h 25"/>
                <a:gd name="T8" fmla="*/ 0 w 32"/>
                <a:gd name="T9" fmla="*/ 0 h 25"/>
                <a:gd name="T10" fmla="*/ 0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1"/>
                    <a:pt x="26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63" name="Freeform 81"/>
            <p:cNvSpPr>
              <a:spLocks noEditPoints="1"/>
            </p:cNvSpPr>
            <p:nvPr/>
          </p:nvSpPr>
          <p:spPr bwMode="auto">
            <a:xfrm>
              <a:off x="2305" y="597"/>
              <a:ext cx="69" cy="54"/>
            </a:xfrm>
            <a:custGeom>
              <a:avLst/>
              <a:gdLst>
                <a:gd name="T0" fmla="*/ 0 w 35"/>
                <a:gd name="T1" fmla="*/ 10 h 27"/>
                <a:gd name="T2" fmla="*/ 0 w 35"/>
                <a:gd name="T3" fmla="*/ 44 h 27"/>
                <a:gd name="T4" fmla="*/ 8 w 35"/>
                <a:gd name="T5" fmla="*/ 54 h 27"/>
                <a:gd name="T6" fmla="*/ 61 w 35"/>
                <a:gd name="T7" fmla="*/ 54 h 27"/>
                <a:gd name="T8" fmla="*/ 69 w 35"/>
                <a:gd name="T9" fmla="*/ 46 h 27"/>
                <a:gd name="T10" fmla="*/ 69 w 35"/>
                <a:gd name="T11" fmla="*/ 10 h 27"/>
                <a:gd name="T12" fmla="*/ 61 w 35"/>
                <a:gd name="T13" fmla="*/ 2 h 27"/>
                <a:gd name="T14" fmla="*/ 8 w 35"/>
                <a:gd name="T15" fmla="*/ 0 h 27"/>
                <a:gd name="T16" fmla="*/ 0 w 35"/>
                <a:gd name="T17" fmla="*/ 10 h 27"/>
                <a:gd name="T18" fmla="*/ 65 w 35"/>
                <a:gd name="T19" fmla="*/ 14 h 27"/>
                <a:gd name="T20" fmla="*/ 65 w 35"/>
                <a:gd name="T21" fmla="*/ 42 h 27"/>
                <a:gd name="T22" fmla="*/ 57 w 35"/>
                <a:gd name="T23" fmla="*/ 52 h 27"/>
                <a:gd name="T24" fmla="*/ 14 w 35"/>
                <a:gd name="T25" fmla="*/ 52 h 27"/>
                <a:gd name="T26" fmla="*/ 6 w 35"/>
                <a:gd name="T27" fmla="*/ 42 h 27"/>
                <a:gd name="T28" fmla="*/ 6 w 35"/>
                <a:gd name="T29" fmla="*/ 14 h 27"/>
                <a:gd name="T30" fmla="*/ 14 w 35"/>
                <a:gd name="T31" fmla="*/ 6 h 27"/>
                <a:gd name="T32" fmla="*/ 57 w 35"/>
                <a:gd name="T33" fmla="*/ 6 h 27"/>
                <a:gd name="T34" fmla="*/ 65 w 35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3" y="27"/>
                    <a:pt x="35" y="25"/>
                    <a:pt x="35" y="23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3"/>
                    <a:pt x="33" y="1"/>
                    <a:pt x="31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33" y="7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3" y="24"/>
                    <a:pt x="31" y="26"/>
                    <a:pt x="29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5" y="25"/>
                    <a:pt x="3" y="23"/>
                    <a:pt x="3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5" y="3"/>
                    <a:pt x="7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1" y="3"/>
                    <a:pt x="33" y="5"/>
                    <a:pt x="33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64" name="Freeform 82"/>
            <p:cNvSpPr/>
            <p:nvPr/>
          </p:nvSpPr>
          <p:spPr bwMode="auto">
            <a:xfrm>
              <a:off x="2225" y="599"/>
              <a:ext cx="64" cy="50"/>
            </a:xfrm>
            <a:custGeom>
              <a:avLst/>
              <a:gdLst>
                <a:gd name="T0" fmla="*/ 0 w 32"/>
                <a:gd name="T1" fmla="*/ 50 h 25"/>
                <a:gd name="T2" fmla="*/ 64 w 32"/>
                <a:gd name="T3" fmla="*/ 50 h 25"/>
                <a:gd name="T4" fmla="*/ 64 w 32"/>
                <a:gd name="T5" fmla="*/ 12 h 25"/>
                <a:gd name="T6" fmla="*/ 52 w 32"/>
                <a:gd name="T7" fmla="*/ 0 h 25"/>
                <a:gd name="T8" fmla="*/ 0 w 32"/>
                <a:gd name="T9" fmla="*/ 0 h 25"/>
                <a:gd name="T10" fmla="*/ 0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3"/>
                    <a:pt x="30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65" name="Freeform 83"/>
            <p:cNvSpPr>
              <a:spLocks noEditPoints="1"/>
            </p:cNvSpPr>
            <p:nvPr/>
          </p:nvSpPr>
          <p:spPr bwMode="auto">
            <a:xfrm>
              <a:off x="2224" y="597"/>
              <a:ext cx="67" cy="54"/>
            </a:xfrm>
            <a:custGeom>
              <a:avLst/>
              <a:gdLst>
                <a:gd name="T0" fmla="*/ 0 w 34"/>
                <a:gd name="T1" fmla="*/ 10 h 27"/>
                <a:gd name="T2" fmla="*/ 0 w 34"/>
                <a:gd name="T3" fmla="*/ 44 h 27"/>
                <a:gd name="T4" fmla="*/ 6 w 34"/>
                <a:gd name="T5" fmla="*/ 54 h 27"/>
                <a:gd name="T6" fmla="*/ 59 w 34"/>
                <a:gd name="T7" fmla="*/ 54 h 27"/>
                <a:gd name="T8" fmla="*/ 67 w 34"/>
                <a:gd name="T9" fmla="*/ 44 h 27"/>
                <a:gd name="T10" fmla="*/ 67 w 34"/>
                <a:gd name="T11" fmla="*/ 10 h 27"/>
                <a:gd name="T12" fmla="*/ 59 w 34"/>
                <a:gd name="T13" fmla="*/ 0 h 27"/>
                <a:gd name="T14" fmla="*/ 8 w 34"/>
                <a:gd name="T15" fmla="*/ 0 h 27"/>
                <a:gd name="T16" fmla="*/ 0 w 34"/>
                <a:gd name="T17" fmla="*/ 10 h 27"/>
                <a:gd name="T18" fmla="*/ 63 w 34"/>
                <a:gd name="T19" fmla="*/ 14 h 27"/>
                <a:gd name="T20" fmla="*/ 63 w 34"/>
                <a:gd name="T21" fmla="*/ 42 h 27"/>
                <a:gd name="T22" fmla="*/ 55 w 34"/>
                <a:gd name="T23" fmla="*/ 50 h 27"/>
                <a:gd name="T24" fmla="*/ 12 w 34"/>
                <a:gd name="T25" fmla="*/ 50 h 27"/>
                <a:gd name="T26" fmla="*/ 4 w 34"/>
                <a:gd name="T27" fmla="*/ 42 h 27"/>
                <a:gd name="T28" fmla="*/ 6 w 34"/>
                <a:gd name="T29" fmla="*/ 14 h 27"/>
                <a:gd name="T30" fmla="*/ 12 w 34"/>
                <a:gd name="T31" fmla="*/ 4 h 27"/>
                <a:gd name="T32" fmla="*/ 57 w 34"/>
                <a:gd name="T33" fmla="*/ 4 h 27"/>
                <a:gd name="T34" fmla="*/ 63 w 34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1" y="27"/>
                    <a:pt x="3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4" y="25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2" y="0"/>
                    <a:pt x="3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5"/>
                  </a:cubicBezTo>
                  <a:moveTo>
                    <a:pt x="32" y="7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4" y="2"/>
                    <a:pt x="6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2" y="5"/>
                    <a:pt x="32" y="7"/>
                  </a:cubicBezTo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66" name="Freeform 84"/>
            <p:cNvSpPr/>
            <p:nvPr/>
          </p:nvSpPr>
          <p:spPr bwMode="auto">
            <a:xfrm>
              <a:off x="2142" y="599"/>
              <a:ext cx="66" cy="50"/>
            </a:xfrm>
            <a:custGeom>
              <a:avLst/>
              <a:gdLst>
                <a:gd name="T0" fmla="*/ 0 w 33"/>
                <a:gd name="T1" fmla="*/ 50 h 25"/>
                <a:gd name="T2" fmla="*/ 64 w 33"/>
                <a:gd name="T3" fmla="*/ 50 h 25"/>
                <a:gd name="T4" fmla="*/ 66 w 33"/>
                <a:gd name="T5" fmla="*/ 12 h 25"/>
                <a:gd name="T6" fmla="*/ 54 w 33"/>
                <a:gd name="T7" fmla="*/ 0 h 25"/>
                <a:gd name="T8" fmla="*/ 0 w 33"/>
                <a:gd name="T9" fmla="*/ 0 h 25"/>
                <a:gd name="T10" fmla="*/ 0 w 33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3"/>
                    <a:pt x="30" y="0"/>
                    <a:pt x="2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67" name="Freeform 85"/>
            <p:cNvSpPr>
              <a:spLocks noEditPoints="1"/>
            </p:cNvSpPr>
            <p:nvPr/>
          </p:nvSpPr>
          <p:spPr bwMode="auto">
            <a:xfrm>
              <a:off x="2140" y="597"/>
              <a:ext cx="68" cy="52"/>
            </a:xfrm>
            <a:custGeom>
              <a:avLst/>
              <a:gdLst>
                <a:gd name="T0" fmla="*/ 0 w 34"/>
                <a:gd name="T1" fmla="*/ 8 h 26"/>
                <a:gd name="T2" fmla="*/ 0 w 34"/>
                <a:gd name="T3" fmla="*/ 44 h 26"/>
                <a:gd name="T4" fmla="*/ 8 w 34"/>
                <a:gd name="T5" fmla="*/ 52 h 26"/>
                <a:gd name="T6" fmla="*/ 62 w 34"/>
                <a:gd name="T7" fmla="*/ 52 h 26"/>
                <a:gd name="T8" fmla="*/ 68 w 34"/>
                <a:gd name="T9" fmla="*/ 44 h 26"/>
                <a:gd name="T10" fmla="*/ 68 w 34"/>
                <a:gd name="T11" fmla="*/ 10 h 26"/>
                <a:gd name="T12" fmla="*/ 62 w 34"/>
                <a:gd name="T13" fmla="*/ 0 h 26"/>
                <a:gd name="T14" fmla="*/ 8 w 34"/>
                <a:gd name="T15" fmla="*/ 0 h 26"/>
                <a:gd name="T16" fmla="*/ 0 w 34"/>
                <a:gd name="T17" fmla="*/ 8 h 26"/>
                <a:gd name="T18" fmla="*/ 66 w 34"/>
                <a:gd name="T19" fmla="*/ 14 h 26"/>
                <a:gd name="T20" fmla="*/ 64 w 34"/>
                <a:gd name="T21" fmla="*/ 42 h 26"/>
                <a:gd name="T22" fmla="*/ 58 w 34"/>
                <a:gd name="T23" fmla="*/ 50 h 26"/>
                <a:gd name="T24" fmla="*/ 12 w 34"/>
                <a:gd name="T25" fmla="*/ 50 h 26"/>
                <a:gd name="T26" fmla="*/ 6 w 34"/>
                <a:gd name="T27" fmla="*/ 40 h 26"/>
                <a:gd name="T28" fmla="*/ 6 w 34"/>
                <a:gd name="T29" fmla="*/ 12 h 26"/>
                <a:gd name="T30" fmla="*/ 14 w 34"/>
                <a:gd name="T31" fmla="*/ 4 h 26"/>
                <a:gd name="T32" fmla="*/ 58 w 34"/>
                <a:gd name="T33" fmla="*/ 4 h 26"/>
                <a:gd name="T34" fmla="*/ 66 w 34"/>
                <a:gd name="T35" fmla="*/ 1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6">
                  <a:moveTo>
                    <a:pt x="0" y="4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4" y="24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  <a:moveTo>
                    <a:pt x="33" y="7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1" y="25"/>
                    <a:pt x="29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3" y="23"/>
                    <a:pt x="3" y="2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3" y="4"/>
                    <a:pt x="33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68" name="Freeform 86"/>
            <p:cNvSpPr/>
            <p:nvPr/>
          </p:nvSpPr>
          <p:spPr bwMode="auto">
            <a:xfrm>
              <a:off x="2001" y="597"/>
              <a:ext cx="123" cy="50"/>
            </a:xfrm>
            <a:custGeom>
              <a:avLst/>
              <a:gdLst>
                <a:gd name="T0" fmla="*/ 0 w 62"/>
                <a:gd name="T1" fmla="*/ 50 h 25"/>
                <a:gd name="T2" fmla="*/ 123 w 62"/>
                <a:gd name="T3" fmla="*/ 50 h 25"/>
                <a:gd name="T4" fmla="*/ 123 w 62"/>
                <a:gd name="T5" fmla="*/ 14 h 25"/>
                <a:gd name="T6" fmla="*/ 111 w 62"/>
                <a:gd name="T7" fmla="*/ 2 h 25"/>
                <a:gd name="T8" fmla="*/ 0 w 62"/>
                <a:gd name="T9" fmla="*/ 0 h 25"/>
                <a:gd name="T10" fmla="*/ 0 w 6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2" h="25">
                  <a:moveTo>
                    <a:pt x="0" y="25"/>
                  </a:moveTo>
                  <a:cubicBezTo>
                    <a:pt x="62" y="25"/>
                    <a:pt x="62" y="25"/>
                    <a:pt x="62" y="25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2" y="3"/>
                    <a:pt x="59" y="1"/>
                    <a:pt x="56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69" name="Freeform 87"/>
            <p:cNvSpPr>
              <a:spLocks noEditPoints="1"/>
            </p:cNvSpPr>
            <p:nvPr/>
          </p:nvSpPr>
          <p:spPr bwMode="auto">
            <a:xfrm>
              <a:off x="1999" y="595"/>
              <a:ext cx="127" cy="54"/>
            </a:xfrm>
            <a:custGeom>
              <a:avLst/>
              <a:gdLst>
                <a:gd name="T0" fmla="*/ 0 w 64"/>
                <a:gd name="T1" fmla="*/ 10 h 27"/>
                <a:gd name="T2" fmla="*/ 0 w 64"/>
                <a:gd name="T3" fmla="*/ 44 h 27"/>
                <a:gd name="T4" fmla="*/ 8 w 64"/>
                <a:gd name="T5" fmla="*/ 54 h 27"/>
                <a:gd name="T6" fmla="*/ 119 w 64"/>
                <a:gd name="T7" fmla="*/ 54 h 27"/>
                <a:gd name="T8" fmla="*/ 127 w 64"/>
                <a:gd name="T9" fmla="*/ 46 h 27"/>
                <a:gd name="T10" fmla="*/ 127 w 64"/>
                <a:gd name="T11" fmla="*/ 10 h 27"/>
                <a:gd name="T12" fmla="*/ 119 w 64"/>
                <a:gd name="T13" fmla="*/ 2 h 27"/>
                <a:gd name="T14" fmla="*/ 8 w 64"/>
                <a:gd name="T15" fmla="*/ 0 h 27"/>
                <a:gd name="T16" fmla="*/ 0 w 64"/>
                <a:gd name="T17" fmla="*/ 10 h 27"/>
                <a:gd name="T18" fmla="*/ 123 w 64"/>
                <a:gd name="T19" fmla="*/ 14 h 27"/>
                <a:gd name="T20" fmla="*/ 123 w 64"/>
                <a:gd name="T21" fmla="*/ 42 h 27"/>
                <a:gd name="T22" fmla="*/ 115 w 64"/>
                <a:gd name="T23" fmla="*/ 52 h 27"/>
                <a:gd name="T24" fmla="*/ 12 w 64"/>
                <a:gd name="T25" fmla="*/ 50 h 27"/>
                <a:gd name="T26" fmla="*/ 6 w 64"/>
                <a:gd name="T27" fmla="*/ 42 h 27"/>
                <a:gd name="T28" fmla="*/ 6 w 64"/>
                <a:gd name="T29" fmla="*/ 14 h 27"/>
                <a:gd name="T30" fmla="*/ 14 w 64"/>
                <a:gd name="T31" fmla="*/ 4 h 27"/>
                <a:gd name="T32" fmla="*/ 115 w 64"/>
                <a:gd name="T33" fmla="*/ 6 h 27"/>
                <a:gd name="T34" fmla="*/ 123 w 64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64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1" y="27"/>
                    <a:pt x="4" y="27"/>
                  </a:cubicBezTo>
                  <a:cubicBezTo>
                    <a:pt x="60" y="27"/>
                    <a:pt x="60" y="27"/>
                    <a:pt x="60" y="27"/>
                  </a:cubicBezTo>
                  <a:cubicBezTo>
                    <a:pt x="62" y="27"/>
                    <a:pt x="64" y="25"/>
                    <a:pt x="64" y="23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3"/>
                    <a:pt x="62" y="1"/>
                    <a:pt x="60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62" y="7"/>
                  </a:moveTo>
                  <a:cubicBezTo>
                    <a:pt x="62" y="21"/>
                    <a:pt x="62" y="21"/>
                    <a:pt x="62" y="21"/>
                  </a:cubicBezTo>
                  <a:cubicBezTo>
                    <a:pt x="62" y="24"/>
                    <a:pt x="60" y="26"/>
                    <a:pt x="58" y="2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3" y="23"/>
                    <a:pt x="3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4" y="2"/>
                    <a:pt x="7" y="2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60" y="3"/>
                    <a:pt x="62" y="5"/>
                    <a:pt x="62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70" name="Freeform 88"/>
            <p:cNvSpPr/>
            <p:nvPr/>
          </p:nvSpPr>
          <p:spPr bwMode="auto">
            <a:xfrm>
              <a:off x="2969" y="675"/>
              <a:ext cx="63" cy="49"/>
            </a:xfrm>
            <a:custGeom>
              <a:avLst/>
              <a:gdLst>
                <a:gd name="T0" fmla="*/ 0 w 32"/>
                <a:gd name="T1" fmla="*/ 49 h 25"/>
                <a:gd name="T2" fmla="*/ 63 w 32"/>
                <a:gd name="T3" fmla="*/ 49 h 25"/>
                <a:gd name="T4" fmla="*/ 63 w 32"/>
                <a:gd name="T5" fmla="*/ 12 h 25"/>
                <a:gd name="T6" fmla="*/ 51 w 32"/>
                <a:gd name="T7" fmla="*/ 0 h 25"/>
                <a:gd name="T8" fmla="*/ 0 w 32"/>
                <a:gd name="T9" fmla="*/ 0 h 25"/>
                <a:gd name="T10" fmla="*/ 0 w 32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3"/>
                    <a:pt x="29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71" name="Freeform 89"/>
            <p:cNvSpPr>
              <a:spLocks noEditPoints="1"/>
            </p:cNvSpPr>
            <p:nvPr/>
          </p:nvSpPr>
          <p:spPr bwMode="auto">
            <a:xfrm>
              <a:off x="2965" y="673"/>
              <a:ext cx="69" cy="51"/>
            </a:xfrm>
            <a:custGeom>
              <a:avLst/>
              <a:gdLst>
                <a:gd name="T0" fmla="*/ 2 w 35"/>
                <a:gd name="T1" fmla="*/ 8 h 26"/>
                <a:gd name="T2" fmla="*/ 0 w 35"/>
                <a:gd name="T3" fmla="*/ 43 h 26"/>
                <a:gd name="T4" fmla="*/ 8 w 35"/>
                <a:gd name="T5" fmla="*/ 51 h 26"/>
                <a:gd name="T6" fmla="*/ 61 w 35"/>
                <a:gd name="T7" fmla="*/ 51 h 26"/>
                <a:gd name="T8" fmla="*/ 69 w 35"/>
                <a:gd name="T9" fmla="*/ 43 h 26"/>
                <a:gd name="T10" fmla="*/ 69 w 35"/>
                <a:gd name="T11" fmla="*/ 10 h 26"/>
                <a:gd name="T12" fmla="*/ 61 w 35"/>
                <a:gd name="T13" fmla="*/ 0 h 26"/>
                <a:gd name="T14" fmla="*/ 8 w 35"/>
                <a:gd name="T15" fmla="*/ 0 h 26"/>
                <a:gd name="T16" fmla="*/ 2 w 35"/>
                <a:gd name="T17" fmla="*/ 8 h 26"/>
                <a:gd name="T18" fmla="*/ 65 w 35"/>
                <a:gd name="T19" fmla="*/ 14 h 26"/>
                <a:gd name="T20" fmla="*/ 65 w 35"/>
                <a:gd name="T21" fmla="*/ 39 h 26"/>
                <a:gd name="T22" fmla="*/ 57 w 35"/>
                <a:gd name="T23" fmla="*/ 49 h 26"/>
                <a:gd name="T24" fmla="*/ 14 w 35"/>
                <a:gd name="T25" fmla="*/ 49 h 26"/>
                <a:gd name="T26" fmla="*/ 6 w 35"/>
                <a:gd name="T27" fmla="*/ 39 h 26"/>
                <a:gd name="T28" fmla="*/ 6 w 35"/>
                <a:gd name="T29" fmla="*/ 12 h 26"/>
                <a:gd name="T30" fmla="*/ 14 w 35"/>
                <a:gd name="T31" fmla="*/ 4 h 26"/>
                <a:gd name="T32" fmla="*/ 57 w 35"/>
                <a:gd name="T33" fmla="*/ 4 h 26"/>
                <a:gd name="T34" fmla="*/ 65 w 35"/>
                <a:gd name="T35" fmla="*/ 1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6">
                  <a:moveTo>
                    <a:pt x="1" y="4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5" y="24"/>
                    <a:pt x="35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1" y="4"/>
                  </a:cubicBezTo>
                  <a:close/>
                  <a:moveTo>
                    <a:pt x="33" y="7"/>
                  </a:moveTo>
                  <a:cubicBezTo>
                    <a:pt x="33" y="20"/>
                    <a:pt x="33" y="20"/>
                    <a:pt x="33" y="20"/>
                  </a:cubicBezTo>
                  <a:cubicBezTo>
                    <a:pt x="33" y="23"/>
                    <a:pt x="31" y="25"/>
                    <a:pt x="29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5" y="25"/>
                    <a:pt x="3" y="23"/>
                    <a:pt x="3" y="2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3" y="4"/>
                    <a:pt x="33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72" name="Freeform 90"/>
            <p:cNvSpPr/>
            <p:nvPr/>
          </p:nvSpPr>
          <p:spPr bwMode="auto">
            <a:xfrm>
              <a:off x="2886" y="673"/>
              <a:ext cx="63" cy="49"/>
            </a:xfrm>
            <a:custGeom>
              <a:avLst/>
              <a:gdLst>
                <a:gd name="T0" fmla="*/ 0 w 32"/>
                <a:gd name="T1" fmla="*/ 49 h 25"/>
                <a:gd name="T2" fmla="*/ 63 w 32"/>
                <a:gd name="T3" fmla="*/ 49 h 25"/>
                <a:gd name="T4" fmla="*/ 63 w 32"/>
                <a:gd name="T5" fmla="*/ 14 h 25"/>
                <a:gd name="T6" fmla="*/ 53 w 32"/>
                <a:gd name="T7" fmla="*/ 2 h 25"/>
                <a:gd name="T8" fmla="*/ 0 w 32"/>
                <a:gd name="T9" fmla="*/ 0 h 25"/>
                <a:gd name="T10" fmla="*/ 0 w 32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30" y="1"/>
                    <a:pt x="27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73" name="Freeform 91"/>
            <p:cNvSpPr>
              <a:spLocks noEditPoints="1"/>
            </p:cNvSpPr>
            <p:nvPr/>
          </p:nvSpPr>
          <p:spPr bwMode="auto">
            <a:xfrm>
              <a:off x="2884" y="671"/>
              <a:ext cx="67" cy="53"/>
            </a:xfrm>
            <a:custGeom>
              <a:avLst/>
              <a:gdLst>
                <a:gd name="T0" fmla="*/ 0 w 34"/>
                <a:gd name="T1" fmla="*/ 10 h 27"/>
                <a:gd name="T2" fmla="*/ 0 w 34"/>
                <a:gd name="T3" fmla="*/ 43 h 27"/>
                <a:gd name="T4" fmla="*/ 6 w 34"/>
                <a:gd name="T5" fmla="*/ 53 h 27"/>
                <a:gd name="T6" fmla="*/ 59 w 34"/>
                <a:gd name="T7" fmla="*/ 53 h 27"/>
                <a:gd name="T8" fmla="*/ 67 w 34"/>
                <a:gd name="T9" fmla="*/ 45 h 27"/>
                <a:gd name="T10" fmla="*/ 67 w 34"/>
                <a:gd name="T11" fmla="*/ 10 h 27"/>
                <a:gd name="T12" fmla="*/ 61 w 34"/>
                <a:gd name="T13" fmla="*/ 2 h 27"/>
                <a:gd name="T14" fmla="*/ 8 w 34"/>
                <a:gd name="T15" fmla="*/ 0 h 27"/>
                <a:gd name="T16" fmla="*/ 0 w 34"/>
                <a:gd name="T17" fmla="*/ 10 h 27"/>
                <a:gd name="T18" fmla="*/ 63 w 34"/>
                <a:gd name="T19" fmla="*/ 14 h 27"/>
                <a:gd name="T20" fmla="*/ 63 w 34"/>
                <a:gd name="T21" fmla="*/ 41 h 27"/>
                <a:gd name="T22" fmla="*/ 55 w 34"/>
                <a:gd name="T23" fmla="*/ 51 h 27"/>
                <a:gd name="T24" fmla="*/ 12 w 34"/>
                <a:gd name="T25" fmla="*/ 49 h 27"/>
                <a:gd name="T26" fmla="*/ 6 w 34"/>
                <a:gd name="T27" fmla="*/ 41 h 27"/>
                <a:gd name="T28" fmla="*/ 6 w 34"/>
                <a:gd name="T29" fmla="*/ 14 h 27"/>
                <a:gd name="T30" fmla="*/ 12 w 34"/>
                <a:gd name="T31" fmla="*/ 6 h 27"/>
                <a:gd name="T32" fmla="*/ 57 w 34"/>
                <a:gd name="T33" fmla="*/ 6 h 27"/>
                <a:gd name="T34" fmla="*/ 63 w 34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1" y="27"/>
                    <a:pt x="3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4" y="25"/>
                    <a:pt x="34" y="23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3"/>
                    <a:pt x="33" y="1"/>
                    <a:pt x="31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32" y="7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4"/>
                    <a:pt x="31" y="26"/>
                    <a:pt x="28" y="2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3" y="23"/>
                    <a:pt x="3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4" y="3"/>
                    <a:pt x="6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1" y="3"/>
                    <a:pt x="32" y="5"/>
                    <a:pt x="32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74" name="Freeform 92"/>
            <p:cNvSpPr/>
            <p:nvPr/>
          </p:nvSpPr>
          <p:spPr bwMode="auto">
            <a:xfrm>
              <a:off x="2802" y="673"/>
              <a:ext cx="66" cy="49"/>
            </a:xfrm>
            <a:custGeom>
              <a:avLst/>
              <a:gdLst>
                <a:gd name="T0" fmla="*/ 0 w 33"/>
                <a:gd name="T1" fmla="*/ 49 h 25"/>
                <a:gd name="T2" fmla="*/ 66 w 33"/>
                <a:gd name="T3" fmla="*/ 49 h 25"/>
                <a:gd name="T4" fmla="*/ 66 w 33"/>
                <a:gd name="T5" fmla="*/ 12 h 25"/>
                <a:gd name="T6" fmla="*/ 54 w 33"/>
                <a:gd name="T7" fmla="*/ 0 h 25"/>
                <a:gd name="T8" fmla="*/ 2 w 33"/>
                <a:gd name="T9" fmla="*/ 0 h 25"/>
                <a:gd name="T10" fmla="*/ 0 w 33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0" y="25"/>
                  </a:moveTo>
                  <a:cubicBezTo>
                    <a:pt x="33" y="25"/>
                    <a:pt x="33" y="25"/>
                    <a:pt x="33" y="2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3"/>
                    <a:pt x="30" y="0"/>
                    <a:pt x="27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75" name="Freeform 93"/>
            <p:cNvSpPr>
              <a:spLocks noEditPoints="1"/>
            </p:cNvSpPr>
            <p:nvPr/>
          </p:nvSpPr>
          <p:spPr bwMode="auto">
            <a:xfrm>
              <a:off x="2800" y="671"/>
              <a:ext cx="70" cy="53"/>
            </a:xfrm>
            <a:custGeom>
              <a:avLst/>
              <a:gdLst>
                <a:gd name="T0" fmla="*/ 0 w 35"/>
                <a:gd name="T1" fmla="*/ 10 h 27"/>
                <a:gd name="T2" fmla="*/ 0 w 35"/>
                <a:gd name="T3" fmla="*/ 43 h 27"/>
                <a:gd name="T4" fmla="*/ 8 w 35"/>
                <a:gd name="T5" fmla="*/ 53 h 27"/>
                <a:gd name="T6" fmla="*/ 62 w 35"/>
                <a:gd name="T7" fmla="*/ 53 h 27"/>
                <a:gd name="T8" fmla="*/ 68 w 35"/>
                <a:gd name="T9" fmla="*/ 43 h 27"/>
                <a:gd name="T10" fmla="*/ 70 w 35"/>
                <a:gd name="T11" fmla="*/ 10 h 27"/>
                <a:gd name="T12" fmla="*/ 62 w 35"/>
                <a:gd name="T13" fmla="*/ 0 h 27"/>
                <a:gd name="T14" fmla="*/ 8 w 35"/>
                <a:gd name="T15" fmla="*/ 0 h 27"/>
                <a:gd name="T16" fmla="*/ 0 w 35"/>
                <a:gd name="T17" fmla="*/ 10 h 27"/>
                <a:gd name="T18" fmla="*/ 66 w 35"/>
                <a:gd name="T19" fmla="*/ 14 h 27"/>
                <a:gd name="T20" fmla="*/ 66 w 35"/>
                <a:gd name="T21" fmla="*/ 41 h 27"/>
                <a:gd name="T22" fmla="*/ 58 w 35"/>
                <a:gd name="T23" fmla="*/ 49 h 27"/>
                <a:gd name="T24" fmla="*/ 14 w 35"/>
                <a:gd name="T25" fmla="*/ 49 h 27"/>
                <a:gd name="T26" fmla="*/ 6 w 35"/>
                <a:gd name="T27" fmla="*/ 41 h 27"/>
                <a:gd name="T28" fmla="*/ 6 w 35"/>
                <a:gd name="T29" fmla="*/ 14 h 27"/>
                <a:gd name="T30" fmla="*/ 14 w 35"/>
                <a:gd name="T31" fmla="*/ 4 h 27"/>
                <a:gd name="T32" fmla="*/ 58 w 35"/>
                <a:gd name="T33" fmla="*/ 4 h 27"/>
                <a:gd name="T34" fmla="*/ 66 w 35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3" y="27"/>
                    <a:pt x="34" y="25"/>
                    <a:pt x="34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33" y="7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3" y="23"/>
                    <a:pt x="31" y="25"/>
                    <a:pt x="29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5" y="25"/>
                    <a:pt x="3" y="23"/>
                    <a:pt x="3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3" y="5"/>
                    <a:pt x="33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76" name="Freeform 94"/>
            <p:cNvSpPr/>
            <p:nvPr/>
          </p:nvSpPr>
          <p:spPr bwMode="auto">
            <a:xfrm>
              <a:off x="2721" y="673"/>
              <a:ext cx="64" cy="49"/>
            </a:xfrm>
            <a:custGeom>
              <a:avLst/>
              <a:gdLst>
                <a:gd name="T0" fmla="*/ 0 w 32"/>
                <a:gd name="T1" fmla="*/ 47 h 25"/>
                <a:gd name="T2" fmla="*/ 64 w 32"/>
                <a:gd name="T3" fmla="*/ 49 h 25"/>
                <a:gd name="T4" fmla="*/ 64 w 32"/>
                <a:gd name="T5" fmla="*/ 12 h 25"/>
                <a:gd name="T6" fmla="*/ 52 w 32"/>
                <a:gd name="T7" fmla="*/ 0 h 25"/>
                <a:gd name="T8" fmla="*/ 0 w 32"/>
                <a:gd name="T9" fmla="*/ 0 h 25"/>
                <a:gd name="T10" fmla="*/ 0 w 32"/>
                <a:gd name="T11" fmla="*/ 47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4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3"/>
                    <a:pt x="29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4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77" name="Freeform 95"/>
            <p:cNvSpPr>
              <a:spLocks noEditPoints="1"/>
            </p:cNvSpPr>
            <p:nvPr/>
          </p:nvSpPr>
          <p:spPr bwMode="auto">
            <a:xfrm>
              <a:off x="2717" y="671"/>
              <a:ext cx="70" cy="51"/>
            </a:xfrm>
            <a:custGeom>
              <a:avLst/>
              <a:gdLst>
                <a:gd name="T0" fmla="*/ 2 w 35"/>
                <a:gd name="T1" fmla="*/ 8 h 26"/>
                <a:gd name="T2" fmla="*/ 0 w 35"/>
                <a:gd name="T3" fmla="*/ 43 h 26"/>
                <a:gd name="T4" fmla="*/ 8 w 35"/>
                <a:gd name="T5" fmla="*/ 51 h 26"/>
                <a:gd name="T6" fmla="*/ 62 w 35"/>
                <a:gd name="T7" fmla="*/ 51 h 26"/>
                <a:gd name="T8" fmla="*/ 70 w 35"/>
                <a:gd name="T9" fmla="*/ 43 h 26"/>
                <a:gd name="T10" fmla="*/ 70 w 35"/>
                <a:gd name="T11" fmla="*/ 10 h 26"/>
                <a:gd name="T12" fmla="*/ 62 w 35"/>
                <a:gd name="T13" fmla="*/ 0 h 26"/>
                <a:gd name="T14" fmla="*/ 8 w 35"/>
                <a:gd name="T15" fmla="*/ 0 h 26"/>
                <a:gd name="T16" fmla="*/ 2 w 35"/>
                <a:gd name="T17" fmla="*/ 8 h 26"/>
                <a:gd name="T18" fmla="*/ 66 w 35"/>
                <a:gd name="T19" fmla="*/ 14 h 26"/>
                <a:gd name="T20" fmla="*/ 66 w 35"/>
                <a:gd name="T21" fmla="*/ 39 h 26"/>
                <a:gd name="T22" fmla="*/ 58 w 35"/>
                <a:gd name="T23" fmla="*/ 49 h 26"/>
                <a:gd name="T24" fmla="*/ 14 w 35"/>
                <a:gd name="T25" fmla="*/ 49 h 26"/>
                <a:gd name="T26" fmla="*/ 6 w 35"/>
                <a:gd name="T27" fmla="*/ 39 h 26"/>
                <a:gd name="T28" fmla="*/ 6 w 35"/>
                <a:gd name="T29" fmla="*/ 12 h 26"/>
                <a:gd name="T30" fmla="*/ 14 w 35"/>
                <a:gd name="T31" fmla="*/ 4 h 26"/>
                <a:gd name="T32" fmla="*/ 58 w 35"/>
                <a:gd name="T33" fmla="*/ 4 h 26"/>
                <a:gd name="T34" fmla="*/ 66 w 35"/>
                <a:gd name="T35" fmla="*/ 1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6">
                  <a:moveTo>
                    <a:pt x="1" y="4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5" y="24"/>
                    <a:pt x="35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1" y="4"/>
                  </a:cubicBezTo>
                  <a:close/>
                  <a:moveTo>
                    <a:pt x="33" y="7"/>
                  </a:moveTo>
                  <a:cubicBezTo>
                    <a:pt x="33" y="20"/>
                    <a:pt x="33" y="20"/>
                    <a:pt x="33" y="20"/>
                  </a:cubicBezTo>
                  <a:cubicBezTo>
                    <a:pt x="33" y="23"/>
                    <a:pt x="31" y="25"/>
                    <a:pt x="29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5" y="25"/>
                    <a:pt x="3" y="23"/>
                    <a:pt x="3" y="2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3" y="4"/>
                    <a:pt x="33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78" name="Freeform 96"/>
            <p:cNvSpPr/>
            <p:nvPr/>
          </p:nvSpPr>
          <p:spPr bwMode="auto">
            <a:xfrm>
              <a:off x="2263" y="669"/>
              <a:ext cx="442" cy="51"/>
            </a:xfrm>
            <a:custGeom>
              <a:avLst/>
              <a:gdLst>
                <a:gd name="T0" fmla="*/ 0 w 223"/>
                <a:gd name="T1" fmla="*/ 49 h 26"/>
                <a:gd name="T2" fmla="*/ 440 w 223"/>
                <a:gd name="T3" fmla="*/ 51 h 26"/>
                <a:gd name="T4" fmla="*/ 442 w 223"/>
                <a:gd name="T5" fmla="*/ 16 h 26"/>
                <a:gd name="T6" fmla="*/ 430 w 223"/>
                <a:gd name="T7" fmla="*/ 4 h 26"/>
                <a:gd name="T8" fmla="*/ 0 w 223"/>
                <a:gd name="T9" fmla="*/ 0 h 26"/>
                <a:gd name="T10" fmla="*/ 0 w 223"/>
                <a:gd name="T11" fmla="*/ 49 h 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3" h="26">
                  <a:moveTo>
                    <a:pt x="0" y="25"/>
                  </a:moveTo>
                  <a:cubicBezTo>
                    <a:pt x="222" y="26"/>
                    <a:pt x="222" y="26"/>
                    <a:pt x="222" y="26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20" y="2"/>
                    <a:pt x="217" y="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79" name="Freeform 97"/>
            <p:cNvSpPr>
              <a:spLocks noEditPoints="1"/>
            </p:cNvSpPr>
            <p:nvPr/>
          </p:nvSpPr>
          <p:spPr bwMode="auto">
            <a:xfrm>
              <a:off x="2259" y="667"/>
              <a:ext cx="446" cy="55"/>
            </a:xfrm>
            <a:custGeom>
              <a:avLst/>
              <a:gdLst>
                <a:gd name="T0" fmla="*/ 2 w 225"/>
                <a:gd name="T1" fmla="*/ 8 h 28"/>
                <a:gd name="T2" fmla="*/ 0 w 225"/>
                <a:gd name="T3" fmla="*/ 43 h 28"/>
                <a:gd name="T4" fmla="*/ 8 w 225"/>
                <a:gd name="T5" fmla="*/ 51 h 28"/>
                <a:gd name="T6" fmla="*/ 440 w 225"/>
                <a:gd name="T7" fmla="*/ 55 h 28"/>
                <a:gd name="T8" fmla="*/ 446 w 225"/>
                <a:gd name="T9" fmla="*/ 47 h 28"/>
                <a:gd name="T10" fmla="*/ 446 w 225"/>
                <a:gd name="T11" fmla="*/ 12 h 28"/>
                <a:gd name="T12" fmla="*/ 440 w 225"/>
                <a:gd name="T13" fmla="*/ 4 h 28"/>
                <a:gd name="T14" fmla="*/ 8 w 225"/>
                <a:gd name="T15" fmla="*/ 0 h 28"/>
                <a:gd name="T16" fmla="*/ 2 w 225"/>
                <a:gd name="T17" fmla="*/ 8 h 28"/>
                <a:gd name="T18" fmla="*/ 444 w 225"/>
                <a:gd name="T19" fmla="*/ 16 h 28"/>
                <a:gd name="T20" fmla="*/ 442 w 225"/>
                <a:gd name="T21" fmla="*/ 43 h 28"/>
                <a:gd name="T22" fmla="*/ 436 w 225"/>
                <a:gd name="T23" fmla="*/ 53 h 28"/>
                <a:gd name="T24" fmla="*/ 14 w 225"/>
                <a:gd name="T25" fmla="*/ 49 h 28"/>
                <a:gd name="T26" fmla="*/ 6 w 225"/>
                <a:gd name="T27" fmla="*/ 39 h 28"/>
                <a:gd name="T28" fmla="*/ 6 w 225"/>
                <a:gd name="T29" fmla="*/ 14 h 28"/>
                <a:gd name="T30" fmla="*/ 14 w 225"/>
                <a:gd name="T31" fmla="*/ 4 h 28"/>
                <a:gd name="T32" fmla="*/ 436 w 225"/>
                <a:gd name="T33" fmla="*/ 8 h 28"/>
                <a:gd name="T34" fmla="*/ 444 w 225"/>
                <a:gd name="T35" fmla="*/ 16 h 2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25" h="28">
                  <a:moveTo>
                    <a:pt x="1" y="4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222" y="28"/>
                    <a:pt x="222" y="28"/>
                    <a:pt x="222" y="28"/>
                  </a:cubicBezTo>
                  <a:cubicBezTo>
                    <a:pt x="224" y="28"/>
                    <a:pt x="225" y="26"/>
                    <a:pt x="225" y="24"/>
                  </a:cubicBezTo>
                  <a:cubicBezTo>
                    <a:pt x="225" y="6"/>
                    <a:pt x="225" y="6"/>
                    <a:pt x="225" y="6"/>
                  </a:cubicBezTo>
                  <a:cubicBezTo>
                    <a:pt x="225" y="4"/>
                    <a:pt x="224" y="2"/>
                    <a:pt x="222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1" y="4"/>
                  </a:cubicBezTo>
                  <a:close/>
                  <a:moveTo>
                    <a:pt x="224" y="8"/>
                  </a:moveTo>
                  <a:cubicBezTo>
                    <a:pt x="223" y="22"/>
                    <a:pt x="223" y="22"/>
                    <a:pt x="223" y="22"/>
                  </a:cubicBezTo>
                  <a:cubicBezTo>
                    <a:pt x="223" y="25"/>
                    <a:pt x="222" y="27"/>
                    <a:pt x="220" y="27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5" y="25"/>
                    <a:pt x="3" y="23"/>
                    <a:pt x="3" y="20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20" y="4"/>
                    <a:pt x="220" y="4"/>
                    <a:pt x="220" y="4"/>
                  </a:cubicBezTo>
                  <a:cubicBezTo>
                    <a:pt x="222" y="4"/>
                    <a:pt x="224" y="6"/>
                    <a:pt x="224" y="8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80" name="Freeform 98"/>
            <p:cNvSpPr/>
            <p:nvPr/>
          </p:nvSpPr>
          <p:spPr bwMode="auto">
            <a:xfrm>
              <a:off x="2180" y="669"/>
              <a:ext cx="63" cy="49"/>
            </a:xfrm>
            <a:custGeom>
              <a:avLst/>
              <a:gdLst>
                <a:gd name="T0" fmla="*/ 0 w 32"/>
                <a:gd name="T1" fmla="*/ 47 h 25"/>
                <a:gd name="T2" fmla="*/ 63 w 32"/>
                <a:gd name="T3" fmla="*/ 49 h 25"/>
                <a:gd name="T4" fmla="*/ 63 w 32"/>
                <a:gd name="T5" fmla="*/ 12 h 25"/>
                <a:gd name="T6" fmla="*/ 53 w 32"/>
                <a:gd name="T7" fmla="*/ 0 h 25"/>
                <a:gd name="T8" fmla="*/ 0 w 32"/>
                <a:gd name="T9" fmla="*/ 0 h 25"/>
                <a:gd name="T10" fmla="*/ 0 w 32"/>
                <a:gd name="T11" fmla="*/ 47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4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2"/>
                    <a:pt x="30" y="0"/>
                    <a:pt x="2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4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81" name="Freeform 99"/>
            <p:cNvSpPr>
              <a:spLocks noEditPoints="1"/>
            </p:cNvSpPr>
            <p:nvPr/>
          </p:nvSpPr>
          <p:spPr bwMode="auto">
            <a:xfrm>
              <a:off x="2178" y="667"/>
              <a:ext cx="67" cy="51"/>
            </a:xfrm>
            <a:custGeom>
              <a:avLst/>
              <a:gdLst>
                <a:gd name="T0" fmla="*/ 0 w 34"/>
                <a:gd name="T1" fmla="*/ 8 h 26"/>
                <a:gd name="T2" fmla="*/ 0 w 34"/>
                <a:gd name="T3" fmla="*/ 41 h 26"/>
                <a:gd name="T4" fmla="*/ 8 w 34"/>
                <a:gd name="T5" fmla="*/ 51 h 26"/>
                <a:gd name="T6" fmla="*/ 59 w 34"/>
                <a:gd name="T7" fmla="*/ 51 h 26"/>
                <a:gd name="T8" fmla="*/ 67 w 34"/>
                <a:gd name="T9" fmla="*/ 43 h 26"/>
                <a:gd name="T10" fmla="*/ 67 w 34"/>
                <a:gd name="T11" fmla="*/ 8 h 26"/>
                <a:gd name="T12" fmla="*/ 61 w 34"/>
                <a:gd name="T13" fmla="*/ 0 h 26"/>
                <a:gd name="T14" fmla="*/ 8 w 34"/>
                <a:gd name="T15" fmla="*/ 0 h 26"/>
                <a:gd name="T16" fmla="*/ 0 w 34"/>
                <a:gd name="T17" fmla="*/ 8 h 26"/>
                <a:gd name="T18" fmla="*/ 63 w 34"/>
                <a:gd name="T19" fmla="*/ 12 h 26"/>
                <a:gd name="T20" fmla="*/ 63 w 34"/>
                <a:gd name="T21" fmla="*/ 39 h 26"/>
                <a:gd name="T22" fmla="*/ 57 w 34"/>
                <a:gd name="T23" fmla="*/ 49 h 26"/>
                <a:gd name="T24" fmla="*/ 12 w 34"/>
                <a:gd name="T25" fmla="*/ 49 h 26"/>
                <a:gd name="T26" fmla="*/ 6 w 34"/>
                <a:gd name="T27" fmla="*/ 39 h 26"/>
                <a:gd name="T28" fmla="*/ 6 w 34"/>
                <a:gd name="T29" fmla="*/ 12 h 26"/>
                <a:gd name="T30" fmla="*/ 14 w 34"/>
                <a:gd name="T31" fmla="*/ 4 h 26"/>
                <a:gd name="T32" fmla="*/ 57 w 34"/>
                <a:gd name="T33" fmla="*/ 4 h 26"/>
                <a:gd name="T34" fmla="*/ 63 w 34"/>
                <a:gd name="T35" fmla="*/ 12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6">
                  <a:moveTo>
                    <a:pt x="0" y="4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1" y="26"/>
                    <a:pt x="4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3" y="26"/>
                    <a:pt x="34" y="24"/>
                    <a:pt x="34" y="22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4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  <a:moveTo>
                    <a:pt x="32" y="6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2" y="23"/>
                    <a:pt x="31" y="25"/>
                    <a:pt x="29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3" y="23"/>
                    <a:pt x="3" y="2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4"/>
                    <a:pt x="4" y="2"/>
                    <a:pt x="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2" y="4"/>
                    <a:pt x="32" y="6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82" name="Freeform 100"/>
            <p:cNvSpPr/>
            <p:nvPr/>
          </p:nvSpPr>
          <p:spPr bwMode="auto">
            <a:xfrm>
              <a:off x="2097" y="667"/>
              <a:ext cx="65" cy="49"/>
            </a:xfrm>
            <a:custGeom>
              <a:avLst/>
              <a:gdLst>
                <a:gd name="T0" fmla="*/ 0 w 33"/>
                <a:gd name="T1" fmla="*/ 49 h 25"/>
                <a:gd name="T2" fmla="*/ 65 w 33"/>
                <a:gd name="T3" fmla="*/ 49 h 25"/>
                <a:gd name="T4" fmla="*/ 65 w 33"/>
                <a:gd name="T5" fmla="*/ 12 h 25"/>
                <a:gd name="T6" fmla="*/ 53 w 33"/>
                <a:gd name="T7" fmla="*/ 0 h 25"/>
                <a:gd name="T8" fmla="*/ 2 w 33"/>
                <a:gd name="T9" fmla="*/ 0 h 25"/>
                <a:gd name="T10" fmla="*/ 0 w 33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0" y="25"/>
                  </a:moveTo>
                  <a:cubicBezTo>
                    <a:pt x="33" y="25"/>
                    <a:pt x="33" y="25"/>
                    <a:pt x="33" y="2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3"/>
                    <a:pt x="30" y="1"/>
                    <a:pt x="27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83" name="Freeform 101"/>
            <p:cNvSpPr>
              <a:spLocks noEditPoints="1"/>
            </p:cNvSpPr>
            <p:nvPr/>
          </p:nvSpPr>
          <p:spPr bwMode="auto">
            <a:xfrm>
              <a:off x="2095" y="665"/>
              <a:ext cx="69" cy="53"/>
            </a:xfrm>
            <a:custGeom>
              <a:avLst/>
              <a:gdLst>
                <a:gd name="T0" fmla="*/ 0 w 35"/>
                <a:gd name="T1" fmla="*/ 10 h 27"/>
                <a:gd name="T2" fmla="*/ 0 w 35"/>
                <a:gd name="T3" fmla="*/ 43 h 27"/>
                <a:gd name="T4" fmla="*/ 8 w 35"/>
                <a:gd name="T5" fmla="*/ 53 h 27"/>
                <a:gd name="T6" fmla="*/ 61 w 35"/>
                <a:gd name="T7" fmla="*/ 53 h 27"/>
                <a:gd name="T8" fmla="*/ 69 w 35"/>
                <a:gd name="T9" fmla="*/ 43 h 27"/>
                <a:gd name="T10" fmla="*/ 69 w 35"/>
                <a:gd name="T11" fmla="*/ 10 h 27"/>
                <a:gd name="T12" fmla="*/ 61 w 35"/>
                <a:gd name="T13" fmla="*/ 0 h 27"/>
                <a:gd name="T14" fmla="*/ 8 w 35"/>
                <a:gd name="T15" fmla="*/ 0 h 27"/>
                <a:gd name="T16" fmla="*/ 0 w 35"/>
                <a:gd name="T17" fmla="*/ 10 h 27"/>
                <a:gd name="T18" fmla="*/ 65 w 35"/>
                <a:gd name="T19" fmla="*/ 14 h 27"/>
                <a:gd name="T20" fmla="*/ 65 w 35"/>
                <a:gd name="T21" fmla="*/ 41 h 27"/>
                <a:gd name="T22" fmla="*/ 57 w 35"/>
                <a:gd name="T23" fmla="*/ 49 h 27"/>
                <a:gd name="T24" fmla="*/ 14 w 35"/>
                <a:gd name="T25" fmla="*/ 49 h 27"/>
                <a:gd name="T26" fmla="*/ 6 w 35"/>
                <a:gd name="T27" fmla="*/ 41 h 27"/>
                <a:gd name="T28" fmla="*/ 6 w 35"/>
                <a:gd name="T29" fmla="*/ 14 h 27"/>
                <a:gd name="T30" fmla="*/ 14 w 35"/>
                <a:gd name="T31" fmla="*/ 4 h 27"/>
                <a:gd name="T32" fmla="*/ 57 w 35"/>
                <a:gd name="T33" fmla="*/ 6 h 27"/>
                <a:gd name="T34" fmla="*/ 65 w 35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3" y="27"/>
                    <a:pt x="35" y="25"/>
                    <a:pt x="35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33" y="7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3" y="23"/>
                    <a:pt x="31" y="25"/>
                    <a:pt x="29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5" y="25"/>
                    <a:pt x="3" y="23"/>
                    <a:pt x="3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1" y="3"/>
                    <a:pt x="33" y="5"/>
                    <a:pt x="33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84" name="Freeform 102"/>
            <p:cNvSpPr/>
            <p:nvPr/>
          </p:nvSpPr>
          <p:spPr bwMode="auto">
            <a:xfrm>
              <a:off x="2001" y="667"/>
              <a:ext cx="82" cy="49"/>
            </a:xfrm>
            <a:custGeom>
              <a:avLst/>
              <a:gdLst>
                <a:gd name="T0" fmla="*/ 0 w 41"/>
                <a:gd name="T1" fmla="*/ 49 h 25"/>
                <a:gd name="T2" fmla="*/ 82 w 41"/>
                <a:gd name="T3" fmla="*/ 49 h 25"/>
                <a:gd name="T4" fmla="*/ 82 w 41"/>
                <a:gd name="T5" fmla="*/ 12 h 25"/>
                <a:gd name="T6" fmla="*/ 70 w 41"/>
                <a:gd name="T7" fmla="*/ 0 h 25"/>
                <a:gd name="T8" fmla="*/ 0 w 41"/>
                <a:gd name="T9" fmla="*/ 0 h 25"/>
                <a:gd name="T10" fmla="*/ 0 w 41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25">
                  <a:moveTo>
                    <a:pt x="0" y="25"/>
                  </a:moveTo>
                  <a:cubicBezTo>
                    <a:pt x="41" y="25"/>
                    <a:pt x="41" y="25"/>
                    <a:pt x="41" y="25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1" y="3"/>
                    <a:pt x="38" y="0"/>
                    <a:pt x="3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85" name="Freeform 103"/>
            <p:cNvSpPr>
              <a:spLocks noEditPoints="1"/>
            </p:cNvSpPr>
            <p:nvPr/>
          </p:nvSpPr>
          <p:spPr bwMode="auto">
            <a:xfrm>
              <a:off x="1998" y="665"/>
              <a:ext cx="87" cy="53"/>
            </a:xfrm>
            <a:custGeom>
              <a:avLst/>
              <a:gdLst>
                <a:gd name="T0" fmla="*/ 2 w 44"/>
                <a:gd name="T1" fmla="*/ 8 h 27"/>
                <a:gd name="T2" fmla="*/ 2 w 44"/>
                <a:gd name="T3" fmla="*/ 43 h 27"/>
                <a:gd name="T4" fmla="*/ 8 w 44"/>
                <a:gd name="T5" fmla="*/ 51 h 27"/>
                <a:gd name="T6" fmla="*/ 79 w 44"/>
                <a:gd name="T7" fmla="*/ 53 h 27"/>
                <a:gd name="T8" fmla="*/ 87 w 44"/>
                <a:gd name="T9" fmla="*/ 43 h 27"/>
                <a:gd name="T10" fmla="*/ 87 w 44"/>
                <a:gd name="T11" fmla="*/ 10 h 27"/>
                <a:gd name="T12" fmla="*/ 79 w 44"/>
                <a:gd name="T13" fmla="*/ 0 h 27"/>
                <a:gd name="T14" fmla="*/ 8 w 44"/>
                <a:gd name="T15" fmla="*/ 0 h 27"/>
                <a:gd name="T16" fmla="*/ 2 w 44"/>
                <a:gd name="T17" fmla="*/ 8 h 27"/>
                <a:gd name="T18" fmla="*/ 83 w 44"/>
                <a:gd name="T19" fmla="*/ 14 h 27"/>
                <a:gd name="T20" fmla="*/ 83 w 44"/>
                <a:gd name="T21" fmla="*/ 41 h 27"/>
                <a:gd name="T22" fmla="*/ 75 w 44"/>
                <a:gd name="T23" fmla="*/ 49 h 27"/>
                <a:gd name="T24" fmla="*/ 14 w 44"/>
                <a:gd name="T25" fmla="*/ 49 h 27"/>
                <a:gd name="T26" fmla="*/ 6 w 44"/>
                <a:gd name="T27" fmla="*/ 39 h 27"/>
                <a:gd name="T28" fmla="*/ 6 w 44"/>
                <a:gd name="T29" fmla="*/ 14 h 27"/>
                <a:gd name="T30" fmla="*/ 14 w 44"/>
                <a:gd name="T31" fmla="*/ 4 h 27"/>
                <a:gd name="T32" fmla="*/ 75 w 44"/>
                <a:gd name="T33" fmla="*/ 4 h 27"/>
                <a:gd name="T34" fmla="*/ 83 w 44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4" h="27">
                  <a:moveTo>
                    <a:pt x="1" y="4"/>
                  </a:moveTo>
                  <a:cubicBezTo>
                    <a:pt x="1" y="22"/>
                    <a:pt x="1" y="22"/>
                    <a:pt x="1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2" y="27"/>
                    <a:pt x="44" y="25"/>
                    <a:pt x="44" y="22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2"/>
                    <a:pt x="42" y="0"/>
                    <a:pt x="4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1" y="4"/>
                  </a:cubicBezTo>
                  <a:close/>
                  <a:moveTo>
                    <a:pt x="42" y="7"/>
                  </a:moveTo>
                  <a:cubicBezTo>
                    <a:pt x="42" y="21"/>
                    <a:pt x="42" y="21"/>
                    <a:pt x="42" y="21"/>
                  </a:cubicBezTo>
                  <a:cubicBezTo>
                    <a:pt x="42" y="23"/>
                    <a:pt x="40" y="25"/>
                    <a:pt x="38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5" y="25"/>
                    <a:pt x="3" y="23"/>
                    <a:pt x="3" y="20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40" y="2"/>
                    <a:pt x="42" y="4"/>
                    <a:pt x="42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86" name="Freeform 104"/>
            <p:cNvSpPr/>
            <p:nvPr/>
          </p:nvSpPr>
          <p:spPr bwMode="auto">
            <a:xfrm>
              <a:off x="2001" y="468"/>
              <a:ext cx="60" cy="38"/>
            </a:xfrm>
            <a:custGeom>
              <a:avLst/>
              <a:gdLst>
                <a:gd name="T0" fmla="*/ 60 w 30"/>
                <a:gd name="T1" fmla="*/ 38 h 19"/>
                <a:gd name="T2" fmla="*/ 0 w 30"/>
                <a:gd name="T3" fmla="*/ 38 h 19"/>
                <a:gd name="T4" fmla="*/ 0 w 30"/>
                <a:gd name="T5" fmla="*/ 12 h 19"/>
                <a:gd name="T6" fmla="*/ 12 w 30"/>
                <a:gd name="T7" fmla="*/ 0 h 19"/>
                <a:gd name="T8" fmla="*/ 60 w 30"/>
                <a:gd name="T9" fmla="*/ 0 h 19"/>
                <a:gd name="T10" fmla="*/ 60 w 30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" h="19">
                  <a:moveTo>
                    <a:pt x="30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87" name="Freeform 105"/>
            <p:cNvSpPr>
              <a:spLocks noEditPoints="1"/>
            </p:cNvSpPr>
            <p:nvPr/>
          </p:nvSpPr>
          <p:spPr bwMode="auto">
            <a:xfrm>
              <a:off x="1999" y="467"/>
              <a:ext cx="64" cy="41"/>
            </a:xfrm>
            <a:custGeom>
              <a:avLst/>
              <a:gdLst>
                <a:gd name="T0" fmla="*/ 58 w 32"/>
                <a:gd name="T1" fmla="*/ 0 h 21"/>
                <a:gd name="T2" fmla="*/ 8 w 32"/>
                <a:gd name="T3" fmla="*/ 0 h 21"/>
                <a:gd name="T4" fmla="*/ 0 w 32"/>
                <a:gd name="T5" fmla="*/ 8 h 21"/>
                <a:gd name="T6" fmla="*/ 0 w 32"/>
                <a:gd name="T7" fmla="*/ 33 h 21"/>
                <a:gd name="T8" fmla="*/ 8 w 32"/>
                <a:gd name="T9" fmla="*/ 39 h 21"/>
                <a:gd name="T10" fmla="*/ 56 w 32"/>
                <a:gd name="T11" fmla="*/ 41 h 21"/>
                <a:gd name="T12" fmla="*/ 64 w 32"/>
                <a:gd name="T13" fmla="*/ 33 h 21"/>
                <a:gd name="T14" fmla="*/ 64 w 32"/>
                <a:gd name="T15" fmla="*/ 8 h 21"/>
                <a:gd name="T16" fmla="*/ 58 w 32"/>
                <a:gd name="T17" fmla="*/ 0 h 21"/>
                <a:gd name="T18" fmla="*/ 12 w 32"/>
                <a:gd name="T19" fmla="*/ 4 h 21"/>
                <a:gd name="T20" fmla="*/ 52 w 32"/>
                <a:gd name="T21" fmla="*/ 4 h 21"/>
                <a:gd name="T22" fmla="*/ 58 w 32"/>
                <a:gd name="T23" fmla="*/ 10 h 21"/>
                <a:gd name="T24" fmla="*/ 58 w 32"/>
                <a:gd name="T25" fmla="*/ 31 h 21"/>
                <a:gd name="T26" fmla="*/ 52 w 32"/>
                <a:gd name="T27" fmla="*/ 37 h 21"/>
                <a:gd name="T28" fmla="*/ 12 w 32"/>
                <a:gd name="T29" fmla="*/ 37 h 21"/>
                <a:gd name="T30" fmla="*/ 4 w 32"/>
                <a:gd name="T31" fmla="*/ 31 h 21"/>
                <a:gd name="T32" fmla="*/ 4 w 32"/>
                <a:gd name="T33" fmla="*/ 10 h 21"/>
                <a:gd name="T34" fmla="*/ 12 w 32"/>
                <a:gd name="T35" fmla="*/ 4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2" h="21">
                  <a:moveTo>
                    <a:pt x="29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0" y="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2" y="20"/>
                    <a:pt x="4" y="20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0" y="21"/>
                    <a:pt x="32" y="19"/>
                    <a:pt x="32" y="17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2"/>
                    <a:pt x="31" y="0"/>
                    <a:pt x="29" y="0"/>
                  </a:cubicBezTo>
                  <a:close/>
                  <a:moveTo>
                    <a:pt x="6" y="2"/>
                  </a:moveTo>
                  <a:cubicBezTo>
                    <a:pt x="26" y="2"/>
                    <a:pt x="26" y="2"/>
                    <a:pt x="26" y="2"/>
                  </a:cubicBezTo>
                  <a:cubicBezTo>
                    <a:pt x="28" y="2"/>
                    <a:pt x="29" y="4"/>
                    <a:pt x="29" y="5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8"/>
                    <a:pt x="28" y="20"/>
                    <a:pt x="2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4" y="19"/>
                    <a:pt x="2" y="18"/>
                    <a:pt x="2" y="1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3"/>
                    <a:pt x="4" y="2"/>
                    <a:pt x="6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88" name="Freeform 106"/>
            <p:cNvSpPr/>
            <p:nvPr/>
          </p:nvSpPr>
          <p:spPr bwMode="auto">
            <a:xfrm>
              <a:off x="2085" y="468"/>
              <a:ext cx="49" cy="38"/>
            </a:xfrm>
            <a:custGeom>
              <a:avLst/>
              <a:gdLst>
                <a:gd name="T0" fmla="*/ 47 w 25"/>
                <a:gd name="T1" fmla="*/ 38 h 19"/>
                <a:gd name="T2" fmla="*/ 0 w 25"/>
                <a:gd name="T3" fmla="*/ 38 h 19"/>
                <a:gd name="T4" fmla="*/ 0 w 25"/>
                <a:gd name="T5" fmla="*/ 12 h 19"/>
                <a:gd name="T6" fmla="*/ 12 w 25"/>
                <a:gd name="T7" fmla="*/ 0 h 19"/>
                <a:gd name="T8" fmla="*/ 49 w 25"/>
                <a:gd name="T9" fmla="*/ 2 h 19"/>
                <a:gd name="T10" fmla="*/ 47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4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" y="1"/>
                    <a:pt x="25" y="1"/>
                    <a:pt x="25" y="1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89" name="Freeform 107"/>
            <p:cNvSpPr>
              <a:spLocks noEditPoints="1"/>
            </p:cNvSpPr>
            <p:nvPr/>
          </p:nvSpPr>
          <p:spPr bwMode="auto">
            <a:xfrm>
              <a:off x="2083" y="467"/>
              <a:ext cx="53" cy="41"/>
            </a:xfrm>
            <a:custGeom>
              <a:avLst/>
              <a:gdLst>
                <a:gd name="T0" fmla="*/ 47 w 27"/>
                <a:gd name="T1" fmla="*/ 2 h 21"/>
                <a:gd name="T2" fmla="*/ 6 w 27"/>
                <a:gd name="T3" fmla="*/ 0 h 21"/>
                <a:gd name="T4" fmla="*/ 0 w 27"/>
                <a:gd name="T5" fmla="*/ 8 h 21"/>
                <a:gd name="T6" fmla="*/ 0 w 27"/>
                <a:gd name="T7" fmla="*/ 33 h 21"/>
                <a:gd name="T8" fmla="*/ 6 w 27"/>
                <a:gd name="T9" fmla="*/ 41 h 21"/>
                <a:gd name="T10" fmla="*/ 47 w 27"/>
                <a:gd name="T11" fmla="*/ 41 h 21"/>
                <a:gd name="T12" fmla="*/ 53 w 27"/>
                <a:gd name="T13" fmla="*/ 33 h 21"/>
                <a:gd name="T14" fmla="*/ 53 w 27"/>
                <a:gd name="T15" fmla="*/ 8 h 21"/>
                <a:gd name="T16" fmla="*/ 47 w 27"/>
                <a:gd name="T17" fmla="*/ 2 h 21"/>
                <a:gd name="T18" fmla="*/ 10 w 27"/>
                <a:gd name="T19" fmla="*/ 4 h 21"/>
                <a:gd name="T20" fmla="*/ 43 w 27"/>
                <a:gd name="T21" fmla="*/ 4 h 21"/>
                <a:gd name="T22" fmla="*/ 47 w 27"/>
                <a:gd name="T23" fmla="*/ 12 h 21"/>
                <a:gd name="T24" fmla="*/ 47 w 27"/>
                <a:gd name="T25" fmla="*/ 31 h 21"/>
                <a:gd name="T26" fmla="*/ 41 w 27"/>
                <a:gd name="T27" fmla="*/ 39 h 21"/>
                <a:gd name="T28" fmla="*/ 8 w 27"/>
                <a:gd name="T29" fmla="*/ 39 h 21"/>
                <a:gd name="T30" fmla="*/ 4 w 27"/>
                <a:gd name="T31" fmla="*/ 31 h 21"/>
                <a:gd name="T32" fmla="*/ 4 w 27"/>
                <a:gd name="T33" fmla="*/ 12 h 21"/>
                <a:gd name="T34" fmla="*/ 10 w 27"/>
                <a:gd name="T35" fmla="*/ 4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7" h="21">
                  <a:moveTo>
                    <a:pt x="24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1" y="21"/>
                    <a:pt x="3" y="21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5" y="21"/>
                    <a:pt x="27" y="19"/>
                    <a:pt x="27" y="1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5" y="1"/>
                    <a:pt x="24" y="1"/>
                  </a:cubicBezTo>
                  <a:close/>
                  <a:moveTo>
                    <a:pt x="5" y="2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4" y="4"/>
                    <a:pt x="24" y="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8"/>
                    <a:pt x="23" y="20"/>
                    <a:pt x="21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2" y="18"/>
                    <a:pt x="2" y="1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90" name="Freeform 108"/>
            <p:cNvSpPr/>
            <p:nvPr/>
          </p:nvSpPr>
          <p:spPr bwMode="auto">
            <a:xfrm>
              <a:off x="2160" y="470"/>
              <a:ext cx="48" cy="38"/>
            </a:xfrm>
            <a:custGeom>
              <a:avLst/>
              <a:gdLst>
                <a:gd name="T0" fmla="*/ 48 w 24"/>
                <a:gd name="T1" fmla="*/ 38 h 19"/>
                <a:gd name="T2" fmla="*/ 0 w 24"/>
                <a:gd name="T3" fmla="*/ 36 h 19"/>
                <a:gd name="T4" fmla="*/ 0 w 24"/>
                <a:gd name="T5" fmla="*/ 10 h 19"/>
                <a:gd name="T6" fmla="*/ 12 w 24"/>
                <a:gd name="T7" fmla="*/ 0 h 19"/>
                <a:gd name="T8" fmla="*/ 48 w 24"/>
                <a:gd name="T9" fmla="*/ 0 h 19"/>
                <a:gd name="T10" fmla="*/ 48 w 24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19">
                  <a:moveTo>
                    <a:pt x="24" y="19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91" name="Freeform 109"/>
            <p:cNvSpPr>
              <a:spLocks noEditPoints="1"/>
            </p:cNvSpPr>
            <p:nvPr/>
          </p:nvSpPr>
          <p:spPr bwMode="auto">
            <a:xfrm>
              <a:off x="2158" y="468"/>
              <a:ext cx="52" cy="40"/>
            </a:xfrm>
            <a:custGeom>
              <a:avLst/>
              <a:gdLst>
                <a:gd name="T0" fmla="*/ 48 w 26"/>
                <a:gd name="T1" fmla="*/ 0 h 20"/>
                <a:gd name="T2" fmla="*/ 6 w 26"/>
                <a:gd name="T3" fmla="*/ 0 h 20"/>
                <a:gd name="T4" fmla="*/ 0 w 26"/>
                <a:gd name="T5" fmla="*/ 6 h 20"/>
                <a:gd name="T6" fmla="*/ 0 w 26"/>
                <a:gd name="T7" fmla="*/ 34 h 20"/>
                <a:gd name="T8" fmla="*/ 6 w 26"/>
                <a:gd name="T9" fmla="*/ 40 h 20"/>
                <a:gd name="T10" fmla="*/ 46 w 26"/>
                <a:gd name="T11" fmla="*/ 40 h 20"/>
                <a:gd name="T12" fmla="*/ 52 w 26"/>
                <a:gd name="T13" fmla="*/ 34 h 20"/>
                <a:gd name="T14" fmla="*/ 52 w 26"/>
                <a:gd name="T15" fmla="*/ 6 h 20"/>
                <a:gd name="T16" fmla="*/ 48 w 26"/>
                <a:gd name="T17" fmla="*/ 0 h 20"/>
                <a:gd name="T18" fmla="*/ 8 w 26"/>
                <a:gd name="T19" fmla="*/ 2 h 20"/>
                <a:gd name="T20" fmla="*/ 42 w 26"/>
                <a:gd name="T21" fmla="*/ 4 h 20"/>
                <a:gd name="T22" fmla="*/ 48 w 26"/>
                <a:gd name="T23" fmla="*/ 10 h 20"/>
                <a:gd name="T24" fmla="*/ 48 w 26"/>
                <a:gd name="T25" fmla="*/ 32 h 20"/>
                <a:gd name="T26" fmla="*/ 42 w 26"/>
                <a:gd name="T27" fmla="*/ 38 h 20"/>
                <a:gd name="T28" fmla="*/ 8 w 26"/>
                <a:gd name="T29" fmla="*/ 38 h 20"/>
                <a:gd name="T30" fmla="*/ 2 w 26"/>
                <a:gd name="T31" fmla="*/ 30 h 20"/>
                <a:gd name="T32" fmla="*/ 4 w 26"/>
                <a:gd name="T33" fmla="*/ 10 h 20"/>
                <a:gd name="T34" fmla="*/ 8 w 26"/>
                <a:gd name="T35" fmla="*/ 2 h 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6" h="20">
                  <a:moveTo>
                    <a:pt x="2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1" y="20"/>
                    <a:pt x="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5" y="20"/>
                    <a:pt x="26" y="19"/>
                    <a:pt x="26" y="17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2"/>
                    <a:pt x="25" y="0"/>
                    <a:pt x="24" y="0"/>
                  </a:cubicBezTo>
                  <a:close/>
                  <a:moveTo>
                    <a:pt x="4" y="1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3" y="2"/>
                    <a:pt x="24" y="3"/>
                    <a:pt x="24" y="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8"/>
                    <a:pt x="23" y="19"/>
                    <a:pt x="21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1" y="17"/>
                    <a:pt x="1" y="1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3"/>
                    <a:pt x="3" y="1"/>
                    <a:pt x="4" y="1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92" name="Freeform 110"/>
            <p:cNvSpPr/>
            <p:nvPr/>
          </p:nvSpPr>
          <p:spPr bwMode="auto">
            <a:xfrm>
              <a:off x="2235" y="470"/>
              <a:ext cx="48" cy="38"/>
            </a:xfrm>
            <a:custGeom>
              <a:avLst/>
              <a:gdLst>
                <a:gd name="T0" fmla="*/ 48 w 24"/>
                <a:gd name="T1" fmla="*/ 38 h 19"/>
                <a:gd name="T2" fmla="*/ 0 w 24"/>
                <a:gd name="T3" fmla="*/ 38 h 19"/>
                <a:gd name="T4" fmla="*/ 0 w 24"/>
                <a:gd name="T5" fmla="*/ 12 h 19"/>
                <a:gd name="T6" fmla="*/ 12 w 24"/>
                <a:gd name="T7" fmla="*/ 0 h 19"/>
                <a:gd name="T8" fmla="*/ 48 w 24"/>
                <a:gd name="T9" fmla="*/ 0 h 19"/>
                <a:gd name="T10" fmla="*/ 48 w 24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19">
                  <a:moveTo>
                    <a:pt x="24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93" name="Freeform 111"/>
            <p:cNvSpPr>
              <a:spLocks noEditPoints="1"/>
            </p:cNvSpPr>
            <p:nvPr/>
          </p:nvSpPr>
          <p:spPr bwMode="auto">
            <a:xfrm>
              <a:off x="2233" y="468"/>
              <a:ext cx="52" cy="42"/>
            </a:xfrm>
            <a:custGeom>
              <a:avLst/>
              <a:gdLst>
                <a:gd name="T0" fmla="*/ 46 w 26"/>
                <a:gd name="T1" fmla="*/ 0 h 21"/>
                <a:gd name="T2" fmla="*/ 6 w 26"/>
                <a:gd name="T3" fmla="*/ 0 h 21"/>
                <a:gd name="T4" fmla="*/ 0 w 26"/>
                <a:gd name="T5" fmla="*/ 8 h 21"/>
                <a:gd name="T6" fmla="*/ 0 w 26"/>
                <a:gd name="T7" fmla="*/ 34 h 21"/>
                <a:gd name="T8" fmla="*/ 6 w 26"/>
                <a:gd name="T9" fmla="*/ 40 h 21"/>
                <a:gd name="T10" fmla="*/ 46 w 26"/>
                <a:gd name="T11" fmla="*/ 42 h 21"/>
                <a:gd name="T12" fmla="*/ 52 w 26"/>
                <a:gd name="T13" fmla="*/ 34 h 21"/>
                <a:gd name="T14" fmla="*/ 52 w 26"/>
                <a:gd name="T15" fmla="*/ 8 h 21"/>
                <a:gd name="T16" fmla="*/ 46 w 26"/>
                <a:gd name="T17" fmla="*/ 0 h 21"/>
                <a:gd name="T18" fmla="*/ 8 w 26"/>
                <a:gd name="T19" fmla="*/ 4 h 21"/>
                <a:gd name="T20" fmla="*/ 42 w 26"/>
                <a:gd name="T21" fmla="*/ 4 h 21"/>
                <a:gd name="T22" fmla="*/ 48 w 26"/>
                <a:gd name="T23" fmla="*/ 10 h 21"/>
                <a:gd name="T24" fmla="*/ 48 w 26"/>
                <a:gd name="T25" fmla="*/ 32 h 21"/>
                <a:gd name="T26" fmla="*/ 42 w 26"/>
                <a:gd name="T27" fmla="*/ 38 h 21"/>
                <a:gd name="T28" fmla="*/ 8 w 26"/>
                <a:gd name="T29" fmla="*/ 38 h 21"/>
                <a:gd name="T30" fmla="*/ 2 w 26"/>
                <a:gd name="T31" fmla="*/ 32 h 21"/>
                <a:gd name="T32" fmla="*/ 2 w 26"/>
                <a:gd name="T33" fmla="*/ 10 h 21"/>
                <a:gd name="T34" fmla="*/ 8 w 26"/>
                <a:gd name="T35" fmla="*/ 4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6" h="21">
                  <a:moveTo>
                    <a:pt x="2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5" y="21"/>
                    <a:pt x="26" y="19"/>
                    <a:pt x="26" y="17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2"/>
                    <a:pt x="25" y="0"/>
                    <a:pt x="23" y="0"/>
                  </a:cubicBezTo>
                  <a:close/>
                  <a:moveTo>
                    <a:pt x="4" y="2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3" y="2"/>
                    <a:pt x="24" y="3"/>
                    <a:pt x="24" y="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8"/>
                    <a:pt x="23" y="19"/>
                    <a:pt x="21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1" y="18"/>
                    <a:pt x="1" y="1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3" y="2"/>
                    <a:pt x="4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94" name="Freeform 112"/>
            <p:cNvSpPr/>
            <p:nvPr/>
          </p:nvSpPr>
          <p:spPr bwMode="auto">
            <a:xfrm>
              <a:off x="2309" y="470"/>
              <a:ext cx="49" cy="38"/>
            </a:xfrm>
            <a:custGeom>
              <a:avLst/>
              <a:gdLst>
                <a:gd name="T0" fmla="*/ 49 w 25"/>
                <a:gd name="T1" fmla="*/ 38 h 19"/>
                <a:gd name="T2" fmla="*/ 0 w 25"/>
                <a:gd name="T3" fmla="*/ 38 h 19"/>
                <a:gd name="T4" fmla="*/ 2 w 25"/>
                <a:gd name="T5" fmla="*/ 12 h 19"/>
                <a:gd name="T6" fmla="*/ 12 w 25"/>
                <a:gd name="T7" fmla="*/ 0 h 19"/>
                <a:gd name="T8" fmla="*/ 49 w 25"/>
                <a:gd name="T9" fmla="*/ 0 h 19"/>
                <a:gd name="T10" fmla="*/ 49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5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3"/>
                    <a:pt x="3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95" name="Freeform 113"/>
            <p:cNvSpPr>
              <a:spLocks noEditPoints="1"/>
            </p:cNvSpPr>
            <p:nvPr/>
          </p:nvSpPr>
          <p:spPr bwMode="auto">
            <a:xfrm>
              <a:off x="2309" y="468"/>
              <a:ext cx="51" cy="42"/>
            </a:xfrm>
            <a:custGeom>
              <a:avLst/>
              <a:gdLst>
                <a:gd name="T0" fmla="*/ 45 w 26"/>
                <a:gd name="T1" fmla="*/ 2 h 21"/>
                <a:gd name="T2" fmla="*/ 6 w 26"/>
                <a:gd name="T3" fmla="*/ 0 h 21"/>
                <a:gd name="T4" fmla="*/ 0 w 26"/>
                <a:gd name="T5" fmla="*/ 8 h 21"/>
                <a:gd name="T6" fmla="*/ 0 w 26"/>
                <a:gd name="T7" fmla="*/ 34 h 21"/>
                <a:gd name="T8" fmla="*/ 6 w 26"/>
                <a:gd name="T9" fmla="*/ 42 h 21"/>
                <a:gd name="T10" fmla="*/ 45 w 26"/>
                <a:gd name="T11" fmla="*/ 42 h 21"/>
                <a:gd name="T12" fmla="*/ 51 w 26"/>
                <a:gd name="T13" fmla="*/ 34 h 21"/>
                <a:gd name="T14" fmla="*/ 51 w 26"/>
                <a:gd name="T15" fmla="*/ 8 h 21"/>
                <a:gd name="T16" fmla="*/ 45 w 26"/>
                <a:gd name="T17" fmla="*/ 2 h 21"/>
                <a:gd name="T18" fmla="*/ 8 w 26"/>
                <a:gd name="T19" fmla="*/ 4 h 21"/>
                <a:gd name="T20" fmla="*/ 41 w 26"/>
                <a:gd name="T21" fmla="*/ 4 h 21"/>
                <a:gd name="T22" fmla="*/ 47 w 26"/>
                <a:gd name="T23" fmla="*/ 12 h 21"/>
                <a:gd name="T24" fmla="*/ 47 w 26"/>
                <a:gd name="T25" fmla="*/ 32 h 21"/>
                <a:gd name="T26" fmla="*/ 41 w 26"/>
                <a:gd name="T27" fmla="*/ 40 h 21"/>
                <a:gd name="T28" fmla="*/ 8 w 26"/>
                <a:gd name="T29" fmla="*/ 40 h 21"/>
                <a:gd name="T30" fmla="*/ 2 w 26"/>
                <a:gd name="T31" fmla="*/ 32 h 21"/>
                <a:gd name="T32" fmla="*/ 2 w 26"/>
                <a:gd name="T33" fmla="*/ 12 h 21"/>
                <a:gd name="T34" fmla="*/ 8 w 26"/>
                <a:gd name="T35" fmla="*/ 4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6" h="21">
                  <a:moveTo>
                    <a:pt x="23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1" y="21"/>
                    <a:pt x="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5" y="21"/>
                    <a:pt x="26" y="19"/>
                    <a:pt x="26" y="17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2"/>
                    <a:pt x="25" y="1"/>
                    <a:pt x="23" y="1"/>
                  </a:cubicBezTo>
                  <a:close/>
                  <a:moveTo>
                    <a:pt x="4" y="2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3" y="2"/>
                    <a:pt x="24" y="4"/>
                    <a:pt x="24" y="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8"/>
                    <a:pt x="23" y="20"/>
                    <a:pt x="21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2" y="20"/>
                    <a:pt x="1" y="18"/>
                    <a:pt x="1" y="1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4"/>
                    <a:pt x="3" y="2"/>
                    <a:pt x="4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96" name="Freeform 114"/>
            <p:cNvSpPr/>
            <p:nvPr/>
          </p:nvSpPr>
          <p:spPr bwMode="auto">
            <a:xfrm>
              <a:off x="2384" y="472"/>
              <a:ext cx="50" cy="38"/>
            </a:xfrm>
            <a:custGeom>
              <a:avLst/>
              <a:gdLst>
                <a:gd name="T0" fmla="*/ 50 w 25"/>
                <a:gd name="T1" fmla="*/ 38 h 19"/>
                <a:gd name="T2" fmla="*/ 0 w 25"/>
                <a:gd name="T3" fmla="*/ 36 h 19"/>
                <a:gd name="T4" fmla="*/ 0 w 25"/>
                <a:gd name="T5" fmla="*/ 10 h 19"/>
                <a:gd name="T6" fmla="*/ 12 w 25"/>
                <a:gd name="T7" fmla="*/ 0 h 19"/>
                <a:gd name="T8" fmla="*/ 50 w 25"/>
                <a:gd name="T9" fmla="*/ 0 h 19"/>
                <a:gd name="T10" fmla="*/ 50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5" y="19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97" name="Freeform 115"/>
            <p:cNvSpPr>
              <a:spLocks noEditPoints="1"/>
            </p:cNvSpPr>
            <p:nvPr/>
          </p:nvSpPr>
          <p:spPr bwMode="auto">
            <a:xfrm>
              <a:off x="2384" y="470"/>
              <a:ext cx="52" cy="40"/>
            </a:xfrm>
            <a:custGeom>
              <a:avLst/>
              <a:gdLst>
                <a:gd name="T0" fmla="*/ 46 w 26"/>
                <a:gd name="T1" fmla="*/ 0 h 20"/>
                <a:gd name="T2" fmla="*/ 6 w 26"/>
                <a:gd name="T3" fmla="*/ 0 h 20"/>
                <a:gd name="T4" fmla="*/ 0 w 26"/>
                <a:gd name="T5" fmla="*/ 6 h 20"/>
                <a:gd name="T6" fmla="*/ 0 w 26"/>
                <a:gd name="T7" fmla="*/ 32 h 20"/>
                <a:gd name="T8" fmla="*/ 4 w 26"/>
                <a:gd name="T9" fmla="*/ 40 h 20"/>
                <a:gd name="T10" fmla="*/ 46 w 26"/>
                <a:gd name="T11" fmla="*/ 40 h 20"/>
                <a:gd name="T12" fmla="*/ 52 w 26"/>
                <a:gd name="T13" fmla="*/ 34 h 20"/>
                <a:gd name="T14" fmla="*/ 52 w 26"/>
                <a:gd name="T15" fmla="*/ 6 h 20"/>
                <a:gd name="T16" fmla="*/ 46 w 26"/>
                <a:gd name="T17" fmla="*/ 0 h 20"/>
                <a:gd name="T18" fmla="*/ 8 w 26"/>
                <a:gd name="T19" fmla="*/ 2 h 20"/>
                <a:gd name="T20" fmla="*/ 42 w 26"/>
                <a:gd name="T21" fmla="*/ 4 h 20"/>
                <a:gd name="T22" fmla="*/ 48 w 26"/>
                <a:gd name="T23" fmla="*/ 10 h 20"/>
                <a:gd name="T24" fmla="*/ 48 w 26"/>
                <a:gd name="T25" fmla="*/ 32 h 20"/>
                <a:gd name="T26" fmla="*/ 42 w 26"/>
                <a:gd name="T27" fmla="*/ 38 h 20"/>
                <a:gd name="T28" fmla="*/ 8 w 26"/>
                <a:gd name="T29" fmla="*/ 38 h 20"/>
                <a:gd name="T30" fmla="*/ 2 w 26"/>
                <a:gd name="T31" fmla="*/ 30 h 20"/>
                <a:gd name="T32" fmla="*/ 2 w 26"/>
                <a:gd name="T33" fmla="*/ 10 h 20"/>
                <a:gd name="T34" fmla="*/ 8 w 26"/>
                <a:gd name="T35" fmla="*/ 2 h 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6" h="20">
                  <a:moveTo>
                    <a:pt x="2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8"/>
                    <a:pt x="1" y="20"/>
                    <a:pt x="2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5" y="20"/>
                    <a:pt x="26" y="19"/>
                    <a:pt x="26" y="17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1"/>
                    <a:pt x="25" y="0"/>
                    <a:pt x="23" y="0"/>
                  </a:cubicBezTo>
                  <a:close/>
                  <a:moveTo>
                    <a:pt x="4" y="1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3" y="2"/>
                    <a:pt x="24" y="3"/>
                    <a:pt x="24" y="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7"/>
                    <a:pt x="22" y="19"/>
                    <a:pt x="21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2" y="19"/>
                    <a:pt x="1" y="17"/>
                    <a:pt x="1" y="1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2" y="1"/>
                    <a:pt x="4" y="1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98" name="Freeform 116"/>
            <p:cNvSpPr/>
            <p:nvPr/>
          </p:nvSpPr>
          <p:spPr bwMode="auto">
            <a:xfrm>
              <a:off x="2459" y="472"/>
              <a:ext cx="50" cy="38"/>
            </a:xfrm>
            <a:custGeom>
              <a:avLst/>
              <a:gdLst>
                <a:gd name="T0" fmla="*/ 50 w 25"/>
                <a:gd name="T1" fmla="*/ 38 h 19"/>
                <a:gd name="T2" fmla="*/ 0 w 25"/>
                <a:gd name="T3" fmla="*/ 38 h 19"/>
                <a:gd name="T4" fmla="*/ 0 w 25"/>
                <a:gd name="T5" fmla="*/ 12 h 19"/>
                <a:gd name="T6" fmla="*/ 12 w 25"/>
                <a:gd name="T7" fmla="*/ 0 h 19"/>
                <a:gd name="T8" fmla="*/ 50 w 25"/>
                <a:gd name="T9" fmla="*/ 0 h 19"/>
                <a:gd name="T10" fmla="*/ 50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5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99" name="Freeform 117"/>
            <p:cNvSpPr>
              <a:spLocks noEditPoints="1"/>
            </p:cNvSpPr>
            <p:nvPr/>
          </p:nvSpPr>
          <p:spPr bwMode="auto">
            <a:xfrm>
              <a:off x="2457" y="470"/>
              <a:ext cx="54" cy="40"/>
            </a:xfrm>
            <a:custGeom>
              <a:avLst/>
              <a:gdLst>
                <a:gd name="T0" fmla="*/ 48 w 27"/>
                <a:gd name="T1" fmla="*/ 0 h 20"/>
                <a:gd name="T2" fmla="*/ 6 w 27"/>
                <a:gd name="T3" fmla="*/ 0 h 20"/>
                <a:gd name="T4" fmla="*/ 2 w 27"/>
                <a:gd name="T5" fmla="*/ 6 h 20"/>
                <a:gd name="T6" fmla="*/ 0 w 27"/>
                <a:gd name="T7" fmla="*/ 34 h 20"/>
                <a:gd name="T8" fmla="*/ 6 w 27"/>
                <a:gd name="T9" fmla="*/ 40 h 20"/>
                <a:gd name="T10" fmla="*/ 48 w 27"/>
                <a:gd name="T11" fmla="*/ 40 h 20"/>
                <a:gd name="T12" fmla="*/ 54 w 27"/>
                <a:gd name="T13" fmla="*/ 34 h 20"/>
                <a:gd name="T14" fmla="*/ 54 w 27"/>
                <a:gd name="T15" fmla="*/ 8 h 20"/>
                <a:gd name="T16" fmla="*/ 48 w 27"/>
                <a:gd name="T17" fmla="*/ 0 h 20"/>
                <a:gd name="T18" fmla="*/ 10 w 27"/>
                <a:gd name="T19" fmla="*/ 4 h 20"/>
                <a:gd name="T20" fmla="*/ 44 w 27"/>
                <a:gd name="T21" fmla="*/ 4 h 20"/>
                <a:gd name="T22" fmla="*/ 50 w 27"/>
                <a:gd name="T23" fmla="*/ 10 h 20"/>
                <a:gd name="T24" fmla="*/ 50 w 27"/>
                <a:gd name="T25" fmla="*/ 32 h 20"/>
                <a:gd name="T26" fmla="*/ 44 w 27"/>
                <a:gd name="T27" fmla="*/ 38 h 20"/>
                <a:gd name="T28" fmla="*/ 10 w 27"/>
                <a:gd name="T29" fmla="*/ 38 h 20"/>
                <a:gd name="T30" fmla="*/ 4 w 27"/>
                <a:gd name="T31" fmla="*/ 32 h 20"/>
                <a:gd name="T32" fmla="*/ 4 w 27"/>
                <a:gd name="T33" fmla="*/ 10 h 20"/>
                <a:gd name="T34" fmla="*/ 10 w 27"/>
                <a:gd name="T35" fmla="*/ 4 h 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7" h="20">
                  <a:moveTo>
                    <a:pt x="2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2"/>
                    <a:pt x="1" y="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2" y="20"/>
                    <a:pt x="3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5" y="20"/>
                    <a:pt x="27" y="19"/>
                    <a:pt x="27" y="1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6" y="0"/>
                    <a:pt x="24" y="0"/>
                  </a:cubicBezTo>
                  <a:close/>
                  <a:moveTo>
                    <a:pt x="5" y="2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5" y="3"/>
                    <a:pt x="25" y="5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5" y="18"/>
                    <a:pt x="23" y="19"/>
                    <a:pt x="22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3" y="19"/>
                    <a:pt x="2" y="18"/>
                    <a:pt x="2" y="1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3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500" name="Freeform 118"/>
            <p:cNvSpPr/>
            <p:nvPr/>
          </p:nvSpPr>
          <p:spPr bwMode="auto">
            <a:xfrm>
              <a:off x="2535" y="472"/>
              <a:ext cx="49" cy="38"/>
            </a:xfrm>
            <a:custGeom>
              <a:avLst/>
              <a:gdLst>
                <a:gd name="T0" fmla="*/ 47 w 25"/>
                <a:gd name="T1" fmla="*/ 38 h 19"/>
                <a:gd name="T2" fmla="*/ 0 w 25"/>
                <a:gd name="T3" fmla="*/ 38 h 19"/>
                <a:gd name="T4" fmla="*/ 0 w 25"/>
                <a:gd name="T5" fmla="*/ 12 h 19"/>
                <a:gd name="T6" fmla="*/ 12 w 25"/>
                <a:gd name="T7" fmla="*/ 0 h 19"/>
                <a:gd name="T8" fmla="*/ 49 w 25"/>
                <a:gd name="T9" fmla="*/ 0 h 19"/>
                <a:gd name="T10" fmla="*/ 47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4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501" name="Freeform 119"/>
            <p:cNvSpPr>
              <a:spLocks noEditPoints="1"/>
            </p:cNvSpPr>
            <p:nvPr/>
          </p:nvSpPr>
          <p:spPr bwMode="auto">
            <a:xfrm>
              <a:off x="2533" y="470"/>
              <a:ext cx="53" cy="42"/>
            </a:xfrm>
            <a:custGeom>
              <a:avLst/>
              <a:gdLst>
                <a:gd name="T0" fmla="*/ 47 w 27"/>
                <a:gd name="T1" fmla="*/ 0 h 21"/>
                <a:gd name="T2" fmla="*/ 6 w 27"/>
                <a:gd name="T3" fmla="*/ 0 h 21"/>
                <a:gd name="T4" fmla="*/ 0 w 27"/>
                <a:gd name="T5" fmla="*/ 8 h 21"/>
                <a:gd name="T6" fmla="*/ 0 w 27"/>
                <a:gd name="T7" fmla="*/ 34 h 21"/>
                <a:gd name="T8" fmla="*/ 6 w 27"/>
                <a:gd name="T9" fmla="*/ 42 h 21"/>
                <a:gd name="T10" fmla="*/ 47 w 27"/>
                <a:gd name="T11" fmla="*/ 42 h 21"/>
                <a:gd name="T12" fmla="*/ 53 w 27"/>
                <a:gd name="T13" fmla="*/ 34 h 21"/>
                <a:gd name="T14" fmla="*/ 53 w 27"/>
                <a:gd name="T15" fmla="*/ 8 h 21"/>
                <a:gd name="T16" fmla="*/ 47 w 27"/>
                <a:gd name="T17" fmla="*/ 0 h 21"/>
                <a:gd name="T18" fmla="*/ 10 w 27"/>
                <a:gd name="T19" fmla="*/ 4 h 21"/>
                <a:gd name="T20" fmla="*/ 43 w 27"/>
                <a:gd name="T21" fmla="*/ 4 h 21"/>
                <a:gd name="T22" fmla="*/ 47 w 27"/>
                <a:gd name="T23" fmla="*/ 12 h 21"/>
                <a:gd name="T24" fmla="*/ 47 w 27"/>
                <a:gd name="T25" fmla="*/ 32 h 21"/>
                <a:gd name="T26" fmla="*/ 43 w 27"/>
                <a:gd name="T27" fmla="*/ 40 h 21"/>
                <a:gd name="T28" fmla="*/ 10 w 27"/>
                <a:gd name="T29" fmla="*/ 38 h 21"/>
                <a:gd name="T30" fmla="*/ 4 w 27"/>
                <a:gd name="T31" fmla="*/ 32 h 21"/>
                <a:gd name="T32" fmla="*/ 4 w 27"/>
                <a:gd name="T33" fmla="*/ 10 h 21"/>
                <a:gd name="T34" fmla="*/ 10 w 27"/>
                <a:gd name="T35" fmla="*/ 4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7" h="21">
                  <a:moveTo>
                    <a:pt x="2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1" y="21"/>
                    <a:pt x="3" y="21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5" y="21"/>
                    <a:pt x="27" y="19"/>
                    <a:pt x="27" y="1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5" y="1"/>
                    <a:pt x="24" y="0"/>
                  </a:cubicBezTo>
                  <a:close/>
                  <a:moveTo>
                    <a:pt x="5" y="2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5" y="4"/>
                    <a:pt x="24" y="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8"/>
                    <a:pt x="23" y="20"/>
                    <a:pt x="22" y="20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3" y="19"/>
                    <a:pt x="2" y="18"/>
                    <a:pt x="2" y="1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4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502" name="Freeform 120"/>
            <p:cNvSpPr/>
            <p:nvPr/>
          </p:nvSpPr>
          <p:spPr bwMode="auto">
            <a:xfrm>
              <a:off x="2610" y="472"/>
              <a:ext cx="48" cy="40"/>
            </a:xfrm>
            <a:custGeom>
              <a:avLst/>
              <a:gdLst>
                <a:gd name="T0" fmla="*/ 48 w 24"/>
                <a:gd name="T1" fmla="*/ 40 h 20"/>
                <a:gd name="T2" fmla="*/ 0 w 24"/>
                <a:gd name="T3" fmla="*/ 38 h 20"/>
                <a:gd name="T4" fmla="*/ 0 w 24"/>
                <a:gd name="T5" fmla="*/ 12 h 20"/>
                <a:gd name="T6" fmla="*/ 12 w 24"/>
                <a:gd name="T7" fmla="*/ 0 h 20"/>
                <a:gd name="T8" fmla="*/ 48 w 24"/>
                <a:gd name="T9" fmla="*/ 2 h 20"/>
                <a:gd name="T10" fmla="*/ 48 w 24"/>
                <a:gd name="T11" fmla="*/ 40 h 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20">
                  <a:moveTo>
                    <a:pt x="24" y="20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4" y="1"/>
                    <a:pt x="24" y="1"/>
                    <a:pt x="24" y="1"/>
                  </a:cubicBezTo>
                  <a:lnTo>
                    <a:pt x="24" y="20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503" name="Freeform 121"/>
            <p:cNvSpPr>
              <a:spLocks noEditPoints="1"/>
            </p:cNvSpPr>
            <p:nvPr/>
          </p:nvSpPr>
          <p:spPr bwMode="auto">
            <a:xfrm>
              <a:off x="2608" y="472"/>
              <a:ext cx="54" cy="40"/>
            </a:xfrm>
            <a:custGeom>
              <a:avLst/>
              <a:gdLst>
                <a:gd name="T0" fmla="*/ 48 w 27"/>
                <a:gd name="T1" fmla="*/ 0 h 20"/>
                <a:gd name="T2" fmla="*/ 6 w 27"/>
                <a:gd name="T3" fmla="*/ 0 h 20"/>
                <a:gd name="T4" fmla="*/ 0 w 27"/>
                <a:gd name="T5" fmla="*/ 6 h 20"/>
                <a:gd name="T6" fmla="*/ 0 w 27"/>
                <a:gd name="T7" fmla="*/ 32 h 20"/>
                <a:gd name="T8" fmla="*/ 6 w 27"/>
                <a:gd name="T9" fmla="*/ 40 h 20"/>
                <a:gd name="T10" fmla="*/ 46 w 27"/>
                <a:gd name="T11" fmla="*/ 40 h 20"/>
                <a:gd name="T12" fmla="*/ 52 w 27"/>
                <a:gd name="T13" fmla="*/ 34 h 20"/>
                <a:gd name="T14" fmla="*/ 52 w 27"/>
                <a:gd name="T15" fmla="*/ 6 h 20"/>
                <a:gd name="T16" fmla="*/ 48 w 27"/>
                <a:gd name="T17" fmla="*/ 0 h 20"/>
                <a:gd name="T18" fmla="*/ 10 w 27"/>
                <a:gd name="T19" fmla="*/ 2 h 20"/>
                <a:gd name="T20" fmla="*/ 42 w 27"/>
                <a:gd name="T21" fmla="*/ 2 h 20"/>
                <a:gd name="T22" fmla="*/ 48 w 27"/>
                <a:gd name="T23" fmla="*/ 10 h 20"/>
                <a:gd name="T24" fmla="*/ 48 w 27"/>
                <a:gd name="T25" fmla="*/ 30 h 20"/>
                <a:gd name="T26" fmla="*/ 42 w 27"/>
                <a:gd name="T27" fmla="*/ 38 h 20"/>
                <a:gd name="T28" fmla="*/ 8 w 27"/>
                <a:gd name="T29" fmla="*/ 38 h 20"/>
                <a:gd name="T30" fmla="*/ 4 w 27"/>
                <a:gd name="T31" fmla="*/ 30 h 20"/>
                <a:gd name="T32" fmla="*/ 4 w 27"/>
                <a:gd name="T33" fmla="*/ 10 h 20"/>
                <a:gd name="T34" fmla="*/ 10 w 27"/>
                <a:gd name="T35" fmla="*/ 2 h 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7" h="20">
                  <a:moveTo>
                    <a:pt x="2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8"/>
                    <a:pt x="1" y="20"/>
                    <a:pt x="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5" y="20"/>
                    <a:pt x="26" y="19"/>
                    <a:pt x="26" y="17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7" y="1"/>
                    <a:pt x="25" y="0"/>
                    <a:pt x="24" y="0"/>
                  </a:cubicBezTo>
                  <a:close/>
                  <a:moveTo>
                    <a:pt x="5" y="1"/>
                  </a:moveTo>
                  <a:cubicBezTo>
                    <a:pt x="21" y="1"/>
                    <a:pt x="21" y="1"/>
                    <a:pt x="21" y="1"/>
                  </a:cubicBezTo>
                  <a:cubicBezTo>
                    <a:pt x="23" y="1"/>
                    <a:pt x="24" y="3"/>
                    <a:pt x="24" y="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7"/>
                    <a:pt x="23" y="19"/>
                    <a:pt x="21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1" y="17"/>
                    <a:pt x="2" y="1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3"/>
                    <a:pt x="3" y="1"/>
                    <a:pt x="5" y="1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504" name="Freeform 122"/>
            <p:cNvSpPr/>
            <p:nvPr/>
          </p:nvSpPr>
          <p:spPr bwMode="auto">
            <a:xfrm>
              <a:off x="2685" y="474"/>
              <a:ext cx="48" cy="38"/>
            </a:xfrm>
            <a:custGeom>
              <a:avLst/>
              <a:gdLst>
                <a:gd name="T0" fmla="*/ 48 w 24"/>
                <a:gd name="T1" fmla="*/ 38 h 19"/>
                <a:gd name="T2" fmla="*/ 0 w 24"/>
                <a:gd name="T3" fmla="*/ 38 h 19"/>
                <a:gd name="T4" fmla="*/ 0 w 24"/>
                <a:gd name="T5" fmla="*/ 12 h 19"/>
                <a:gd name="T6" fmla="*/ 12 w 24"/>
                <a:gd name="T7" fmla="*/ 0 h 19"/>
                <a:gd name="T8" fmla="*/ 48 w 24"/>
                <a:gd name="T9" fmla="*/ 0 h 19"/>
                <a:gd name="T10" fmla="*/ 48 w 24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19">
                  <a:moveTo>
                    <a:pt x="24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505" name="Freeform 123"/>
            <p:cNvSpPr>
              <a:spLocks noEditPoints="1"/>
            </p:cNvSpPr>
            <p:nvPr/>
          </p:nvSpPr>
          <p:spPr bwMode="auto">
            <a:xfrm>
              <a:off x="2683" y="472"/>
              <a:ext cx="52" cy="40"/>
            </a:xfrm>
            <a:custGeom>
              <a:avLst/>
              <a:gdLst>
                <a:gd name="T0" fmla="*/ 46 w 26"/>
                <a:gd name="T1" fmla="*/ 0 h 20"/>
                <a:gd name="T2" fmla="*/ 6 w 26"/>
                <a:gd name="T3" fmla="*/ 0 h 20"/>
                <a:gd name="T4" fmla="*/ 0 w 26"/>
                <a:gd name="T5" fmla="*/ 6 h 20"/>
                <a:gd name="T6" fmla="*/ 0 w 26"/>
                <a:gd name="T7" fmla="*/ 34 h 20"/>
                <a:gd name="T8" fmla="*/ 6 w 26"/>
                <a:gd name="T9" fmla="*/ 40 h 20"/>
                <a:gd name="T10" fmla="*/ 46 w 26"/>
                <a:gd name="T11" fmla="*/ 40 h 20"/>
                <a:gd name="T12" fmla="*/ 52 w 26"/>
                <a:gd name="T13" fmla="*/ 34 h 20"/>
                <a:gd name="T14" fmla="*/ 52 w 26"/>
                <a:gd name="T15" fmla="*/ 8 h 20"/>
                <a:gd name="T16" fmla="*/ 46 w 26"/>
                <a:gd name="T17" fmla="*/ 0 h 20"/>
                <a:gd name="T18" fmla="*/ 8 w 26"/>
                <a:gd name="T19" fmla="*/ 4 h 20"/>
                <a:gd name="T20" fmla="*/ 42 w 26"/>
                <a:gd name="T21" fmla="*/ 4 h 20"/>
                <a:gd name="T22" fmla="*/ 48 w 26"/>
                <a:gd name="T23" fmla="*/ 10 h 20"/>
                <a:gd name="T24" fmla="*/ 48 w 26"/>
                <a:gd name="T25" fmla="*/ 32 h 20"/>
                <a:gd name="T26" fmla="*/ 42 w 26"/>
                <a:gd name="T27" fmla="*/ 38 h 20"/>
                <a:gd name="T28" fmla="*/ 8 w 26"/>
                <a:gd name="T29" fmla="*/ 38 h 20"/>
                <a:gd name="T30" fmla="*/ 2 w 26"/>
                <a:gd name="T31" fmla="*/ 32 h 20"/>
                <a:gd name="T32" fmla="*/ 2 w 26"/>
                <a:gd name="T33" fmla="*/ 10 h 20"/>
                <a:gd name="T34" fmla="*/ 8 w 26"/>
                <a:gd name="T35" fmla="*/ 4 h 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6" h="20">
                  <a:moveTo>
                    <a:pt x="2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5" y="20"/>
                    <a:pt x="26" y="19"/>
                    <a:pt x="26" y="17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2"/>
                    <a:pt x="25" y="0"/>
                    <a:pt x="23" y="0"/>
                  </a:cubicBezTo>
                  <a:close/>
                  <a:moveTo>
                    <a:pt x="4" y="2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3" y="2"/>
                    <a:pt x="24" y="3"/>
                    <a:pt x="24" y="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8"/>
                    <a:pt x="23" y="19"/>
                    <a:pt x="21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1" y="18"/>
                    <a:pt x="1" y="1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3" y="2"/>
                    <a:pt x="4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506" name="Freeform 124"/>
            <p:cNvSpPr/>
            <p:nvPr/>
          </p:nvSpPr>
          <p:spPr bwMode="auto">
            <a:xfrm>
              <a:off x="2759" y="474"/>
              <a:ext cx="49" cy="38"/>
            </a:xfrm>
            <a:custGeom>
              <a:avLst/>
              <a:gdLst>
                <a:gd name="T0" fmla="*/ 49 w 25"/>
                <a:gd name="T1" fmla="*/ 38 h 19"/>
                <a:gd name="T2" fmla="*/ 0 w 25"/>
                <a:gd name="T3" fmla="*/ 38 h 19"/>
                <a:gd name="T4" fmla="*/ 2 w 25"/>
                <a:gd name="T5" fmla="*/ 12 h 19"/>
                <a:gd name="T6" fmla="*/ 12 w 25"/>
                <a:gd name="T7" fmla="*/ 0 h 19"/>
                <a:gd name="T8" fmla="*/ 49 w 25"/>
                <a:gd name="T9" fmla="*/ 0 h 19"/>
                <a:gd name="T10" fmla="*/ 49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5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3"/>
                    <a:pt x="3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507" name="Freeform 125"/>
            <p:cNvSpPr>
              <a:spLocks noEditPoints="1"/>
            </p:cNvSpPr>
            <p:nvPr/>
          </p:nvSpPr>
          <p:spPr bwMode="auto">
            <a:xfrm>
              <a:off x="2759" y="472"/>
              <a:ext cx="51" cy="42"/>
            </a:xfrm>
            <a:custGeom>
              <a:avLst/>
              <a:gdLst>
                <a:gd name="T0" fmla="*/ 45 w 26"/>
                <a:gd name="T1" fmla="*/ 0 h 21"/>
                <a:gd name="T2" fmla="*/ 6 w 26"/>
                <a:gd name="T3" fmla="*/ 0 h 21"/>
                <a:gd name="T4" fmla="*/ 0 w 26"/>
                <a:gd name="T5" fmla="*/ 8 h 21"/>
                <a:gd name="T6" fmla="*/ 0 w 26"/>
                <a:gd name="T7" fmla="*/ 34 h 21"/>
                <a:gd name="T8" fmla="*/ 6 w 26"/>
                <a:gd name="T9" fmla="*/ 40 h 21"/>
                <a:gd name="T10" fmla="*/ 45 w 26"/>
                <a:gd name="T11" fmla="*/ 42 h 21"/>
                <a:gd name="T12" fmla="*/ 51 w 26"/>
                <a:gd name="T13" fmla="*/ 34 h 21"/>
                <a:gd name="T14" fmla="*/ 51 w 26"/>
                <a:gd name="T15" fmla="*/ 8 h 21"/>
                <a:gd name="T16" fmla="*/ 45 w 26"/>
                <a:gd name="T17" fmla="*/ 0 h 21"/>
                <a:gd name="T18" fmla="*/ 8 w 26"/>
                <a:gd name="T19" fmla="*/ 4 h 21"/>
                <a:gd name="T20" fmla="*/ 41 w 26"/>
                <a:gd name="T21" fmla="*/ 4 h 21"/>
                <a:gd name="T22" fmla="*/ 47 w 26"/>
                <a:gd name="T23" fmla="*/ 12 h 21"/>
                <a:gd name="T24" fmla="*/ 47 w 26"/>
                <a:gd name="T25" fmla="*/ 32 h 21"/>
                <a:gd name="T26" fmla="*/ 41 w 26"/>
                <a:gd name="T27" fmla="*/ 40 h 21"/>
                <a:gd name="T28" fmla="*/ 8 w 26"/>
                <a:gd name="T29" fmla="*/ 38 h 21"/>
                <a:gd name="T30" fmla="*/ 2 w 26"/>
                <a:gd name="T31" fmla="*/ 32 h 21"/>
                <a:gd name="T32" fmla="*/ 2 w 26"/>
                <a:gd name="T33" fmla="*/ 10 h 21"/>
                <a:gd name="T34" fmla="*/ 8 w 26"/>
                <a:gd name="T35" fmla="*/ 4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6" h="21">
                  <a:moveTo>
                    <a:pt x="2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5" y="21"/>
                    <a:pt x="26" y="19"/>
                    <a:pt x="26" y="17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2"/>
                    <a:pt x="25" y="0"/>
                    <a:pt x="23" y="0"/>
                  </a:cubicBezTo>
                  <a:close/>
                  <a:moveTo>
                    <a:pt x="4" y="2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3" y="2"/>
                    <a:pt x="24" y="4"/>
                    <a:pt x="24" y="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8"/>
                    <a:pt x="23" y="20"/>
                    <a:pt x="21" y="2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2" y="19"/>
                    <a:pt x="1" y="18"/>
                    <a:pt x="1" y="1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3" y="2"/>
                    <a:pt x="4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508" name="Freeform 126"/>
            <p:cNvSpPr/>
            <p:nvPr/>
          </p:nvSpPr>
          <p:spPr bwMode="auto">
            <a:xfrm>
              <a:off x="2834" y="474"/>
              <a:ext cx="50" cy="38"/>
            </a:xfrm>
            <a:custGeom>
              <a:avLst/>
              <a:gdLst>
                <a:gd name="T0" fmla="*/ 50 w 25"/>
                <a:gd name="T1" fmla="*/ 38 h 19"/>
                <a:gd name="T2" fmla="*/ 0 w 25"/>
                <a:gd name="T3" fmla="*/ 38 h 19"/>
                <a:gd name="T4" fmla="*/ 0 w 25"/>
                <a:gd name="T5" fmla="*/ 12 h 19"/>
                <a:gd name="T6" fmla="*/ 12 w 25"/>
                <a:gd name="T7" fmla="*/ 0 h 19"/>
                <a:gd name="T8" fmla="*/ 50 w 25"/>
                <a:gd name="T9" fmla="*/ 2 h 19"/>
                <a:gd name="T10" fmla="*/ 50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5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" y="1"/>
                    <a:pt x="25" y="1"/>
                    <a:pt x="25" y="1"/>
                  </a:cubicBezTo>
                  <a:lnTo>
                    <a:pt x="25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509" name="Freeform 127"/>
            <p:cNvSpPr>
              <a:spLocks noEditPoints="1"/>
            </p:cNvSpPr>
            <p:nvPr/>
          </p:nvSpPr>
          <p:spPr bwMode="auto">
            <a:xfrm>
              <a:off x="2834" y="474"/>
              <a:ext cx="52" cy="40"/>
            </a:xfrm>
            <a:custGeom>
              <a:avLst/>
              <a:gdLst>
                <a:gd name="T0" fmla="*/ 46 w 26"/>
                <a:gd name="T1" fmla="*/ 0 h 20"/>
                <a:gd name="T2" fmla="*/ 6 w 26"/>
                <a:gd name="T3" fmla="*/ 0 h 20"/>
                <a:gd name="T4" fmla="*/ 0 w 26"/>
                <a:gd name="T5" fmla="*/ 6 h 20"/>
                <a:gd name="T6" fmla="*/ 0 w 26"/>
                <a:gd name="T7" fmla="*/ 32 h 20"/>
                <a:gd name="T8" fmla="*/ 4 w 26"/>
                <a:gd name="T9" fmla="*/ 40 h 20"/>
                <a:gd name="T10" fmla="*/ 46 w 26"/>
                <a:gd name="T11" fmla="*/ 40 h 20"/>
                <a:gd name="T12" fmla="*/ 52 w 26"/>
                <a:gd name="T13" fmla="*/ 34 h 20"/>
                <a:gd name="T14" fmla="*/ 52 w 26"/>
                <a:gd name="T15" fmla="*/ 6 h 20"/>
                <a:gd name="T16" fmla="*/ 46 w 26"/>
                <a:gd name="T17" fmla="*/ 0 h 20"/>
                <a:gd name="T18" fmla="*/ 8 w 26"/>
                <a:gd name="T19" fmla="*/ 2 h 20"/>
                <a:gd name="T20" fmla="*/ 42 w 26"/>
                <a:gd name="T21" fmla="*/ 2 h 20"/>
                <a:gd name="T22" fmla="*/ 48 w 26"/>
                <a:gd name="T23" fmla="*/ 10 h 20"/>
                <a:gd name="T24" fmla="*/ 48 w 26"/>
                <a:gd name="T25" fmla="*/ 30 h 20"/>
                <a:gd name="T26" fmla="*/ 42 w 26"/>
                <a:gd name="T27" fmla="*/ 38 h 20"/>
                <a:gd name="T28" fmla="*/ 8 w 26"/>
                <a:gd name="T29" fmla="*/ 38 h 20"/>
                <a:gd name="T30" fmla="*/ 2 w 26"/>
                <a:gd name="T31" fmla="*/ 30 h 20"/>
                <a:gd name="T32" fmla="*/ 2 w 26"/>
                <a:gd name="T33" fmla="*/ 10 h 20"/>
                <a:gd name="T34" fmla="*/ 8 w 26"/>
                <a:gd name="T35" fmla="*/ 2 h 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6" h="20">
                  <a:moveTo>
                    <a:pt x="2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8"/>
                    <a:pt x="1" y="20"/>
                    <a:pt x="2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5" y="20"/>
                    <a:pt x="26" y="18"/>
                    <a:pt x="26" y="17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1"/>
                    <a:pt x="25" y="0"/>
                    <a:pt x="23" y="0"/>
                  </a:cubicBezTo>
                  <a:close/>
                  <a:moveTo>
                    <a:pt x="4" y="1"/>
                  </a:moveTo>
                  <a:cubicBezTo>
                    <a:pt x="21" y="1"/>
                    <a:pt x="21" y="1"/>
                    <a:pt x="21" y="1"/>
                  </a:cubicBezTo>
                  <a:cubicBezTo>
                    <a:pt x="23" y="1"/>
                    <a:pt x="24" y="3"/>
                    <a:pt x="24" y="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7"/>
                    <a:pt x="22" y="19"/>
                    <a:pt x="21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2" y="19"/>
                    <a:pt x="1" y="17"/>
                    <a:pt x="1" y="1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2" y="1"/>
                    <a:pt x="4" y="1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510" name="Freeform 128"/>
            <p:cNvSpPr/>
            <p:nvPr/>
          </p:nvSpPr>
          <p:spPr bwMode="auto">
            <a:xfrm>
              <a:off x="2909" y="476"/>
              <a:ext cx="50" cy="38"/>
            </a:xfrm>
            <a:custGeom>
              <a:avLst/>
              <a:gdLst>
                <a:gd name="T0" fmla="*/ 50 w 25"/>
                <a:gd name="T1" fmla="*/ 38 h 19"/>
                <a:gd name="T2" fmla="*/ 0 w 25"/>
                <a:gd name="T3" fmla="*/ 38 h 19"/>
                <a:gd name="T4" fmla="*/ 0 w 25"/>
                <a:gd name="T5" fmla="*/ 10 h 19"/>
                <a:gd name="T6" fmla="*/ 12 w 25"/>
                <a:gd name="T7" fmla="*/ 0 h 19"/>
                <a:gd name="T8" fmla="*/ 50 w 25"/>
                <a:gd name="T9" fmla="*/ 0 h 19"/>
                <a:gd name="T10" fmla="*/ 50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5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511" name="Freeform 129"/>
            <p:cNvSpPr>
              <a:spLocks noEditPoints="1"/>
            </p:cNvSpPr>
            <p:nvPr/>
          </p:nvSpPr>
          <p:spPr bwMode="auto">
            <a:xfrm>
              <a:off x="2907" y="474"/>
              <a:ext cx="54" cy="40"/>
            </a:xfrm>
            <a:custGeom>
              <a:avLst/>
              <a:gdLst>
                <a:gd name="T0" fmla="*/ 48 w 27"/>
                <a:gd name="T1" fmla="*/ 0 h 20"/>
                <a:gd name="T2" fmla="*/ 6 w 27"/>
                <a:gd name="T3" fmla="*/ 0 h 20"/>
                <a:gd name="T4" fmla="*/ 2 w 27"/>
                <a:gd name="T5" fmla="*/ 6 h 20"/>
                <a:gd name="T6" fmla="*/ 0 w 27"/>
                <a:gd name="T7" fmla="*/ 34 h 20"/>
                <a:gd name="T8" fmla="*/ 6 w 27"/>
                <a:gd name="T9" fmla="*/ 40 h 20"/>
                <a:gd name="T10" fmla="*/ 48 w 27"/>
                <a:gd name="T11" fmla="*/ 40 h 20"/>
                <a:gd name="T12" fmla="*/ 54 w 27"/>
                <a:gd name="T13" fmla="*/ 34 h 20"/>
                <a:gd name="T14" fmla="*/ 54 w 27"/>
                <a:gd name="T15" fmla="*/ 6 h 20"/>
                <a:gd name="T16" fmla="*/ 48 w 27"/>
                <a:gd name="T17" fmla="*/ 0 h 20"/>
                <a:gd name="T18" fmla="*/ 10 w 27"/>
                <a:gd name="T19" fmla="*/ 4 h 20"/>
                <a:gd name="T20" fmla="*/ 44 w 27"/>
                <a:gd name="T21" fmla="*/ 4 h 20"/>
                <a:gd name="T22" fmla="*/ 50 w 27"/>
                <a:gd name="T23" fmla="*/ 10 h 20"/>
                <a:gd name="T24" fmla="*/ 50 w 27"/>
                <a:gd name="T25" fmla="*/ 32 h 20"/>
                <a:gd name="T26" fmla="*/ 44 w 27"/>
                <a:gd name="T27" fmla="*/ 38 h 20"/>
                <a:gd name="T28" fmla="*/ 10 w 27"/>
                <a:gd name="T29" fmla="*/ 38 h 20"/>
                <a:gd name="T30" fmla="*/ 4 w 27"/>
                <a:gd name="T31" fmla="*/ 32 h 20"/>
                <a:gd name="T32" fmla="*/ 4 w 27"/>
                <a:gd name="T33" fmla="*/ 10 h 20"/>
                <a:gd name="T34" fmla="*/ 10 w 27"/>
                <a:gd name="T35" fmla="*/ 4 h 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7" h="20">
                  <a:moveTo>
                    <a:pt x="2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1"/>
                    <a:pt x="1" y="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2" y="20"/>
                    <a:pt x="3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5" y="20"/>
                    <a:pt x="27" y="19"/>
                    <a:pt x="27" y="1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2"/>
                    <a:pt x="26" y="0"/>
                    <a:pt x="24" y="0"/>
                  </a:cubicBezTo>
                  <a:close/>
                  <a:moveTo>
                    <a:pt x="5" y="2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5" y="3"/>
                    <a:pt x="25" y="5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5" y="18"/>
                    <a:pt x="23" y="19"/>
                    <a:pt x="22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3" y="19"/>
                    <a:pt x="2" y="17"/>
                    <a:pt x="2" y="1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3"/>
                    <a:pt x="3" y="1"/>
                    <a:pt x="5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512" name="Freeform 130"/>
            <p:cNvSpPr/>
            <p:nvPr/>
          </p:nvSpPr>
          <p:spPr bwMode="auto">
            <a:xfrm>
              <a:off x="2985" y="476"/>
              <a:ext cx="49" cy="38"/>
            </a:xfrm>
            <a:custGeom>
              <a:avLst/>
              <a:gdLst>
                <a:gd name="T0" fmla="*/ 47 w 25"/>
                <a:gd name="T1" fmla="*/ 38 h 19"/>
                <a:gd name="T2" fmla="*/ 0 w 25"/>
                <a:gd name="T3" fmla="*/ 38 h 19"/>
                <a:gd name="T4" fmla="*/ 0 w 25"/>
                <a:gd name="T5" fmla="*/ 12 h 19"/>
                <a:gd name="T6" fmla="*/ 12 w 25"/>
                <a:gd name="T7" fmla="*/ 0 h 19"/>
                <a:gd name="T8" fmla="*/ 49 w 25"/>
                <a:gd name="T9" fmla="*/ 0 h 19"/>
                <a:gd name="T10" fmla="*/ 47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4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513" name="Freeform 131"/>
            <p:cNvSpPr>
              <a:spLocks noEditPoints="1"/>
            </p:cNvSpPr>
            <p:nvPr/>
          </p:nvSpPr>
          <p:spPr bwMode="auto">
            <a:xfrm>
              <a:off x="2983" y="474"/>
              <a:ext cx="53" cy="42"/>
            </a:xfrm>
            <a:custGeom>
              <a:avLst/>
              <a:gdLst>
                <a:gd name="T0" fmla="*/ 47 w 27"/>
                <a:gd name="T1" fmla="*/ 0 h 21"/>
                <a:gd name="T2" fmla="*/ 6 w 27"/>
                <a:gd name="T3" fmla="*/ 0 h 21"/>
                <a:gd name="T4" fmla="*/ 0 w 27"/>
                <a:gd name="T5" fmla="*/ 8 h 21"/>
                <a:gd name="T6" fmla="*/ 0 w 27"/>
                <a:gd name="T7" fmla="*/ 34 h 21"/>
                <a:gd name="T8" fmla="*/ 6 w 27"/>
                <a:gd name="T9" fmla="*/ 40 h 21"/>
                <a:gd name="T10" fmla="*/ 47 w 27"/>
                <a:gd name="T11" fmla="*/ 42 h 21"/>
                <a:gd name="T12" fmla="*/ 53 w 27"/>
                <a:gd name="T13" fmla="*/ 34 h 21"/>
                <a:gd name="T14" fmla="*/ 53 w 27"/>
                <a:gd name="T15" fmla="*/ 8 h 21"/>
                <a:gd name="T16" fmla="*/ 47 w 27"/>
                <a:gd name="T17" fmla="*/ 0 h 21"/>
                <a:gd name="T18" fmla="*/ 10 w 27"/>
                <a:gd name="T19" fmla="*/ 4 h 21"/>
                <a:gd name="T20" fmla="*/ 43 w 27"/>
                <a:gd name="T21" fmla="*/ 4 h 21"/>
                <a:gd name="T22" fmla="*/ 49 w 27"/>
                <a:gd name="T23" fmla="*/ 10 h 21"/>
                <a:gd name="T24" fmla="*/ 47 w 27"/>
                <a:gd name="T25" fmla="*/ 32 h 21"/>
                <a:gd name="T26" fmla="*/ 43 w 27"/>
                <a:gd name="T27" fmla="*/ 38 h 21"/>
                <a:gd name="T28" fmla="*/ 10 w 27"/>
                <a:gd name="T29" fmla="*/ 38 h 21"/>
                <a:gd name="T30" fmla="*/ 4 w 27"/>
                <a:gd name="T31" fmla="*/ 32 h 21"/>
                <a:gd name="T32" fmla="*/ 4 w 27"/>
                <a:gd name="T33" fmla="*/ 10 h 21"/>
                <a:gd name="T34" fmla="*/ 10 w 27"/>
                <a:gd name="T35" fmla="*/ 4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7" h="21">
                  <a:moveTo>
                    <a:pt x="2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2" y="20"/>
                    <a:pt x="3" y="2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5" y="21"/>
                    <a:pt x="27" y="19"/>
                    <a:pt x="27" y="1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5" y="0"/>
                    <a:pt x="24" y="0"/>
                  </a:cubicBezTo>
                  <a:close/>
                  <a:moveTo>
                    <a:pt x="5" y="2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5" y="4"/>
                    <a:pt x="25" y="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8"/>
                    <a:pt x="23" y="19"/>
                    <a:pt x="22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3" y="19"/>
                    <a:pt x="2" y="18"/>
                    <a:pt x="2" y="1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3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514" name="Freeform 132"/>
            <p:cNvSpPr>
              <a:spLocks noEditPoints="1"/>
            </p:cNvSpPr>
            <p:nvPr/>
          </p:nvSpPr>
          <p:spPr bwMode="auto">
            <a:xfrm>
              <a:off x="2628" y="597"/>
              <a:ext cx="32" cy="4"/>
            </a:xfrm>
            <a:custGeom>
              <a:avLst/>
              <a:gdLst>
                <a:gd name="T0" fmla="*/ 0 w 16"/>
                <a:gd name="T1" fmla="*/ 0 h 2"/>
                <a:gd name="T2" fmla="*/ 0 w 16"/>
                <a:gd name="T3" fmla="*/ 0 h 2"/>
                <a:gd name="T4" fmla="*/ 0 w 16"/>
                <a:gd name="T5" fmla="*/ 2 h 2"/>
                <a:gd name="T6" fmla="*/ 0 w 16"/>
                <a:gd name="T7" fmla="*/ 0 h 2"/>
                <a:gd name="T8" fmla="*/ 32 w 16"/>
                <a:gd name="T9" fmla="*/ 0 h 2"/>
                <a:gd name="T10" fmla="*/ 32 w 16"/>
                <a:gd name="T11" fmla="*/ 0 h 2"/>
                <a:gd name="T12" fmla="*/ 32 w 16"/>
                <a:gd name="T13" fmla="*/ 2 h 2"/>
                <a:gd name="T14" fmla="*/ 0 w 16"/>
                <a:gd name="T15" fmla="*/ 2 h 2"/>
                <a:gd name="T16" fmla="*/ 0 w 16"/>
                <a:gd name="T17" fmla="*/ 4 h 2"/>
                <a:gd name="T18" fmla="*/ 32 w 16"/>
                <a:gd name="T19" fmla="*/ 4 h 2"/>
                <a:gd name="T20" fmla="*/ 32 w 16"/>
                <a:gd name="T21" fmla="*/ 0 h 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6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FCBD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515" name="Freeform 133"/>
            <p:cNvSpPr/>
            <p:nvPr/>
          </p:nvSpPr>
          <p:spPr bwMode="auto">
            <a:xfrm>
              <a:off x="2628" y="597"/>
              <a:ext cx="32" cy="2"/>
            </a:xfrm>
            <a:custGeom>
              <a:avLst/>
              <a:gdLst>
                <a:gd name="T0" fmla="*/ 32 w 16"/>
                <a:gd name="T1" fmla="*/ 0 h 1"/>
                <a:gd name="T2" fmla="*/ 0 w 16"/>
                <a:gd name="T3" fmla="*/ 0 h 1"/>
                <a:gd name="T4" fmla="*/ 0 w 16"/>
                <a:gd name="T5" fmla="*/ 2 h 1"/>
                <a:gd name="T6" fmla="*/ 0 w 16"/>
                <a:gd name="T7" fmla="*/ 2 h 1"/>
                <a:gd name="T8" fmla="*/ 32 w 16"/>
                <a:gd name="T9" fmla="*/ 2 h 1"/>
                <a:gd name="T10" fmla="*/ 32 w 16"/>
                <a:gd name="T11" fmla="*/ 0 h 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F9DA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64646" name="Group 134"/>
          <p:cNvGrpSpPr/>
          <p:nvPr/>
        </p:nvGrpSpPr>
        <p:grpSpPr bwMode="auto">
          <a:xfrm rot="10800000">
            <a:off x="2675467" y="2007659"/>
            <a:ext cx="670984" cy="1892300"/>
            <a:chOff x="2200" y="531"/>
            <a:chExt cx="317" cy="894"/>
          </a:xfrm>
        </p:grpSpPr>
        <p:grpSp>
          <p:nvGrpSpPr>
            <p:cNvPr id="14374" name="Group 135"/>
            <p:cNvGrpSpPr/>
            <p:nvPr/>
          </p:nvGrpSpPr>
          <p:grpSpPr bwMode="auto">
            <a:xfrm>
              <a:off x="2200" y="531"/>
              <a:ext cx="317" cy="894"/>
              <a:chOff x="2196" y="530"/>
              <a:chExt cx="317" cy="894"/>
            </a:xfrm>
          </p:grpSpPr>
          <p:sp>
            <p:nvSpPr>
              <p:cNvPr id="14384" name="Freeform 136"/>
              <p:cNvSpPr/>
              <p:nvPr/>
            </p:nvSpPr>
            <p:spPr bwMode="auto">
              <a:xfrm>
                <a:off x="2210" y="1049"/>
                <a:ext cx="188" cy="375"/>
              </a:xfrm>
              <a:custGeom>
                <a:avLst/>
                <a:gdLst>
                  <a:gd name="T0" fmla="*/ 8 w 95"/>
                  <a:gd name="T1" fmla="*/ 0 h 189"/>
                  <a:gd name="T2" fmla="*/ 0 w 95"/>
                  <a:gd name="T3" fmla="*/ 300 h 189"/>
                  <a:gd name="T4" fmla="*/ 178 w 95"/>
                  <a:gd name="T5" fmla="*/ 375 h 189"/>
                  <a:gd name="T6" fmla="*/ 188 w 95"/>
                  <a:gd name="T7" fmla="*/ 6 h 189"/>
                  <a:gd name="T8" fmla="*/ 8 w 95"/>
                  <a:gd name="T9" fmla="*/ 0 h 1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5" h="189">
                    <a:moveTo>
                      <a:pt x="4" y="0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28" y="168"/>
                      <a:pt x="58" y="181"/>
                      <a:pt x="90" y="189"/>
                    </a:cubicBezTo>
                    <a:cubicBezTo>
                      <a:pt x="95" y="3"/>
                      <a:pt x="95" y="3"/>
                      <a:pt x="95" y="3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2FA2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4385" name="Freeform 137"/>
              <p:cNvSpPr/>
              <p:nvPr/>
            </p:nvSpPr>
            <p:spPr bwMode="auto">
              <a:xfrm>
                <a:off x="2299" y="1053"/>
                <a:ext cx="99" cy="371"/>
              </a:xfrm>
              <a:custGeom>
                <a:avLst/>
                <a:gdLst>
                  <a:gd name="T0" fmla="*/ 10 w 50"/>
                  <a:gd name="T1" fmla="*/ 0 h 187"/>
                  <a:gd name="T2" fmla="*/ 0 w 50"/>
                  <a:gd name="T3" fmla="*/ 341 h 187"/>
                  <a:gd name="T4" fmla="*/ 89 w 50"/>
                  <a:gd name="T5" fmla="*/ 371 h 187"/>
                  <a:gd name="T6" fmla="*/ 99 w 50"/>
                  <a:gd name="T7" fmla="*/ 2 h 187"/>
                  <a:gd name="T8" fmla="*/ 10 w 50"/>
                  <a:gd name="T9" fmla="*/ 0 h 1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0" h="187">
                    <a:moveTo>
                      <a:pt x="5" y="0"/>
                    </a:moveTo>
                    <a:cubicBezTo>
                      <a:pt x="0" y="172"/>
                      <a:pt x="0" y="172"/>
                      <a:pt x="0" y="172"/>
                    </a:cubicBezTo>
                    <a:cubicBezTo>
                      <a:pt x="14" y="178"/>
                      <a:pt x="29" y="183"/>
                      <a:pt x="45" y="187"/>
                    </a:cubicBezTo>
                    <a:cubicBezTo>
                      <a:pt x="50" y="1"/>
                      <a:pt x="50" y="1"/>
                      <a:pt x="50" y="1"/>
                    </a:cubicBez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298D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4386" name="Freeform 138"/>
              <p:cNvSpPr/>
              <p:nvPr/>
            </p:nvSpPr>
            <p:spPr bwMode="auto">
              <a:xfrm>
                <a:off x="2352" y="754"/>
                <a:ext cx="161" cy="210"/>
              </a:xfrm>
              <a:custGeom>
                <a:avLst/>
                <a:gdLst>
                  <a:gd name="T0" fmla="*/ 149 w 81"/>
                  <a:gd name="T1" fmla="*/ 16 h 106"/>
                  <a:gd name="T2" fmla="*/ 147 w 81"/>
                  <a:gd name="T3" fmla="*/ 57 h 106"/>
                  <a:gd name="T4" fmla="*/ 74 w 81"/>
                  <a:gd name="T5" fmla="*/ 178 h 106"/>
                  <a:gd name="T6" fmla="*/ 28 w 81"/>
                  <a:gd name="T7" fmla="*/ 200 h 106"/>
                  <a:gd name="T8" fmla="*/ 0 w 81"/>
                  <a:gd name="T9" fmla="*/ 182 h 106"/>
                  <a:gd name="T10" fmla="*/ 99 w 81"/>
                  <a:gd name="T11" fmla="*/ 24 h 106"/>
                  <a:gd name="T12" fmla="*/ 139 w 81"/>
                  <a:gd name="T13" fmla="*/ 8 h 106"/>
                  <a:gd name="T14" fmla="*/ 149 w 81"/>
                  <a:gd name="T15" fmla="*/ 16 h 10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81" h="106">
                    <a:moveTo>
                      <a:pt x="75" y="8"/>
                    </a:moveTo>
                    <a:cubicBezTo>
                      <a:pt x="81" y="12"/>
                      <a:pt x="78" y="22"/>
                      <a:pt x="74" y="29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1" y="100"/>
                      <a:pt x="22" y="106"/>
                      <a:pt x="14" y="101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4" y="5"/>
                      <a:pt x="64" y="0"/>
                      <a:pt x="70" y="4"/>
                    </a:cubicBezTo>
                    <a:lnTo>
                      <a:pt x="75" y="8"/>
                    </a:lnTo>
                    <a:close/>
                  </a:path>
                </a:pathLst>
              </a:custGeom>
              <a:solidFill>
                <a:srgbClr val="FFA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4387" name="Freeform 139"/>
              <p:cNvSpPr/>
              <p:nvPr/>
            </p:nvSpPr>
            <p:spPr bwMode="auto">
              <a:xfrm>
                <a:off x="2233" y="952"/>
                <a:ext cx="149" cy="103"/>
              </a:xfrm>
              <a:custGeom>
                <a:avLst/>
                <a:gdLst>
                  <a:gd name="T0" fmla="*/ 2 w 149"/>
                  <a:gd name="T1" fmla="*/ 0 h 103"/>
                  <a:gd name="T2" fmla="*/ 149 w 149"/>
                  <a:gd name="T3" fmla="*/ 6 h 103"/>
                  <a:gd name="T4" fmla="*/ 147 w 149"/>
                  <a:gd name="T5" fmla="*/ 103 h 103"/>
                  <a:gd name="T6" fmla="*/ 0 w 149"/>
                  <a:gd name="T7" fmla="*/ 99 h 103"/>
                  <a:gd name="T8" fmla="*/ 2 w 149"/>
                  <a:gd name="T9" fmla="*/ 0 h 1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49" h="103">
                    <a:moveTo>
                      <a:pt x="2" y="0"/>
                    </a:moveTo>
                    <a:lnTo>
                      <a:pt x="149" y="6"/>
                    </a:lnTo>
                    <a:lnTo>
                      <a:pt x="147" y="103"/>
                    </a:lnTo>
                    <a:lnTo>
                      <a:pt x="0" y="99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C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4388" name="Freeform 140"/>
              <p:cNvSpPr/>
              <p:nvPr/>
            </p:nvSpPr>
            <p:spPr bwMode="auto">
              <a:xfrm>
                <a:off x="2307" y="954"/>
                <a:ext cx="75" cy="101"/>
              </a:xfrm>
              <a:custGeom>
                <a:avLst/>
                <a:gdLst>
                  <a:gd name="T0" fmla="*/ 4 w 75"/>
                  <a:gd name="T1" fmla="*/ 0 h 101"/>
                  <a:gd name="T2" fmla="*/ 75 w 75"/>
                  <a:gd name="T3" fmla="*/ 4 h 101"/>
                  <a:gd name="T4" fmla="*/ 73 w 75"/>
                  <a:gd name="T5" fmla="*/ 101 h 101"/>
                  <a:gd name="T6" fmla="*/ 0 w 75"/>
                  <a:gd name="T7" fmla="*/ 99 h 101"/>
                  <a:gd name="T8" fmla="*/ 4 w 75"/>
                  <a:gd name="T9" fmla="*/ 0 h 1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" h="101">
                    <a:moveTo>
                      <a:pt x="4" y="0"/>
                    </a:moveTo>
                    <a:lnTo>
                      <a:pt x="75" y="4"/>
                    </a:lnTo>
                    <a:lnTo>
                      <a:pt x="73" y="101"/>
                    </a:lnTo>
                    <a:lnTo>
                      <a:pt x="0" y="99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A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4389" name="Freeform 141"/>
              <p:cNvSpPr/>
              <p:nvPr/>
            </p:nvSpPr>
            <p:spPr bwMode="auto">
              <a:xfrm>
                <a:off x="2196" y="720"/>
                <a:ext cx="238" cy="238"/>
              </a:xfrm>
              <a:custGeom>
                <a:avLst/>
                <a:gdLst>
                  <a:gd name="T0" fmla="*/ 40 w 120"/>
                  <a:gd name="T1" fmla="*/ 232 h 120"/>
                  <a:gd name="T2" fmla="*/ 190 w 120"/>
                  <a:gd name="T3" fmla="*/ 238 h 120"/>
                  <a:gd name="T4" fmla="*/ 232 w 120"/>
                  <a:gd name="T5" fmla="*/ 198 h 120"/>
                  <a:gd name="T6" fmla="*/ 238 w 120"/>
                  <a:gd name="T7" fmla="*/ 8 h 120"/>
                  <a:gd name="T8" fmla="*/ 8 w 120"/>
                  <a:gd name="T9" fmla="*/ 0 h 120"/>
                  <a:gd name="T10" fmla="*/ 2 w 120"/>
                  <a:gd name="T11" fmla="*/ 190 h 120"/>
                  <a:gd name="T12" fmla="*/ 40 w 120"/>
                  <a:gd name="T13" fmla="*/ 232 h 1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0" h="120">
                    <a:moveTo>
                      <a:pt x="20" y="117"/>
                    </a:moveTo>
                    <a:cubicBezTo>
                      <a:pt x="96" y="120"/>
                      <a:pt x="96" y="120"/>
                      <a:pt x="96" y="120"/>
                    </a:cubicBezTo>
                    <a:cubicBezTo>
                      <a:pt x="107" y="120"/>
                      <a:pt x="117" y="111"/>
                      <a:pt x="117" y="100"/>
                    </a:cubicBezTo>
                    <a:cubicBezTo>
                      <a:pt x="120" y="4"/>
                      <a:pt x="120" y="4"/>
                      <a:pt x="120" y="4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1" y="96"/>
                      <a:pt x="1" y="96"/>
                      <a:pt x="1" y="96"/>
                    </a:cubicBezTo>
                    <a:cubicBezTo>
                      <a:pt x="0" y="107"/>
                      <a:pt x="9" y="117"/>
                      <a:pt x="20" y="117"/>
                    </a:cubicBezTo>
                    <a:close/>
                  </a:path>
                </a:pathLst>
              </a:custGeom>
              <a:solidFill>
                <a:srgbClr val="FFC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4390" name="Freeform 142"/>
              <p:cNvSpPr/>
              <p:nvPr/>
            </p:nvSpPr>
            <p:spPr bwMode="auto">
              <a:xfrm>
                <a:off x="2325" y="530"/>
                <a:ext cx="55" cy="196"/>
              </a:xfrm>
              <a:custGeom>
                <a:avLst/>
                <a:gdLst>
                  <a:gd name="T0" fmla="*/ 26 w 28"/>
                  <a:gd name="T1" fmla="*/ 0 h 99"/>
                  <a:gd name="T2" fmla="*/ 35 w 28"/>
                  <a:gd name="T3" fmla="*/ 0 h 99"/>
                  <a:gd name="T4" fmla="*/ 55 w 28"/>
                  <a:gd name="T5" fmla="*/ 22 h 99"/>
                  <a:gd name="T6" fmla="*/ 49 w 28"/>
                  <a:gd name="T7" fmla="*/ 196 h 99"/>
                  <a:gd name="T8" fmla="*/ 0 w 28"/>
                  <a:gd name="T9" fmla="*/ 194 h 99"/>
                  <a:gd name="T10" fmla="*/ 4 w 28"/>
                  <a:gd name="T11" fmla="*/ 20 h 99"/>
                  <a:gd name="T12" fmla="*/ 26 w 28"/>
                  <a:gd name="T13" fmla="*/ 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8" h="99">
                    <a:moveTo>
                      <a:pt x="13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24" y="0"/>
                      <a:pt x="28" y="5"/>
                      <a:pt x="28" y="11"/>
                    </a:cubicBezTo>
                    <a:cubicBezTo>
                      <a:pt x="25" y="99"/>
                      <a:pt x="25" y="99"/>
                      <a:pt x="25" y="99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4"/>
                      <a:pt x="7" y="0"/>
                      <a:pt x="13" y="0"/>
                    </a:cubicBezTo>
                  </a:path>
                </a:pathLst>
              </a:custGeom>
              <a:solidFill>
                <a:srgbClr val="FFC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4391" name="Freeform 143"/>
              <p:cNvSpPr/>
              <p:nvPr/>
            </p:nvSpPr>
            <p:spPr bwMode="auto">
              <a:xfrm>
                <a:off x="2263" y="548"/>
                <a:ext cx="56" cy="176"/>
              </a:xfrm>
              <a:custGeom>
                <a:avLst/>
                <a:gdLst>
                  <a:gd name="T0" fmla="*/ 26 w 28"/>
                  <a:gd name="T1" fmla="*/ 0 h 89"/>
                  <a:gd name="T2" fmla="*/ 36 w 28"/>
                  <a:gd name="T3" fmla="*/ 0 h 89"/>
                  <a:gd name="T4" fmla="*/ 56 w 28"/>
                  <a:gd name="T5" fmla="*/ 22 h 89"/>
                  <a:gd name="T6" fmla="*/ 52 w 28"/>
                  <a:gd name="T7" fmla="*/ 176 h 89"/>
                  <a:gd name="T8" fmla="*/ 0 w 28"/>
                  <a:gd name="T9" fmla="*/ 174 h 89"/>
                  <a:gd name="T10" fmla="*/ 6 w 28"/>
                  <a:gd name="T11" fmla="*/ 20 h 89"/>
                  <a:gd name="T12" fmla="*/ 26 w 28"/>
                  <a:gd name="T13" fmla="*/ 0 h 8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8" h="89">
                    <a:moveTo>
                      <a:pt x="13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24" y="0"/>
                      <a:pt x="28" y="5"/>
                      <a:pt x="28" y="11"/>
                    </a:cubicBezTo>
                    <a:cubicBezTo>
                      <a:pt x="26" y="89"/>
                      <a:pt x="26" y="89"/>
                      <a:pt x="26" y="89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4"/>
                      <a:pt x="8" y="0"/>
                      <a:pt x="13" y="0"/>
                    </a:cubicBezTo>
                  </a:path>
                </a:pathLst>
              </a:custGeom>
              <a:solidFill>
                <a:srgbClr val="FFC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4392" name="Freeform 144"/>
              <p:cNvSpPr/>
              <p:nvPr/>
            </p:nvSpPr>
            <p:spPr bwMode="auto">
              <a:xfrm>
                <a:off x="2204" y="585"/>
                <a:ext cx="53" cy="137"/>
              </a:xfrm>
              <a:custGeom>
                <a:avLst/>
                <a:gdLst>
                  <a:gd name="T0" fmla="*/ 24 w 27"/>
                  <a:gd name="T1" fmla="*/ 0 h 69"/>
                  <a:gd name="T2" fmla="*/ 33 w 27"/>
                  <a:gd name="T3" fmla="*/ 0 h 69"/>
                  <a:gd name="T4" fmla="*/ 53 w 27"/>
                  <a:gd name="T5" fmla="*/ 22 h 69"/>
                  <a:gd name="T6" fmla="*/ 49 w 27"/>
                  <a:gd name="T7" fmla="*/ 137 h 69"/>
                  <a:gd name="T8" fmla="*/ 0 w 27"/>
                  <a:gd name="T9" fmla="*/ 135 h 69"/>
                  <a:gd name="T10" fmla="*/ 4 w 27"/>
                  <a:gd name="T11" fmla="*/ 20 h 69"/>
                  <a:gd name="T12" fmla="*/ 24 w 27"/>
                  <a:gd name="T13" fmla="*/ 0 h 6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7" h="69">
                    <a:moveTo>
                      <a:pt x="12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23" y="1"/>
                      <a:pt x="27" y="5"/>
                      <a:pt x="27" y="11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5"/>
                      <a:pt x="7" y="0"/>
                      <a:pt x="12" y="0"/>
                    </a:cubicBezTo>
                  </a:path>
                </a:pathLst>
              </a:custGeom>
              <a:solidFill>
                <a:srgbClr val="FFC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4393" name="Freeform 145"/>
              <p:cNvSpPr/>
              <p:nvPr/>
            </p:nvSpPr>
            <p:spPr bwMode="auto">
              <a:xfrm>
                <a:off x="2384" y="572"/>
                <a:ext cx="56" cy="156"/>
              </a:xfrm>
              <a:custGeom>
                <a:avLst/>
                <a:gdLst>
                  <a:gd name="T0" fmla="*/ 26 w 28"/>
                  <a:gd name="T1" fmla="*/ 0 h 79"/>
                  <a:gd name="T2" fmla="*/ 36 w 28"/>
                  <a:gd name="T3" fmla="*/ 0 h 79"/>
                  <a:gd name="T4" fmla="*/ 54 w 28"/>
                  <a:gd name="T5" fmla="*/ 22 h 79"/>
                  <a:gd name="T6" fmla="*/ 50 w 28"/>
                  <a:gd name="T7" fmla="*/ 156 h 79"/>
                  <a:gd name="T8" fmla="*/ 0 w 28"/>
                  <a:gd name="T9" fmla="*/ 154 h 79"/>
                  <a:gd name="T10" fmla="*/ 4 w 28"/>
                  <a:gd name="T11" fmla="*/ 20 h 79"/>
                  <a:gd name="T12" fmla="*/ 26 w 28"/>
                  <a:gd name="T13" fmla="*/ 0 h 7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8" h="79">
                    <a:moveTo>
                      <a:pt x="13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23" y="0"/>
                      <a:pt x="28" y="5"/>
                      <a:pt x="27" y="11"/>
                    </a:cubicBezTo>
                    <a:cubicBezTo>
                      <a:pt x="25" y="79"/>
                      <a:pt x="25" y="79"/>
                      <a:pt x="25" y="7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4"/>
                      <a:pt x="7" y="0"/>
                      <a:pt x="13" y="0"/>
                    </a:cubicBezTo>
                  </a:path>
                </a:pathLst>
              </a:custGeom>
              <a:solidFill>
                <a:srgbClr val="FFC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4394" name="Freeform 146"/>
              <p:cNvSpPr/>
              <p:nvPr/>
            </p:nvSpPr>
            <p:spPr bwMode="auto">
              <a:xfrm>
                <a:off x="2362" y="1111"/>
                <a:ext cx="18" cy="18"/>
              </a:xfrm>
              <a:custGeom>
                <a:avLst/>
                <a:gdLst>
                  <a:gd name="T0" fmla="*/ 0 w 9"/>
                  <a:gd name="T1" fmla="*/ 10 h 9"/>
                  <a:gd name="T2" fmla="*/ 8 w 9"/>
                  <a:gd name="T3" fmla="*/ 18 h 9"/>
                  <a:gd name="T4" fmla="*/ 18 w 9"/>
                  <a:gd name="T5" fmla="*/ 10 h 9"/>
                  <a:gd name="T6" fmla="*/ 10 w 9"/>
                  <a:gd name="T7" fmla="*/ 0 h 9"/>
                  <a:gd name="T8" fmla="*/ 0 w 9"/>
                  <a:gd name="T9" fmla="*/ 10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0" y="5"/>
                    </a:moveTo>
                    <a:cubicBezTo>
                      <a:pt x="0" y="7"/>
                      <a:pt x="2" y="9"/>
                      <a:pt x="4" y="9"/>
                    </a:cubicBezTo>
                    <a:cubicBezTo>
                      <a:pt x="7" y="9"/>
                      <a:pt x="9" y="7"/>
                      <a:pt x="9" y="5"/>
                    </a:cubicBezTo>
                    <a:cubicBezTo>
                      <a:pt x="9" y="2"/>
                      <a:pt x="7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4395" name="Freeform 147"/>
              <p:cNvSpPr/>
              <p:nvPr/>
            </p:nvSpPr>
            <p:spPr bwMode="auto">
              <a:xfrm>
                <a:off x="2364" y="1083"/>
                <a:ext cx="20" cy="20"/>
              </a:xfrm>
              <a:custGeom>
                <a:avLst/>
                <a:gdLst>
                  <a:gd name="T0" fmla="*/ 0 w 10"/>
                  <a:gd name="T1" fmla="*/ 10 h 10"/>
                  <a:gd name="T2" fmla="*/ 10 w 10"/>
                  <a:gd name="T3" fmla="*/ 20 h 10"/>
                  <a:gd name="T4" fmla="*/ 20 w 10"/>
                  <a:gd name="T5" fmla="*/ 10 h 10"/>
                  <a:gd name="T6" fmla="*/ 10 w 10"/>
                  <a:gd name="T7" fmla="*/ 2 h 10"/>
                  <a:gd name="T8" fmla="*/ 0 w 10"/>
                  <a:gd name="T9" fmla="*/ 10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0" y="5"/>
                    </a:moveTo>
                    <a:cubicBezTo>
                      <a:pt x="0" y="7"/>
                      <a:pt x="2" y="10"/>
                      <a:pt x="5" y="10"/>
                    </a:cubicBezTo>
                    <a:cubicBezTo>
                      <a:pt x="7" y="10"/>
                      <a:pt x="10" y="8"/>
                      <a:pt x="10" y="5"/>
                    </a:cubicBezTo>
                    <a:cubicBezTo>
                      <a:pt x="10" y="3"/>
                      <a:pt x="8" y="1"/>
                      <a:pt x="5" y="1"/>
                    </a:cubicBezTo>
                    <a:cubicBezTo>
                      <a:pt x="3" y="0"/>
                      <a:pt x="1" y="2"/>
                      <a:pt x="0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4396" name="Freeform 148"/>
              <p:cNvSpPr/>
              <p:nvPr/>
            </p:nvSpPr>
            <p:spPr bwMode="auto">
              <a:xfrm>
                <a:off x="2360" y="1137"/>
                <a:ext cx="20" cy="19"/>
              </a:xfrm>
              <a:custGeom>
                <a:avLst/>
                <a:gdLst>
                  <a:gd name="T0" fmla="*/ 2 w 10"/>
                  <a:gd name="T1" fmla="*/ 10 h 10"/>
                  <a:gd name="T2" fmla="*/ 10 w 10"/>
                  <a:gd name="T3" fmla="*/ 17 h 10"/>
                  <a:gd name="T4" fmla="*/ 20 w 10"/>
                  <a:gd name="T5" fmla="*/ 10 h 10"/>
                  <a:gd name="T6" fmla="*/ 10 w 10"/>
                  <a:gd name="T7" fmla="*/ 0 h 10"/>
                  <a:gd name="T8" fmla="*/ 2 w 10"/>
                  <a:gd name="T9" fmla="*/ 10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1" y="5"/>
                    </a:moveTo>
                    <a:cubicBezTo>
                      <a:pt x="0" y="7"/>
                      <a:pt x="2" y="9"/>
                      <a:pt x="5" y="9"/>
                    </a:cubicBezTo>
                    <a:cubicBezTo>
                      <a:pt x="7" y="10"/>
                      <a:pt x="10" y="8"/>
                      <a:pt x="10" y="5"/>
                    </a:cubicBezTo>
                    <a:cubicBezTo>
                      <a:pt x="10" y="3"/>
                      <a:pt x="8" y="0"/>
                      <a:pt x="5" y="0"/>
                    </a:cubicBezTo>
                    <a:cubicBezTo>
                      <a:pt x="3" y="0"/>
                      <a:pt x="1" y="2"/>
                      <a:pt x="1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4397" name="Freeform 149"/>
              <p:cNvSpPr/>
              <p:nvPr/>
            </p:nvSpPr>
            <p:spPr bwMode="auto">
              <a:xfrm>
                <a:off x="2216" y="599"/>
                <a:ext cx="33" cy="18"/>
              </a:xfrm>
              <a:custGeom>
                <a:avLst/>
                <a:gdLst>
                  <a:gd name="T0" fmla="*/ 16 w 17"/>
                  <a:gd name="T1" fmla="*/ 0 h 9"/>
                  <a:gd name="T2" fmla="*/ 33 w 17"/>
                  <a:gd name="T3" fmla="*/ 18 h 9"/>
                  <a:gd name="T4" fmla="*/ 0 w 17"/>
                  <a:gd name="T5" fmla="*/ 18 h 9"/>
                  <a:gd name="T6" fmla="*/ 16 w 17"/>
                  <a:gd name="T7" fmla="*/ 0 h 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" h="9">
                    <a:moveTo>
                      <a:pt x="8" y="0"/>
                    </a:moveTo>
                    <a:cubicBezTo>
                      <a:pt x="13" y="0"/>
                      <a:pt x="17" y="4"/>
                      <a:pt x="17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</a:path>
                </a:pathLst>
              </a:custGeom>
              <a:solidFill>
                <a:srgbClr val="FCEC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4398" name="Freeform 150"/>
              <p:cNvSpPr/>
              <p:nvPr/>
            </p:nvSpPr>
            <p:spPr bwMode="auto">
              <a:xfrm>
                <a:off x="2275" y="560"/>
                <a:ext cx="34" cy="16"/>
              </a:xfrm>
              <a:custGeom>
                <a:avLst/>
                <a:gdLst>
                  <a:gd name="T0" fmla="*/ 18 w 17"/>
                  <a:gd name="T1" fmla="*/ 0 h 8"/>
                  <a:gd name="T2" fmla="*/ 34 w 17"/>
                  <a:gd name="T3" fmla="*/ 16 h 8"/>
                  <a:gd name="T4" fmla="*/ 0 w 17"/>
                  <a:gd name="T5" fmla="*/ 16 h 8"/>
                  <a:gd name="T6" fmla="*/ 18 w 17"/>
                  <a:gd name="T7" fmla="*/ 0 h 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" h="8">
                    <a:moveTo>
                      <a:pt x="9" y="0"/>
                    </a:moveTo>
                    <a:cubicBezTo>
                      <a:pt x="14" y="0"/>
                      <a:pt x="17" y="3"/>
                      <a:pt x="17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4" y="0"/>
                      <a:pt x="9" y="0"/>
                    </a:cubicBezTo>
                  </a:path>
                </a:pathLst>
              </a:custGeom>
              <a:solidFill>
                <a:srgbClr val="FCEC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4399" name="Freeform 151"/>
              <p:cNvSpPr/>
              <p:nvPr/>
            </p:nvSpPr>
            <p:spPr bwMode="auto">
              <a:xfrm>
                <a:off x="2338" y="544"/>
                <a:ext cx="34" cy="16"/>
              </a:xfrm>
              <a:custGeom>
                <a:avLst/>
                <a:gdLst>
                  <a:gd name="T0" fmla="*/ 16 w 17"/>
                  <a:gd name="T1" fmla="*/ 0 h 8"/>
                  <a:gd name="T2" fmla="*/ 34 w 17"/>
                  <a:gd name="T3" fmla="*/ 16 h 8"/>
                  <a:gd name="T4" fmla="*/ 0 w 17"/>
                  <a:gd name="T5" fmla="*/ 16 h 8"/>
                  <a:gd name="T6" fmla="*/ 16 w 17"/>
                  <a:gd name="T7" fmla="*/ 0 h 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" h="8">
                    <a:moveTo>
                      <a:pt x="8" y="0"/>
                    </a:moveTo>
                    <a:cubicBezTo>
                      <a:pt x="13" y="0"/>
                      <a:pt x="17" y="3"/>
                      <a:pt x="17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4" y="0"/>
                      <a:pt x="8" y="0"/>
                    </a:cubicBezTo>
                  </a:path>
                </a:pathLst>
              </a:custGeom>
              <a:solidFill>
                <a:srgbClr val="FCEC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4400" name="Freeform 152"/>
              <p:cNvSpPr/>
              <p:nvPr/>
            </p:nvSpPr>
            <p:spPr bwMode="auto">
              <a:xfrm>
                <a:off x="2396" y="583"/>
                <a:ext cx="34" cy="18"/>
              </a:xfrm>
              <a:custGeom>
                <a:avLst/>
                <a:gdLst>
                  <a:gd name="T0" fmla="*/ 16 w 17"/>
                  <a:gd name="T1" fmla="*/ 0 h 9"/>
                  <a:gd name="T2" fmla="*/ 34 w 17"/>
                  <a:gd name="T3" fmla="*/ 18 h 9"/>
                  <a:gd name="T4" fmla="*/ 0 w 17"/>
                  <a:gd name="T5" fmla="*/ 18 h 9"/>
                  <a:gd name="T6" fmla="*/ 16 w 17"/>
                  <a:gd name="T7" fmla="*/ 0 h 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" h="9">
                    <a:moveTo>
                      <a:pt x="8" y="0"/>
                    </a:moveTo>
                    <a:cubicBezTo>
                      <a:pt x="13" y="0"/>
                      <a:pt x="17" y="4"/>
                      <a:pt x="17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</a:path>
                </a:pathLst>
              </a:custGeom>
              <a:solidFill>
                <a:srgbClr val="FCEC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grpSp>
          <p:nvGrpSpPr>
            <p:cNvPr id="14375" name="Group 153"/>
            <p:cNvGrpSpPr/>
            <p:nvPr/>
          </p:nvGrpSpPr>
          <p:grpSpPr bwMode="auto">
            <a:xfrm>
              <a:off x="2216" y="558"/>
              <a:ext cx="214" cy="61"/>
              <a:chOff x="2216" y="558"/>
              <a:chExt cx="214" cy="61"/>
            </a:xfrm>
          </p:grpSpPr>
          <p:sp>
            <p:nvSpPr>
              <p:cNvPr id="14376" name="Freeform 154"/>
              <p:cNvSpPr>
                <a:spLocks noEditPoints="1"/>
              </p:cNvSpPr>
              <p:nvPr/>
            </p:nvSpPr>
            <p:spPr bwMode="auto">
              <a:xfrm>
                <a:off x="2216" y="613"/>
                <a:ext cx="33" cy="6"/>
              </a:xfrm>
              <a:custGeom>
                <a:avLst/>
                <a:gdLst>
                  <a:gd name="T0" fmla="*/ 0 w 17"/>
                  <a:gd name="T1" fmla="*/ 0 h 3"/>
                  <a:gd name="T2" fmla="*/ 0 w 17"/>
                  <a:gd name="T3" fmla="*/ 0 h 3"/>
                  <a:gd name="T4" fmla="*/ 0 w 17"/>
                  <a:gd name="T5" fmla="*/ 4 h 3"/>
                  <a:gd name="T6" fmla="*/ 0 w 17"/>
                  <a:gd name="T7" fmla="*/ 0 h 3"/>
                  <a:gd name="T8" fmla="*/ 33 w 17"/>
                  <a:gd name="T9" fmla="*/ 0 h 3"/>
                  <a:gd name="T10" fmla="*/ 33 w 17"/>
                  <a:gd name="T11" fmla="*/ 0 h 3"/>
                  <a:gd name="T12" fmla="*/ 33 w 17"/>
                  <a:gd name="T13" fmla="*/ 4 h 3"/>
                  <a:gd name="T14" fmla="*/ 0 w 17"/>
                  <a:gd name="T15" fmla="*/ 4 h 3"/>
                  <a:gd name="T16" fmla="*/ 0 w 17"/>
                  <a:gd name="T17" fmla="*/ 6 h 3"/>
                  <a:gd name="T18" fmla="*/ 33 w 17"/>
                  <a:gd name="T19" fmla="*/ 6 h 3"/>
                  <a:gd name="T20" fmla="*/ 33 w 17"/>
                  <a:gd name="T21" fmla="*/ 0 h 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7" h="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moveTo>
                      <a:pt x="17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7" y="1"/>
                      <a:pt x="17" y="1"/>
                      <a:pt x="17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0"/>
                      <a:pt x="17" y="0"/>
                      <a:pt x="17" y="0"/>
                    </a:cubicBezTo>
                  </a:path>
                </a:pathLst>
              </a:custGeom>
              <a:solidFill>
                <a:srgbClr val="FCBD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4377" name="Freeform 155"/>
              <p:cNvSpPr/>
              <p:nvPr/>
            </p:nvSpPr>
            <p:spPr bwMode="auto">
              <a:xfrm>
                <a:off x="2216" y="613"/>
                <a:ext cx="33" cy="4"/>
              </a:xfrm>
              <a:custGeom>
                <a:avLst/>
                <a:gdLst>
                  <a:gd name="T0" fmla="*/ 33 w 17"/>
                  <a:gd name="T1" fmla="*/ 0 h 2"/>
                  <a:gd name="T2" fmla="*/ 0 w 17"/>
                  <a:gd name="T3" fmla="*/ 0 h 2"/>
                  <a:gd name="T4" fmla="*/ 0 w 17"/>
                  <a:gd name="T5" fmla="*/ 4 h 2"/>
                  <a:gd name="T6" fmla="*/ 0 w 17"/>
                  <a:gd name="T7" fmla="*/ 4 h 2"/>
                  <a:gd name="T8" fmla="*/ 33 w 17"/>
                  <a:gd name="T9" fmla="*/ 4 h 2"/>
                  <a:gd name="T10" fmla="*/ 33 w 17"/>
                  <a:gd name="T11" fmla="*/ 0 h 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" h="2">
                    <a:moveTo>
                      <a:pt x="1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1"/>
                      <a:pt x="17" y="1"/>
                      <a:pt x="17" y="0"/>
                    </a:cubicBezTo>
                  </a:path>
                </a:pathLst>
              </a:custGeom>
              <a:solidFill>
                <a:srgbClr val="F9DA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4378" name="Freeform 156"/>
              <p:cNvSpPr>
                <a:spLocks noEditPoints="1"/>
              </p:cNvSpPr>
              <p:nvPr/>
            </p:nvSpPr>
            <p:spPr bwMode="auto">
              <a:xfrm>
                <a:off x="2275" y="574"/>
                <a:ext cx="34" cy="4"/>
              </a:xfrm>
              <a:custGeom>
                <a:avLst/>
                <a:gdLst>
                  <a:gd name="T0" fmla="*/ 2 w 17"/>
                  <a:gd name="T1" fmla="*/ 0 h 2"/>
                  <a:gd name="T2" fmla="*/ 0 w 17"/>
                  <a:gd name="T3" fmla="*/ 0 h 2"/>
                  <a:gd name="T4" fmla="*/ 0 w 17"/>
                  <a:gd name="T5" fmla="*/ 2 h 2"/>
                  <a:gd name="T6" fmla="*/ 2 w 17"/>
                  <a:gd name="T7" fmla="*/ 0 h 2"/>
                  <a:gd name="T8" fmla="*/ 34 w 17"/>
                  <a:gd name="T9" fmla="*/ 0 h 2"/>
                  <a:gd name="T10" fmla="*/ 34 w 17"/>
                  <a:gd name="T11" fmla="*/ 0 h 2"/>
                  <a:gd name="T12" fmla="*/ 34 w 17"/>
                  <a:gd name="T13" fmla="*/ 2 h 2"/>
                  <a:gd name="T14" fmla="*/ 0 w 17"/>
                  <a:gd name="T15" fmla="*/ 2 h 2"/>
                  <a:gd name="T16" fmla="*/ 0 w 17"/>
                  <a:gd name="T17" fmla="*/ 4 h 2"/>
                  <a:gd name="T18" fmla="*/ 34 w 17"/>
                  <a:gd name="T19" fmla="*/ 4 h 2"/>
                  <a:gd name="T20" fmla="*/ 34 w 17"/>
                  <a:gd name="T21" fmla="*/ 0 h 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7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moveTo>
                      <a:pt x="17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1"/>
                      <a:pt x="17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0"/>
                      <a:pt x="17" y="0"/>
                      <a:pt x="17" y="0"/>
                    </a:cubicBezTo>
                  </a:path>
                </a:pathLst>
              </a:custGeom>
              <a:solidFill>
                <a:srgbClr val="FCBD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4379" name="Freeform 157"/>
              <p:cNvSpPr/>
              <p:nvPr/>
            </p:nvSpPr>
            <p:spPr bwMode="auto">
              <a:xfrm>
                <a:off x="2275" y="574"/>
                <a:ext cx="34" cy="2"/>
              </a:xfrm>
              <a:custGeom>
                <a:avLst/>
                <a:gdLst>
                  <a:gd name="T0" fmla="*/ 34 w 17"/>
                  <a:gd name="T1" fmla="*/ 0 h 1"/>
                  <a:gd name="T2" fmla="*/ 2 w 17"/>
                  <a:gd name="T3" fmla="*/ 0 h 1"/>
                  <a:gd name="T4" fmla="*/ 0 w 17"/>
                  <a:gd name="T5" fmla="*/ 2 h 1"/>
                  <a:gd name="T6" fmla="*/ 0 w 17"/>
                  <a:gd name="T7" fmla="*/ 2 h 1"/>
                  <a:gd name="T8" fmla="*/ 34 w 17"/>
                  <a:gd name="T9" fmla="*/ 2 h 1"/>
                  <a:gd name="T10" fmla="*/ 34 w 17"/>
                  <a:gd name="T11" fmla="*/ 0 h 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" h="1">
                    <a:moveTo>
                      <a:pt x="17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0"/>
                      <a:pt x="17" y="0"/>
                    </a:cubicBezTo>
                  </a:path>
                </a:pathLst>
              </a:custGeom>
              <a:solidFill>
                <a:srgbClr val="F9DA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4380" name="Freeform 158"/>
              <p:cNvSpPr>
                <a:spLocks noEditPoints="1"/>
              </p:cNvSpPr>
              <p:nvPr/>
            </p:nvSpPr>
            <p:spPr bwMode="auto">
              <a:xfrm>
                <a:off x="2338" y="558"/>
                <a:ext cx="34" cy="4"/>
              </a:xfrm>
              <a:custGeom>
                <a:avLst/>
                <a:gdLst>
                  <a:gd name="T0" fmla="*/ 0 w 17"/>
                  <a:gd name="T1" fmla="*/ 0 h 2"/>
                  <a:gd name="T2" fmla="*/ 0 w 17"/>
                  <a:gd name="T3" fmla="*/ 0 h 2"/>
                  <a:gd name="T4" fmla="*/ 0 w 17"/>
                  <a:gd name="T5" fmla="*/ 2 h 2"/>
                  <a:gd name="T6" fmla="*/ 0 w 17"/>
                  <a:gd name="T7" fmla="*/ 0 h 2"/>
                  <a:gd name="T8" fmla="*/ 34 w 17"/>
                  <a:gd name="T9" fmla="*/ 0 h 2"/>
                  <a:gd name="T10" fmla="*/ 34 w 17"/>
                  <a:gd name="T11" fmla="*/ 0 h 2"/>
                  <a:gd name="T12" fmla="*/ 34 w 17"/>
                  <a:gd name="T13" fmla="*/ 2 h 2"/>
                  <a:gd name="T14" fmla="*/ 0 w 17"/>
                  <a:gd name="T15" fmla="*/ 2 h 2"/>
                  <a:gd name="T16" fmla="*/ 0 w 17"/>
                  <a:gd name="T17" fmla="*/ 4 h 2"/>
                  <a:gd name="T18" fmla="*/ 34 w 17"/>
                  <a:gd name="T19" fmla="*/ 4 h 2"/>
                  <a:gd name="T20" fmla="*/ 34 w 17"/>
                  <a:gd name="T21" fmla="*/ 0 h 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7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moveTo>
                      <a:pt x="17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1"/>
                      <a:pt x="17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0"/>
                      <a:pt x="17" y="0"/>
                      <a:pt x="17" y="0"/>
                    </a:cubicBezTo>
                  </a:path>
                </a:pathLst>
              </a:custGeom>
              <a:solidFill>
                <a:srgbClr val="FCBD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4381" name="Freeform 159"/>
              <p:cNvSpPr/>
              <p:nvPr/>
            </p:nvSpPr>
            <p:spPr bwMode="auto">
              <a:xfrm>
                <a:off x="2338" y="558"/>
                <a:ext cx="34" cy="2"/>
              </a:xfrm>
              <a:custGeom>
                <a:avLst/>
                <a:gdLst>
                  <a:gd name="T0" fmla="*/ 34 w 17"/>
                  <a:gd name="T1" fmla="*/ 0 h 1"/>
                  <a:gd name="T2" fmla="*/ 0 w 17"/>
                  <a:gd name="T3" fmla="*/ 0 h 1"/>
                  <a:gd name="T4" fmla="*/ 0 w 17"/>
                  <a:gd name="T5" fmla="*/ 2 h 1"/>
                  <a:gd name="T6" fmla="*/ 0 w 17"/>
                  <a:gd name="T7" fmla="*/ 2 h 1"/>
                  <a:gd name="T8" fmla="*/ 34 w 17"/>
                  <a:gd name="T9" fmla="*/ 2 h 1"/>
                  <a:gd name="T10" fmla="*/ 34 w 17"/>
                  <a:gd name="T11" fmla="*/ 0 h 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" h="1">
                    <a:moveTo>
                      <a:pt x="1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0"/>
                      <a:pt x="17" y="0"/>
                    </a:cubicBezTo>
                  </a:path>
                </a:pathLst>
              </a:custGeom>
              <a:solidFill>
                <a:srgbClr val="F9DA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4382" name="Freeform 160"/>
              <p:cNvSpPr>
                <a:spLocks noEditPoints="1"/>
              </p:cNvSpPr>
              <p:nvPr/>
            </p:nvSpPr>
            <p:spPr bwMode="auto">
              <a:xfrm>
                <a:off x="2396" y="597"/>
                <a:ext cx="34" cy="6"/>
              </a:xfrm>
              <a:custGeom>
                <a:avLst/>
                <a:gdLst>
                  <a:gd name="T0" fmla="*/ 0 w 17"/>
                  <a:gd name="T1" fmla="*/ 0 h 3"/>
                  <a:gd name="T2" fmla="*/ 0 w 17"/>
                  <a:gd name="T3" fmla="*/ 0 h 3"/>
                  <a:gd name="T4" fmla="*/ 0 w 17"/>
                  <a:gd name="T5" fmla="*/ 4 h 3"/>
                  <a:gd name="T6" fmla="*/ 0 w 17"/>
                  <a:gd name="T7" fmla="*/ 0 h 3"/>
                  <a:gd name="T8" fmla="*/ 34 w 17"/>
                  <a:gd name="T9" fmla="*/ 0 h 3"/>
                  <a:gd name="T10" fmla="*/ 32 w 17"/>
                  <a:gd name="T11" fmla="*/ 0 h 3"/>
                  <a:gd name="T12" fmla="*/ 34 w 17"/>
                  <a:gd name="T13" fmla="*/ 4 h 3"/>
                  <a:gd name="T14" fmla="*/ 0 w 17"/>
                  <a:gd name="T15" fmla="*/ 4 h 3"/>
                  <a:gd name="T16" fmla="*/ 0 w 17"/>
                  <a:gd name="T17" fmla="*/ 6 h 3"/>
                  <a:gd name="T18" fmla="*/ 34 w 17"/>
                  <a:gd name="T19" fmla="*/ 6 h 3"/>
                  <a:gd name="T20" fmla="*/ 34 w 17"/>
                  <a:gd name="T21" fmla="*/ 0 h 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7" h="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moveTo>
                      <a:pt x="17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7" y="1"/>
                      <a:pt x="17" y="1"/>
                      <a:pt x="17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0"/>
                      <a:pt x="17" y="0"/>
                      <a:pt x="17" y="0"/>
                    </a:cubicBezTo>
                  </a:path>
                </a:pathLst>
              </a:custGeom>
              <a:solidFill>
                <a:srgbClr val="FCBD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4383" name="Freeform 161"/>
              <p:cNvSpPr/>
              <p:nvPr/>
            </p:nvSpPr>
            <p:spPr bwMode="auto">
              <a:xfrm>
                <a:off x="2396" y="597"/>
                <a:ext cx="34" cy="4"/>
              </a:xfrm>
              <a:custGeom>
                <a:avLst/>
                <a:gdLst>
                  <a:gd name="T0" fmla="*/ 32 w 17"/>
                  <a:gd name="T1" fmla="*/ 0 h 2"/>
                  <a:gd name="T2" fmla="*/ 0 w 17"/>
                  <a:gd name="T3" fmla="*/ 0 h 2"/>
                  <a:gd name="T4" fmla="*/ 0 w 17"/>
                  <a:gd name="T5" fmla="*/ 4 h 2"/>
                  <a:gd name="T6" fmla="*/ 0 w 17"/>
                  <a:gd name="T7" fmla="*/ 4 h 2"/>
                  <a:gd name="T8" fmla="*/ 34 w 17"/>
                  <a:gd name="T9" fmla="*/ 4 h 2"/>
                  <a:gd name="T10" fmla="*/ 32 w 17"/>
                  <a:gd name="T11" fmla="*/ 0 h 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" h="2">
                    <a:moveTo>
                      <a:pt x="1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1"/>
                      <a:pt x="17" y="1"/>
                      <a:pt x="16" y="0"/>
                    </a:cubicBezTo>
                  </a:path>
                </a:pathLst>
              </a:custGeom>
              <a:solidFill>
                <a:srgbClr val="F9DA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</p:grpSp>
      <p:grpSp>
        <p:nvGrpSpPr>
          <p:cNvPr id="64674" name="Group 162"/>
          <p:cNvGrpSpPr/>
          <p:nvPr/>
        </p:nvGrpSpPr>
        <p:grpSpPr bwMode="auto">
          <a:xfrm rot="10800000">
            <a:off x="927101" y="2437343"/>
            <a:ext cx="615951" cy="393700"/>
            <a:chOff x="2967" y="1087"/>
            <a:chExt cx="291" cy="186"/>
          </a:xfrm>
        </p:grpSpPr>
        <p:sp>
          <p:nvSpPr>
            <p:cNvPr id="14371" name="Freeform 163"/>
            <p:cNvSpPr/>
            <p:nvPr/>
          </p:nvSpPr>
          <p:spPr bwMode="auto">
            <a:xfrm>
              <a:off x="2967" y="1087"/>
              <a:ext cx="270" cy="186"/>
            </a:xfrm>
            <a:custGeom>
              <a:avLst/>
              <a:gdLst>
                <a:gd name="T0" fmla="*/ 0 w 136"/>
                <a:gd name="T1" fmla="*/ 99 h 94"/>
                <a:gd name="T2" fmla="*/ 0 w 136"/>
                <a:gd name="T3" fmla="*/ 87 h 94"/>
                <a:gd name="T4" fmla="*/ 87 w 136"/>
                <a:gd name="T5" fmla="*/ 0 h 94"/>
                <a:gd name="T6" fmla="*/ 183 w 136"/>
                <a:gd name="T7" fmla="*/ 0 h 94"/>
                <a:gd name="T8" fmla="*/ 270 w 136"/>
                <a:gd name="T9" fmla="*/ 87 h 94"/>
                <a:gd name="T10" fmla="*/ 270 w 136"/>
                <a:gd name="T11" fmla="*/ 99 h 94"/>
                <a:gd name="T12" fmla="*/ 183 w 136"/>
                <a:gd name="T13" fmla="*/ 186 h 94"/>
                <a:gd name="T14" fmla="*/ 87 w 136"/>
                <a:gd name="T15" fmla="*/ 186 h 94"/>
                <a:gd name="T16" fmla="*/ 0 w 136"/>
                <a:gd name="T17" fmla="*/ 99 h 9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6" h="94">
                  <a:moveTo>
                    <a:pt x="0" y="5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16" y="0"/>
                    <a:pt x="136" y="20"/>
                    <a:pt x="136" y="44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74"/>
                    <a:pt x="116" y="94"/>
                    <a:pt x="92" y="94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20" y="94"/>
                    <a:pt x="0" y="74"/>
                    <a:pt x="0" y="50"/>
                  </a:cubicBezTo>
                  <a:close/>
                </a:path>
              </a:pathLst>
            </a:custGeom>
            <a:solidFill>
              <a:srgbClr val="EB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372" name="Freeform 164"/>
            <p:cNvSpPr/>
            <p:nvPr/>
          </p:nvSpPr>
          <p:spPr bwMode="auto">
            <a:xfrm>
              <a:off x="3237" y="1176"/>
              <a:ext cx="0" cy="14"/>
            </a:xfrm>
            <a:custGeom>
              <a:avLst/>
              <a:gdLst>
                <a:gd name="T0" fmla="*/ 14 h 14"/>
                <a:gd name="T1" fmla="*/ 0 h 14"/>
                <a:gd name="T2" fmla="*/ 14 h 14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373" name="Rectangle 165"/>
            <p:cNvSpPr>
              <a:spLocks noChangeArrowheads="1"/>
            </p:cNvSpPr>
            <p:nvPr/>
          </p:nvSpPr>
          <p:spPr bwMode="auto">
            <a:xfrm>
              <a:off x="3235" y="1162"/>
              <a:ext cx="23" cy="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64678" name="Freeform 166"/>
          <p:cNvSpPr/>
          <p:nvPr/>
        </p:nvSpPr>
        <p:spPr bwMode="auto">
          <a:xfrm rot="10800000">
            <a:off x="802218" y="2613026"/>
            <a:ext cx="436033" cy="1312333"/>
          </a:xfrm>
          <a:custGeom>
            <a:avLst/>
            <a:gdLst>
              <a:gd name="T0" fmla="*/ 248413 w 104"/>
              <a:gd name="T1" fmla="*/ 984250 h 313"/>
              <a:gd name="T2" fmla="*/ 213824 w 104"/>
              <a:gd name="T3" fmla="*/ 984250 h 313"/>
              <a:gd name="T4" fmla="*/ 213824 w 104"/>
              <a:gd name="T5" fmla="*/ 955949 h 313"/>
              <a:gd name="T6" fmla="*/ 248413 w 104"/>
              <a:gd name="T7" fmla="*/ 955949 h 313"/>
              <a:gd name="T8" fmla="*/ 295580 w 104"/>
              <a:gd name="T9" fmla="*/ 908780 h 313"/>
              <a:gd name="T10" fmla="*/ 295580 w 104"/>
              <a:gd name="T11" fmla="*/ 764130 h 313"/>
              <a:gd name="T12" fmla="*/ 248413 w 104"/>
              <a:gd name="T13" fmla="*/ 716962 h 313"/>
              <a:gd name="T14" fmla="*/ 201246 w 104"/>
              <a:gd name="T15" fmla="*/ 716962 h 313"/>
              <a:gd name="T16" fmla="*/ 122634 w 104"/>
              <a:gd name="T17" fmla="*/ 638347 h 313"/>
              <a:gd name="T18" fmla="*/ 122634 w 104"/>
              <a:gd name="T19" fmla="*/ 78614 h 313"/>
              <a:gd name="T20" fmla="*/ 75467 w 104"/>
              <a:gd name="T21" fmla="*/ 31446 h 313"/>
              <a:gd name="T22" fmla="*/ 0 w 104"/>
              <a:gd name="T23" fmla="*/ 31446 h 313"/>
              <a:gd name="T24" fmla="*/ 0 w 104"/>
              <a:gd name="T25" fmla="*/ 0 h 313"/>
              <a:gd name="T26" fmla="*/ 75467 w 104"/>
              <a:gd name="T27" fmla="*/ 0 h 313"/>
              <a:gd name="T28" fmla="*/ 154079 w 104"/>
              <a:gd name="T29" fmla="*/ 78614 h 313"/>
              <a:gd name="T30" fmla="*/ 154079 w 104"/>
              <a:gd name="T31" fmla="*/ 638347 h 313"/>
              <a:gd name="T32" fmla="*/ 201246 w 104"/>
              <a:gd name="T33" fmla="*/ 685516 h 313"/>
              <a:gd name="T34" fmla="*/ 248413 w 104"/>
              <a:gd name="T35" fmla="*/ 685516 h 313"/>
              <a:gd name="T36" fmla="*/ 327025 w 104"/>
              <a:gd name="T37" fmla="*/ 764130 h 313"/>
              <a:gd name="T38" fmla="*/ 327025 w 104"/>
              <a:gd name="T39" fmla="*/ 908780 h 313"/>
              <a:gd name="T40" fmla="*/ 248413 w 104"/>
              <a:gd name="T41" fmla="*/ 984250 h 31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04" h="313">
                <a:moveTo>
                  <a:pt x="79" y="313"/>
                </a:moveTo>
                <a:cubicBezTo>
                  <a:pt x="68" y="313"/>
                  <a:pt x="68" y="313"/>
                  <a:pt x="68" y="313"/>
                </a:cubicBezTo>
                <a:cubicBezTo>
                  <a:pt x="68" y="304"/>
                  <a:pt x="68" y="304"/>
                  <a:pt x="68" y="304"/>
                </a:cubicBezTo>
                <a:cubicBezTo>
                  <a:pt x="79" y="304"/>
                  <a:pt x="79" y="304"/>
                  <a:pt x="79" y="304"/>
                </a:cubicBezTo>
                <a:cubicBezTo>
                  <a:pt x="88" y="304"/>
                  <a:pt x="94" y="297"/>
                  <a:pt x="94" y="289"/>
                </a:cubicBezTo>
                <a:cubicBezTo>
                  <a:pt x="94" y="243"/>
                  <a:pt x="94" y="243"/>
                  <a:pt x="94" y="243"/>
                </a:cubicBezTo>
                <a:cubicBezTo>
                  <a:pt x="94" y="235"/>
                  <a:pt x="88" y="228"/>
                  <a:pt x="79" y="228"/>
                </a:cubicBezTo>
                <a:cubicBezTo>
                  <a:pt x="64" y="228"/>
                  <a:pt x="64" y="228"/>
                  <a:pt x="64" y="228"/>
                </a:cubicBezTo>
                <a:cubicBezTo>
                  <a:pt x="50" y="228"/>
                  <a:pt x="39" y="217"/>
                  <a:pt x="39" y="203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17"/>
                  <a:pt x="32" y="10"/>
                  <a:pt x="24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38" y="0"/>
                  <a:pt x="49" y="12"/>
                  <a:pt x="49" y="25"/>
                </a:cubicBezTo>
                <a:cubicBezTo>
                  <a:pt x="49" y="203"/>
                  <a:pt x="49" y="203"/>
                  <a:pt x="49" y="203"/>
                </a:cubicBezTo>
                <a:cubicBezTo>
                  <a:pt x="49" y="212"/>
                  <a:pt x="55" y="218"/>
                  <a:pt x="64" y="218"/>
                </a:cubicBezTo>
                <a:cubicBezTo>
                  <a:pt x="79" y="218"/>
                  <a:pt x="79" y="218"/>
                  <a:pt x="79" y="218"/>
                </a:cubicBezTo>
                <a:cubicBezTo>
                  <a:pt x="93" y="218"/>
                  <a:pt x="104" y="229"/>
                  <a:pt x="104" y="243"/>
                </a:cubicBezTo>
                <a:cubicBezTo>
                  <a:pt x="104" y="289"/>
                  <a:pt x="104" y="289"/>
                  <a:pt x="104" y="289"/>
                </a:cubicBezTo>
                <a:cubicBezTo>
                  <a:pt x="104" y="302"/>
                  <a:pt x="93" y="313"/>
                  <a:pt x="79" y="3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grpSp>
        <p:nvGrpSpPr>
          <p:cNvPr id="64679" name="Group 167"/>
          <p:cNvGrpSpPr/>
          <p:nvPr/>
        </p:nvGrpSpPr>
        <p:grpSpPr bwMode="auto">
          <a:xfrm rot="10800000" flipH="1">
            <a:off x="1769534" y="2009777"/>
            <a:ext cx="715433" cy="1892300"/>
            <a:chOff x="2196" y="530"/>
            <a:chExt cx="317" cy="894"/>
          </a:xfrm>
        </p:grpSpPr>
        <p:sp>
          <p:nvSpPr>
            <p:cNvPr id="14354" name="Freeform 168"/>
            <p:cNvSpPr/>
            <p:nvPr/>
          </p:nvSpPr>
          <p:spPr bwMode="auto">
            <a:xfrm>
              <a:off x="2210" y="1049"/>
              <a:ext cx="188" cy="375"/>
            </a:xfrm>
            <a:custGeom>
              <a:avLst/>
              <a:gdLst>
                <a:gd name="T0" fmla="*/ 8 w 95"/>
                <a:gd name="T1" fmla="*/ 0 h 189"/>
                <a:gd name="T2" fmla="*/ 0 w 95"/>
                <a:gd name="T3" fmla="*/ 300 h 189"/>
                <a:gd name="T4" fmla="*/ 178 w 95"/>
                <a:gd name="T5" fmla="*/ 375 h 189"/>
                <a:gd name="T6" fmla="*/ 188 w 95"/>
                <a:gd name="T7" fmla="*/ 6 h 189"/>
                <a:gd name="T8" fmla="*/ 8 w 95"/>
                <a:gd name="T9" fmla="*/ 0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5" h="189">
                  <a:moveTo>
                    <a:pt x="4" y="0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28" y="168"/>
                    <a:pt x="58" y="181"/>
                    <a:pt x="90" y="189"/>
                  </a:cubicBezTo>
                  <a:cubicBezTo>
                    <a:pt x="95" y="3"/>
                    <a:pt x="95" y="3"/>
                    <a:pt x="95" y="3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355" name="Freeform 169"/>
            <p:cNvSpPr/>
            <p:nvPr/>
          </p:nvSpPr>
          <p:spPr bwMode="auto">
            <a:xfrm>
              <a:off x="2299" y="1053"/>
              <a:ext cx="99" cy="371"/>
            </a:xfrm>
            <a:custGeom>
              <a:avLst/>
              <a:gdLst>
                <a:gd name="T0" fmla="*/ 10 w 50"/>
                <a:gd name="T1" fmla="*/ 0 h 187"/>
                <a:gd name="T2" fmla="*/ 0 w 50"/>
                <a:gd name="T3" fmla="*/ 341 h 187"/>
                <a:gd name="T4" fmla="*/ 89 w 50"/>
                <a:gd name="T5" fmla="*/ 371 h 187"/>
                <a:gd name="T6" fmla="*/ 99 w 50"/>
                <a:gd name="T7" fmla="*/ 2 h 187"/>
                <a:gd name="T8" fmla="*/ 10 w 50"/>
                <a:gd name="T9" fmla="*/ 0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0" h="187">
                  <a:moveTo>
                    <a:pt x="5" y="0"/>
                  </a:moveTo>
                  <a:cubicBezTo>
                    <a:pt x="0" y="172"/>
                    <a:pt x="0" y="172"/>
                    <a:pt x="0" y="172"/>
                  </a:cubicBezTo>
                  <a:cubicBezTo>
                    <a:pt x="14" y="178"/>
                    <a:pt x="29" y="183"/>
                    <a:pt x="45" y="187"/>
                  </a:cubicBezTo>
                  <a:cubicBezTo>
                    <a:pt x="50" y="1"/>
                    <a:pt x="50" y="1"/>
                    <a:pt x="50" y="1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298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356" name="Freeform 170"/>
            <p:cNvSpPr/>
            <p:nvPr/>
          </p:nvSpPr>
          <p:spPr bwMode="auto">
            <a:xfrm>
              <a:off x="2352" y="754"/>
              <a:ext cx="161" cy="210"/>
            </a:xfrm>
            <a:custGeom>
              <a:avLst/>
              <a:gdLst>
                <a:gd name="T0" fmla="*/ 149 w 81"/>
                <a:gd name="T1" fmla="*/ 16 h 106"/>
                <a:gd name="T2" fmla="*/ 147 w 81"/>
                <a:gd name="T3" fmla="*/ 57 h 106"/>
                <a:gd name="T4" fmla="*/ 74 w 81"/>
                <a:gd name="T5" fmla="*/ 178 h 106"/>
                <a:gd name="T6" fmla="*/ 28 w 81"/>
                <a:gd name="T7" fmla="*/ 200 h 106"/>
                <a:gd name="T8" fmla="*/ 0 w 81"/>
                <a:gd name="T9" fmla="*/ 182 h 106"/>
                <a:gd name="T10" fmla="*/ 99 w 81"/>
                <a:gd name="T11" fmla="*/ 24 h 106"/>
                <a:gd name="T12" fmla="*/ 139 w 81"/>
                <a:gd name="T13" fmla="*/ 8 h 106"/>
                <a:gd name="T14" fmla="*/ 149 w 81"/>
                <a:gd name="T15" fmla="*/ 16 h 10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1" h="106">
                  <a:moveTo>
                    <a:pt x="75" y="8"/>
                  </a:moveTo>
                  <a:cubicBezTo>
                    <a:pt x="81" y="12"/>
                    <a:pt x="78" y="22"/>
                    <a:pt x="74" y="29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31" y="100"/>
                    <a:pt x="22" y="106"/>
                    <a:pt x="14" y="101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4" y="5"/>
                    <a:pt x="64" y="0"/>
                    <a:pt x="70" y="4"/>
                  </a:cubicBezTo>
                  <a:lnTo>
                    <a:pt x="75" y="8"/>
                  </a:lnTo>
                  <a:close/>
                </a:path>
              </a:pathLst>
            </a:custGeom>
            <a:solidFill>
              <a:srgbClr val="FFA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357" name="Freeform 171"/>
            <p:cNvSpPr/>
            <p:nvPr/>
          </p:nvSpPr>
          <p:spPr bwMode="auto">
            <a:xfrm>
              <a:off x="2233" y="952"/>
              <a:ext cx="149" cy="103"/>
            </a:xfrm>
            <a:custGeom>
              <a:avLst/>
              <a:gdLst>
                <a:gd name="T0" fmla="*/ 2 w 149"/>
                <a:gd name="T1" fmla="*/ 0 h 103"/>
                <a:gd name="T2" fmla="*/ 149 w 149"/>
                <a:gd name="T3" fmla="*/ 6 h 103"/>
                <a:gd name="T4" fmla="*/ 147 w 149"/>
                <a:gd name="T5" fmla="*/ 103 h 103"/>
                <a:gd name="T6" fmla="*/ 0 w 149"/>
                <a:gd name="T7" fmla="*/ 99 h 103"/>
                <a:gd name="T8" fmla="*/ 2 w 149"/>
                <a:gd name="T9" fmla="*/ 0 h 1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9" h="103">
                  <a:moveTo>
                    <a:pt x="2" y="0"/>
                  </a:moveTo>
                  <a:lnTo>
                    <a:pt x="149" y="6"/>
                  </a:lnTo>
                  <a:lnTo>
                    <a:pt x="147" y="103"/>
                  </a:lnTo>
                  <a:lnTo>
                    <a:pt x="0" y="9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358" name="Freeform 172"/>
            <p:cNvSpPr/>
            <p:nvPr/>
          </p:nvSpPr>
          <p:spPr bwMode="auto">
            <a:xfrm>
              <a:off x="2307" y="954"/>
              <a:ext cx="75" cy="101"/>
            </a:xfrm>
            <a:custGeom>
              <a:avLst/>
              <a:gdLst>
                <a:gd name="T0" fmla="*/ 4 w 75"/>
                <a:gd name="T1" fmla="*/ 0 h 101"/>
                <a:gd name="T2" fmla="*/ 75 w 75"/>
                <a:gd name="T3" fmla="*/ 4 h 101"/>
                <a:gd name="T4" fmla="*/ 73 w 75"/>
                <a:gd name="T5" fmla="*/ 101 h 101"/>
                <a:gd name="T6" fmla="*/ 0 w 75"/>
                <a:gd name="T7" fmla="*/ 99 h 101"/>
                <a:gd name="T8" fmla="*/ 4 w 75"/>
                <a:gd name="T9" fmla="*/ 0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" h="101">
                  <a:moveTo>
                    <a:pt x="4" y="0"/>
                  </a:moveTo>
                  <a:lnTo>
                    <a:pt x="75" y="4"/>
                  </a:lnTo>
                  <a:lnTo>
                    <a:pt x="73" y="101"/>
                  </a:lnTo>
                  <a:lnTo>
                    <a:pt x="0" y="9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A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359" name="Freeform 173"/>
            <p:cNvSpPr/>
            <p:nvPr/>
          </p:nvSpPr>
          <p:spPr bwMode="auto">
            <a:xfrm>
              <a:off x="2196" y="720"/>
              <a:ext cx="238" cy="238"/>
            </a:xfrm>
            <a:custGeom>
              <a:avLst/>
              <a:gdLst>
                <a:gd name="T0" fmla="*/ 40 w 120"/>
                <a:gd name="T1" fmla="*/ 232 h 120"/>
                <a:gd name="T2" fmla="*/ 190 w 120"/>
                <a:gd name="T3" fmla="*/ 238 h 120"/>
                <a:gd name="T4" fmla="*/ 232 w 120"/>
                <a:gd name="T5" fmla="*/ 198 h 120"/>
                <a:gd name="T6" fmla="*/ 238 w 120"/>
                <a:gd name="T7" fmla="*/ 8 h 120"/>
                <a:gd name="T8" fmla="*/ 8 w 120"/>
                <a:gd name="T9" fmla="*/ 0 h 120"/>
                <a:gd name="T10" fmla="*/ 2 w 120"/>
                <a:gd name="T11" fmla="*/ 190 h 120"/>
                <a:gd name="T12" fmla="*/ 40 w 120"/>
                <a:gd name="T13" fmla="*/ 232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0" h="120">
                  <a:moveTo>
                    <a:pt x="20" y="117"/>
                  </a:moveTo>
                  <a:cubicBezTo>
                    <a:pt x="96" y="120"/>
                    <a:pt x="96" y="120"/>
                    <a:pt x="96" y="120"/>
                  </a:cubicBezTo>
                  <a:cubicBezTo>
                    <a:pt x="107" y="120"/>
                    <a:pt x="117" y="111"/>
                    <a:pt x="117" y="100"/>
                  </a:cubicBezTo>
                  <a:cubicBezTo>
                    <a:pt x="120" y="4"/>
                    <a:pt x="120" y="4"/>
                    <a:pt x="120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96"/>
                    <a:pt x="1" y="96"/>
                    <a:pt x="1" y="96"/>
                  </a:cubicBezTo>
                  <a:cubicBezTo>
                    <a:pt x="0" y="107"/>
                    <a:pt x="9" y="117"/>
                    <a:pt x="20" y="117"/>
                  </a:cubicBez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360" name="Freeform 174"/>
            <p:cNvSpPr/>
            <p:nvPr/>
          </p:nvSpPr>
          <p:spPr bwMode="auto">
            <a:xfrm>
              <a:off x="2325" y="530"/>
              <a:ext cx="55" cy="196"/>
            </a:xfrm>
            <a:custGeom>
              <a:avLst/>
              <a:gdLst>
                <a:gd name="T0" fmla="*/ 26 w 28"/>
                <a:gd name="T1" fmla="*/ 0 h 99"/>
                <a:gd name="T2" fmla="*/ 35 w 28"/>
                <a:gd name="T3" fmla="*/ 0 h 99"/>
                <a:gd name="T4" fmla="*/ 55 w 28"/>
                <a:gd name="T5" fmla="*/ 22 h 99"/>
                <a:gd name="T6" fmla="*/ 49 w 28"/>
                <a:gd name="T7" fmla="*/ 196 h 99"/>
                <a:gd name="T8" fmla="*/ 0 w 28"/>
                <a:gd name="T9" fmla="*/ 194 h 99"/>
                <a:gd name="T10" fmla="*/ 4 w 28"/>
                <a:gd name="T11" fmla="*/ 20 h 99"/>
                <a:gd name="T12" fmla="*/ 26 w 28"/>
                <a:gd name="T13" fmla="*/ 0 h 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" h="99">
                  <a:moveTo>
                    <a:pt x="1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24" y="0"/>
                    <a:pt x="28" y="5"/>
                    <a:pt x="28" y="11"/>
                  </a:cubicBezTo>
                  <a:cubicBezTo>
                    <a:pt x="25" y="99"/>
                    <a:pt x="25" y="99"/>
                    <a:pt x="25" y="99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4"/>
                    <a:pt x="7" y="0"/>
                    <a:pt x="13" y="0"/>
                  </a:cubicBezTo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361" name="Freeform 175"/>
            <p:cNvSpPr/>
            <p:nvPr/>
          </p:nvSpPr>
          <p:spPr bwMode="auto">
            <a:xfrm>
              <a:off x="2263" y="548"/>
              <a:ext cx="56" cy="176"/>
            </a:xfrm>
            <a:custGeom>
              <a:avLst/>
              <a:gdLst>
                <a:gd name="T0" fmla="*/ 26 w 28"/>
                <a:gd name="T1" fmla="*/ 0 h 89"/>
                <a:gd name="T2" fmla="*/ 36 w 28"/>
                <a:gd name="T3" fmla="*/ 0 h 89"/>
                <a:gd name="T4" fmla="*/ 56 w 28"/>
                <a:gd name="T5" fmla="*/ 22 h 89"/>
                <a:gd name="T6" fmla="*/ 52 w 28"/>
                <a:gd name="T7" fmla="*/ 176 h 89"/>
                <a:gd name="T8" fmla="*/ 0 w 28"/>
                <a:gd name="T9" fmla="*/ 174 h 89"/>
                <a:gd name="T10" fmla="*/ 6 w 28"/>
                <a:gd name="T11" fmla="*/ 20 h 89"/>
                <a:gd name="T12" fmla="*/ 26 w 28"/>
                <a:gd name="T13" fmla="*/ 0 h 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" h="89">
                  <a:moveTo>
                    <a:pt x="1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24" y="0"/>
                    <a:pt x="28" y="5"/>
                    <a:pt x="28" y="11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4"/>
                    <a:pt x="8" y="0"/>
                    <a:pt x="13" y="0"/>
                  </a:cubicBezTo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362" name="Freeform 176"/>
            <p:cNvSpPr/>
            <p:nvPr/>
          </p:nvSpPr>
          <p:spPr bwMode="auto">
            <a:xfrm>
              <a:off x="2204" y="585"/>
              <a:ext cx="53" cy="137"/>
            </a:xfrm>
            <a:custGeom>
              <a:avLst/>
              <a:gdLst>
                <a:gd name="T0" fmla="*/ 24 w 27"/>
                <a:gd name="T1" fmla="*/ 0 h 69"/>
                <a:gd name="T2" fmla="*/ 33 w 27"/>
                <a:gd name="T3" fmla="*/ 0 h 69"/>
                <a:gd name="T4" fmla="*/ 53 w 27"/>
                <a:gd name="T5" fmla="*/ 22 h 69"/>
                <a:gd name="T6" fmla="*/ 49 w 27"/>
                <a:gd name="T7" fmla="*/ 137 h 69"/>
                <a:gd name="T8" fmla="*/ 0 w 27"/>
                <a:gd name="T9" fmla="*/ 135 h 69"/>
                <a:gd name="T10" fmla="*/ 4 w 27"/>
                <a:gd name="T11" fmla="*/ 20 h 69"/>
                <a:gd name="T12" fmla="*/ 24 w 27"/>
                <a:gd name="T13" fmla="*/ 0 h 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7" h="69">
                  <a:moveTo>
                    <a:pt x="12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23" y="1"/>
                    <a:pt x="27" y="5"/>
                    <a:pt x="27" y="11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5"/>
                    <a:pt x="7" y="0"/>
                    <a:pt x="12" y="0"/>
                  </a:cubicBezTo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363" name="Freeform 177"/>
            <p:cNvSpPr/>
            <p:nvPr/>
          </p:nvSpPr>
          <p:spPr bwMode="auto">
            <a:xfrm>
              <a:off x="2384" y="572"/>
              <a:ext cx="56" cy="156"/>
            </a:xfrm>
            <a:custGeom>
              <a:avLst/>
              <a:gdLst>
                <a:gd name="T0" fmla="*/ 26 w 28"/>
                <a:gd name="T1" fmla="*/ 0 h 79"/>
                <a:gd name="T2" fmla="*/ 36 w 28"/>
                <a:gd name="T3" fmla="*/ 0 h 79"/>
                <a:gd name="T4" fmla="*/ 54 w 28"/>
                <a:gd name="T5" fmla="*/ 22 h 79"/>
                <a:gd name="T6" fmla="*/ 50 w 28"/>
                <a:gd name="T7" fmla="*/ 156 h 79"/>
                <a:gd name="T8" fmla="*/ 0 w 28"/>
                <a:gd name="T9" fmla="*/ 154 h 79"/>
                <a:gd name="T10" fmla="*/ 4 w 28"/>
                <a:gd name="T11" fmla="*/ 20 h 79"/>
                <a:gd name="T12" fmla="*/ 26 w 28"/>
                <a:gd name="T13" fmla="*/ 0 h 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" h="79">
                  <a:moveTo>
                    <a:pt x="1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23" y="0"/>
                    <a:pt x="28" y="5"/>
                    <a:pt x="27" y="11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4"/>
                    <a:pt x="7" y="0"/>
                    <a:pt x="13" y="0"/>
                  </a:cubicBezTo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364" name="Freeform 178"/>
            <p:cNvSpPr/>
            <p:nvPr/>
          </p:nvSpPr>
          <p:spPr bwMode="auto">
            <a:xfrm>
              <a:off x="2362" y="1111"/>
              <a:ext cx="18" cy="18"/>
            </a:xfrm>
            <a:custGeom>
              <a:avLst/>
              <a:gdLst>
                <a:gd name="T0" fmla="*/ 0 w 9"/>
                <a:gd name="T1" fmla="*/ 10 h 9"/>
                <a:gd name="T2" fmla="*/ 8 w 9"/>
                <a:gd name="T3" fmla="*/ 18 h 9"/>
                <a:gd name="T4" fmla="*/ 18 w 9"/>
                <a:gd name="T5" fmla="*/ 10 h 9"/>
                <a:gd name="T6" fmla="*/ 10 w 9"/>
                <a:gd name="T7" fmla="*/ 0 h 9"/>
                <a:gd name="T8" fmla="*/ 0 w 9"/>
                <a:gd name="T9" fmla="*/ 1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9">
                  <a:moveTo>
                    <a:pt x="0" y="5"/>
                  </a:moveTo>
                  <a:cubicBezTo>
                    <a:pt x="0" y="7"/>
                    <a:pt x="2" y="9"/>
                    <a:pt x="4" y="9"/>
                  </a:cubicBezTo>
                  <a:cubicBezTo>
                    <a:pt x="7" y="9"/>
                    <a:pt x="9" y="7"/>
                    <a:pt x="9" y="5"/>
                  </a:cubicBezTo>
                  <a:cubicBezTo>
                    <a:pt x="9" y="2"/>
                    <a:pt x="7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365" name="Freeform 179"/>
            <p:cNvSpPr/>
            <p:nvPr/>
          </p:nvSpPr>
          <p:spPr bwMode="auto">
            <a:xfrm>
              <a:off x="2364" y="1083"/>
              <a:ext cx="20" cy="20"/>
            </a:xfrm>
            <a:custGeom>
              <a:avLst/>
              <a:gdLst>
                <a:gd name="T0" fmla="*/ 0 w 10"/>
                <a:gd name="T1" fmla="*/ 10 h 10"/>
                <a:gd name="T2" fmla="*/ 10 w 10"/>
                <a:gd name="T3" fmla="*/ 20 h 10"/>
                <a:gd name="T4" fmla="*/ 20 w 10"/>
                <a:gd name="T5" fmla="*/ 10 h 10"/>
                <a:gd name="T6" fmla="*/ 10 w 10"/>
                <a:gd name="T7" fmla="*/ 2 h 10"/>
                <a:gd name="T8" fmla="*/ 0 w 10"/>
                <a:gd name="T9" fmla="*/ 1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0">
                  <a:moveTo>
                    <a:pt x="0" y="5"/>
                  </a:moveTo>
                  <a:cubicBezTo>
                    <a:pt x="0" y="7"/>
                    <a:pt x="2" y="10"/>
                    <a:pt x="5" y="10"/>
                  </a:cubicBezTo>
                  <a:cubicBezTo>
                    <a:pt x="7" y="10"/>
                    <a:pt x="10" y="8"/>
                    <a:pt x="10" y="5"/>
                  </a:cubicBezTo>
                  <a:cubicBezTo>
                    <a:pt x="10" y="3"/>
                    <a:pt x="8" y="1"/>
                    <a:pt x="5" y="1"/>
                  </a:cubicBezTo>
                  <a:cubicBezTo>
                    <a:pt x="3" y="0"/>
                    <a:pt x="1" y="2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366" name="Freeform 180"/>
            <p:cNvSpPr/>
            <p:nvPr/>
          </p:nvSpPr>
          <p:spPr bwMode="auto">
            <a:xfrm>
              <a:off x="2360" y="1137"/>
              <a:ext cx="20" cy="19"/>
            </a:xfrm>
            <a:custGeom>
              <a:avLst/>
              <a:gdLst>
                <a:gd name="T0" fmla="*/ 2 w 10"/>
                <a:gd name="T1" fmla="*/ 10 h 10"/>
                <a:gd name="T2" fmla="*/ 10 w 10"/>
                <a:gd name="T3" fmla="*/ 17 h 10"/>
                <a:gd name="T4" fmla="*/ 20 w 10"/>
                <a:gd name="T5" fmla="*/ 10 h 10"/>
                <a:gd name="T6" fmla="*/ 10 w 10"/>
                <a:gd name="T7" fmla="*/ 0 h 10"/>
                <a:gd name="T8" fmla="*/ 2 w 10"/>
                <a:gd name="T9" fmla="*/ 1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0">
                  <a:moveTo>
                    <a:pt x="1" y="5"/>
                  </a:moveTo>
                  <a:cubicBezTo>
                    <a:pt x="0" y="7"/>
                    <a:pt x="2" y="9"/>
                    <a:pt x="5" y="9"/>
                  </a:cubicBezTo>
                  <a:cubicBezTo>
                    <a:pt x="7" y="10"/>
                    <a:pt x="10" y="8"/>
                    <a:pt x="10" y="5"/>
                  </a:cubicBezTo>
                  <a:cubicBezTo>
                    <a:pt x="10" y="3"/>
                    <a:pt x="8" y="0"/>
                    <a:pt x="5" y="0"/>
                  </a:cubicBezTo>
                  <a:cubicBezTo>
                    <a:pt x="3" y="0"/>
                    <a:pt x="1" y="2"/>
                    <a:pt x="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367" name="Freeform 181"/>
            <p:cNvSpPr/>
            <p:nvPr/>
          </p:nvSpPr>
          <p:spPr bwMode="auto">
            <a:xfrm>
              <a:off x="2216" y="599"/>
              <a:ext cx="33" cy="18"/>
            </a:xfrm>
            <a:custGeom>
              <a:avLst/>
              <a:gdLst>
                <a:gd name="T0" fmla="*/ 16 w 17"/>
                <a:gd name="T1" fmla="*/ 0 h 9"/>
                <a:gd name="T2" fmla="*/ 33 w 17"/>
                <a:gd name="T3" fmla="*/ 18 h 9"/>
                <a:gd name="T4" fmla="*/ 0 w 17"/>
                <a:gd name="T5" fmla="*/ 18 h 9"/>
                <a:gd name="T6" fmla="*/ 16 w 17"/>
                <a:gd name="T7" fmla="*/ 0 h 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" h="9">
                  <a:moveTo>
                    <a:pt x="8" y="0"/>
                  </a:moveTo>
                  <a:cubicBezTo>
                    <a:pt x="13" y="0"/>
                    <a:pt x="17" y="4"/>
                    <a:pt x="17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</a:path>
              </a:pathLst>
            </a:custGeom>
            <a:solidFill>
              <a:srgbClr val="FCEC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368" name="Freeform 182"/>
            <p:cNvSpPr/>
            <p:nvPr/>
          </p:nvSpPr>
          <p:spPr bwMode="auto">
            <a:xfrm>
              <a:off x="2275" y="560"/>
              <a:ext cx="34" cy="16"/>
            </a:xfrm>
            <a:custGeom>
              <a:avLst/>
              <a:gdLst>
                <a:gd name="T0" fmla="*/ 18 w 17"/>
                <a:gd name="T1" fmla="*/ 0 h 8"/>
                <a:gd name="T2" fmla="*/ 34 w 17"/>
                <a:gd name="T3" fmla="*/ 16 h 8"/>
                <a:gd name="T4" fmla="*/ 0 w 17"/>
                <a:gd name="T5" fmla="*/ 16 h 8"/>
                <a:gd name="T6" fmla="*/ 18 w 17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" h="8">
                  <a:moveTo>
                    <a:pt x="9" y="0"/>
                  </a:moveTo>
                  <a:cubicBezTo>
                    <a:pt x="14" y="0"/>
                    <a:pt x="17" y="3"/>
                    <a:pt x="17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9" y="0"/>
                  </a:cubicBezTo>
                </a:path>
              </a:pathLst>
            </a:custGeom>
            <a:solidFill>
              <a:srgbClr val="FCEC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369" name="Freeform 183"/>
            <p:cNvSpPr/>
            <p:nvPr/>
          </p:nvSpPr>
          <p:spPr bwMode="auto">
            <a:xfrm>
              <a:off x="2338" y="544"/>
              <a:ext cx="34" cy="16"/>
            </a:xfrm>
            <a:custGeom>
              <a:avLst/>
              <a:gdLst>
                <a:gd name="T0" fmla="*/ 16 w 17"/>
                <a:gd name="T1" fmla="*/ 0 h 8"/>
                <a:gd name="T2" fmla="*/ 34 w 17"/>
                <a:gd name="T3" fmla="*/ 16 h 8"/>
                <a:gd name="T4" fmla="*/ 0 w 17"/>
                <a:gd name="T5" fmla="*/ 16 h 8"/>
                <a:gd name="T6" fmla="*/ 16 w 17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" h="8">
                  <a:moveTo>
                    <a:pt x="8" y="0"/>
                  </a:moveTo>
                  <a:cubicBezTo>
                    <a:pt x="13" y="0"/>
                    <a:pt x="17" y="3"/>
                    <a:pt x="17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</a:path>
              </a:pathLst>
            </a:custGeom>
            <a:solidFill>
              <a:srgbClr val="FCEC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370" name="Freeform 184"/>
            <p:cNvSpPr/>
            <p:nvPr/>
          </p:nvSpPr>
          <p:spPr bwMode="auto">
            <a:xfrm>
              <a:off x="2396" y="583"/>
              <a:ext cx="34" cy="18"/>
            </a:xfrm>
            <a:custGeom>
              <a:avLst/>
              <a:gdLst>
                <a:gd name="T0" fmla="*/ 16 w 17"/>
                <a:gd name="T1" fmla="*/ 0 h 9"/>
                <a:gd name="T2" fmla="*/ 34 w 17"/>
                <a:gd name="T3" fmla="*/ 18 h 9"/>
                <a:gd name="T4" fmla="*/ 0 w 17"/>
                <a:gd name="T5" fmla="*/ 18 h 9"/>
                <a:gd name="T6" fmla="*/ 16 w 17"/>
                <a:gd name="T7" fmla="*/ 0 h 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" h="9">
                  <a:moveTo>
                    <a:pt x="8" y="0"/>
                  </a:moveTo>
                  <a:cubicBezTo>
                    <a:pt x="13" y="0"/>
                    <a:pt x="17" y="4"/>
                    <a:pt x="17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</a:path>
              </a:pathLst>
            </a:custGeom>
            <a:solidFill>
              <a:srgbClr val="FCEC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64697" name="Text Box 185"/>
          <p:cNvSpPr txBox="1">
            <a:spLocks noChangeArrowheads="1"/>
          </p:cNvSpPr>
          <p:nvPr/>
        </p:nvSpPr>
        <p:spPr bwMode="auto">
          <a:xfrm>
            <a:off x="4407564" y="3336926"/>
            <a:ext cx="3027624" cy="913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zh-CN" sz="5335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en-US" altLang="zh-CN" sz="5335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</a:t>
            </a:r>
            <a:r>
              <a:rPr lang="en-US" altLang="zh-CN" sz="5335" b="1">
                <a:solidFill>
                  <a:srgbClr val="2A3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en-US" altLang="zh-CN" sz="5335">
              <a:solidFill>
                <a:srgbClr val="2A3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50" name="Rectangle 186"/>
          <p:cNvSpPr>
            <a:spLocks noChangeArrowheads="1"/>
          </p:cNvSpPr>
          <p:nvPr/>
        </p:nvSpPr>
        <p:spPr bwMode="auto">
          <a:xfrm>
            <a:off x="0" y="1059"/>
            <a:ext cx="12192000" cy="2197100"/>
          </a:xfrm>
          <a:prstGeom prst="rect">
            <a:avLst/>
          </a:prstGeom>
          <a:solidFill>
            <a:srgbClr val="EDE8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14351" name="Rectangle 187"/>
          <p:cNvSpPr>
            <a:spLocks noChangeArrowheads="1"/>
          </p:cNvSpPr>
          <p:nvPr/>
        </p:nvSpPr>
        <p:spPr bwMode="auto">
          <a:xfrm>
            <a:off x="0" y="4659843"/>
            <a:ext cx="12192000" cy="2197100"/>
          </a:xfrm>
          <a:prstGeom prst="rect">
            <a:avLst/>
          </a:prstGeom>
          <a:solidFill>
            <a:srgbClr val="EDE8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64700" name="Text Box 188"/>
          <p:cNvSpPr txBox="1">
            <a:spLocks noChangeArrowheads="1"/>
          </p:cNvSpPr>
          <p:nvPr/>
        </p:nvSpPr>
        <p:spPr bwMode="auto">
          <a:xfrm>
            <a:off x="7583593" y="3478320"/>
            <a:ext cx="353568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zh-CN" altLang="en-US"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项目分工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加标题文本</a:t>
            </a:r>
          </a:p>
        </p:txBody>
      </p:sp>
      <p:sp>
        <p:nvSpPr>
          <p:cNvPr id="64701" name="Line 189"/>
          <p:cNvSpPr>
            <a:spLocks noChangeShapeType="1"/>
          </p:cNvSpPr>
          <p:nvPr/>
        </p:nvSpPr>
        <p:spPr bwMode="auto">
          <a:xfrm flipV="1">
            <a:off x="0" y="4592955"/>
            <a:ext cx="12192000" cy="635"/>
          </a:xfrm>
          <a:prstGeom prst="line">
            <a:avLst/>
          </a:prstGeom>
          <a:noFill/>
          <a:ln w="25400">
            <a:solidFill>
              <a:srgbClr val="EDE8C7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4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4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4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64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64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6" presetClass="emph" presetSubtype="0" autoRev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30" dur="150" fill="hold"/>
                                        <p:tgtEl>
                                          <p:spTgt spid="645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4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64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64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6467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" presetClass="entr" presetSubtype="1" decel="5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4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4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5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4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4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4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4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47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47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124 L 0.49861 -0.00093 " pathEditMode="relative" ptsTypes="AA">
                                      <p:cBhvr>
                                        <p:cTn id="59" dur="30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0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0.00247 L -0.50208 -0.00216 " pathEditMode="relative" ptsTypes="AA">
                                      <p:cBhvr>
                                        <p:cTn id="61" dur="3000" fill="hold"/>
                                        <p:tgtEl>
                                          <p:spTgt spid="647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 bldLvl="0" animBg="1"/>
      <p:bldP spid="64678" grpId="0" animBg="1"/>
      <p:bldP spid="64697" grpId="0"/>
      <p:bldP spid="64700" grpId="0" bldLvl="0" animBg="1"/>
      <p:bldP spid="64701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/>
          <p:cNvGrpSpPr/>
          <p:nvPr/>
        </p:nvGrpSpPr>
        <p:grpSpPr bwMode="auto">
          <a:xfrm>
            <a:off x="222251" y="551392"/>
            <a:ext cx="4146549" cy="626533"/>
            <a:chOff x="105" y="304"/>
            <a:chExt cx="1511" cy="262"/>
          </a:xfrm>
        </p:grpSpPr>
        <p:sp>
          <p:nvSpPr>
            <p:cNvPr id="9249" name="Freeform 3"/>
            <p:cNvSpPr/>
            <p:nvPr/>
          </p:nvSpPr>
          <p:spPr bwMode="auto">
            <a:xfrm>
              <a:off x="105" y="304"/>
              <a:ext cx="1511" cy="262"/>
            </a:xfrm>
            <a:custGeom>
              <a:avLst/>
              <a:gdLst>
                <a:gd name="T0" fmla="*/ 1511 w 2161"/>
                <a:gd name="T1" fmla="*/ 262 h 378"/>
                <a:gd name="T2" fmla="*/ 0 w 2161"/>
                <a:gd name="T3" fmla="*/ 262 h 378"/>
                <a:gd name="T4" fmla="*/ 0 w 2161"/>
                <a:gd name="T5" fmla="*/ 0 h 378"/>
                <a:gd name="T6" fmla="*/ 1511 w 2161"/>
                <a:gd name="T7" fmla="*/ 0 h 378"/>
                <a:gd name="T8" fmla="*/ 1410 w 2161"/>
                <a:gd name="T9" fmla="*/ 131 h 378"/>
                <a:gd name="T10" fmla="*/ 1511 w 2161"/>
                <a:gd name="T11" fmla="*/ 262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1" h="378">
                  <a:moveTo>
                    <a:pt x="2161" y="378"/>
                  </a:moveTo>
                  <a:lnTo>
                    <a:pt x="0" y="378"/>
                  </a:lnTo>
                  <a:lnTo>
                    <a:pt x="0" y="0"/>
                  </a:lnTo>
                  <a:lnTo>
                    <a:pt x="2161" y="0"/>
                  </a:lnTo>
                  <a:lnTo>
                    <a:pt x="2017" y="189"/>
                  </a:lnTo>
                  <a:lnTo>
                    <a:pt x="2161" y="378"/>
                  </a:lnTo>
                  <a:close/>
                </a:path>
              </a:pathLst>
            </a:custGeom>
            <a:solidFill>
              <a:srgbClr val="26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9250" name="Freeform 4"/>
            <p:cNvSpPr/>
            <p:nvPr/>
          </p:nvSpPr>
          <p:spPr bwMode="auto">
            <a:xfrm>
              <a:off x="107" y="332"/>
              <a:ext cx="1444" cy="206"/>
            </a:xfrm>
            <a:custGeom>
              <a:avLst/>
              <a:gdLst>
                <a:gd name="T0" fmla="*/ 0 w 2081"/>
                <a:gd name="T1" fmla="*/ 0 h 298"/>
                <a:gd name="T2" fmla="*/ 1444 w 2081"/>
                <a:gd name="T3" fmla="*/ 0 h 298"/>
                <a:gd name="T4" fmla="*/ 1365 w 2081"/>
                <a:gd name="T5" fmla="*/ 103 h 298"/>
                <a:gd name="T6" fmla="*/ 1444 w 2081"/>
                <a:gd name="T7" fmla="*/ 206 h 298"/>
                <a:gd name="T8" fmla="*/ 0 w 2081"/>
                <a:gd name="T9" fmla="*/ 206 h 2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1" h="298">
                  <a:moveTo>
                    <a:pt x="0" y="0"/>
                  </a:moveTo>
                  <a:lnTo>
                    <a:pt x="2081" y="0"/>
                  </a:lnTo>
                  <a:lnTo>
                    <a:pt x="1967" y="149"/>
                  </a:lnTo>
                  <a:lnTo>
                    <a:pt x="2081" y="298"/>
                  </a:lnTo>
                  <a:lnTo>
                    <a:pt x="0" y="298"/>
                  </a:lnTo>
                </a:path>
              </a:pathLst>
            </a:custGeom>
            <a:noFill/>
            <a:ln w="12700" cap="flat">
              <a:solidFill>
                <a:srgbClr val="EDE8C8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239184" y="644525"/>
            <a:ext cx="2532380" cy="420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135" b="1">
                <a:solidFill>
                  <a:srgbClr val="2A3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PART/02</a:t>
            </a:r>
            <a:r>
              <a:rPr lang="en-US" altLang="zh-CN" sz="2135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135">
                <a:solidFill>
                  <a:schemeClr val="bg1"/>
                </a:solidFill>
                <a:ea typeface="微软雅黑" panose="020B0503020204020204" pitchFamily="34" charset="-122"/>
              </a:rPr>
              <a:t>项目分工</a:t>
            </a:r>
          </a:p>
        </p:txBody>
      </p:sp>
      <p:sp>
        <p:nvSpPr>
          <p:cNvPr id="74" name="圆角矩形 73"/>
          <p:cNvSpPr/>
          <p:nvPr>
            <p:custDataLst>
              <p:tags r:id="rId1"/>
            </p:custDataLst>
          </p:nvPr>
        </p:nvSpPr>
        <p:spPr>
          <a:xfrm>
            <a:off x="1545224" y="2070642"/>
            <a:ext cx="2607320" cy="426982"/>
          </a:xfrm>
          <a:prstGeom prst="roundRect">
            <a:avLst/>
          </a:prstGeom>
          <a:solidFill>
            <a:srgbClr val="9D9D9D">
              <a:lumMod val="40000"/>
              <a:lumOff val="60000"/>
            </a:srgbClr>
          </a:solidFill>
          <a:ln>
            <a:noFill/>
          </a:ln>
        </p:spPr>
        <p:style>
          <a:lnRef idx="2">
            <a:srgbClr val="3069B4">
              <a:shade val="50000"/>
            </a:srgbClr>
          </a:lnRef>
          <a:fillRef idx="1">
            <a:srgbClr val="3069B4"/>
          </a:fillRef>
          <a:effectRef idx="0">
            <a:srgbClr val="3069B4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ysClr val="window" lastClr="FFFFFF"/>
              </a:solidFill>
              <a:sym typeface="Arial" panose="020B0604020202020204" pitchFamily="34" charset="0"/>
            </a:endParaRPr>
          </a:p>
        </p:txBody>
      </p:sp>
      <p:sp>
        <p:nvSpPr>
          <p:cNvPr id="75" name="圆角矩形 74"/>
          <p:cNvSpPr/>
          <p:nvPr>
            <p:custDataLst>
              <p:tags r:id="rId2"/>
            </p:custDataLst>
          </p:nvPr>
        </p:nvSpPr>
        <p:spPr>
          <a:xfrm>
            <a:off x="1545224" y="4183384"/>
            <a:ext cx="2607320" cy="426982"/>
          </a:xfrm>
          <a:prstGeom prst="roundRect">
            <a:avLst/>
          </a:prstGeom>
          <a:solidFill>
            <a:srgbClr val="9D9D9D">
              <a:lumMod val="40000"/>
              <a:lumOff val="60000"/>
            </a:srgbClr>
          </a:solidFill>
          <a:ln>
            <a:noFill/>
          </a:ln>
        </p:spPr>
        <p:style>
          <a:lnRef idx="2">
            <a:srgbClr val="3069B4">
              <a:shade val="50000"/>
            </a:srgbClr>
          </a:lnRef>
          <a:fillRef idx="1">
            <a:srgbClr val="3069B4"/>
          </a:fillRef>
          <a:effectRef idx="0">
            <a:srgbClr val="3069B4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ysClr val="window" lastClr="FFFFFF"/>
              </a:solidFill>
              <a:sym typeface="Arial" panose="020B0604020202020204" pitchFamily="34" charset="0"/>
            </a:endParaRPr>
          </a:p>
        </p:txBody>
      </p:sp>
      <p:sp>
        <p:nvSpPr>
          <p:cNvPr id="76" name="任意多边形 75"/>
          <p:cNvSpPr/>
          <p:nvPr>
            <p:custDataLst>
              <p:tags r:id="rId3"/>
            </p:custDataLst>
          </p:nvPr>
        </p:nvSpPr>
        <p:spPr>
          <a:xfrm>
            <a:off x="1545223" y="2070642"/>
            <a:ext cx="1409732" cy="426982"/>
          </a:xfrm>
          <a:custGeom>
            <a:avLst/>
            <a:gdLst>
              <a:gd name="connsiteX0" fmla="*/ 66979 w 1052733"/>
              <a:gd name="connsiteY0" fmla="*/ 0 h 401864"/>
              <a:gd name="connsiteX1" fmla="*/ 1052733 w 1052733"/>
              <a:gd name="connsiteY1" fmla="*/ 0 h 401864"/>
              <a:gd name="connsiteX2" fmla="*/ 771292 w 1052733"/>
              <a:gd name="connsiteY2" fmla="*/ 401864 h 401864"/>
              <a:gd name="connsiteX3" fmla="*/ 66979 w 1052733"/>
              <a:gd name="connsiteY3" fmla="*/ 401864 h 401864"/>
              <a:gd name="connsiteX4" fmla="*/ 0 w 1052733"/>
              <a:gd name="connsiteY4" fmla="*/ 334885 h 401864"/>
              <a:gd name="connsiteX5" fmla="*/ 0 w 1052733"/>
              <a:gd name="connsiteY5" fmla="*/ 66979 h 401864"/>
              <a:gd name="connsiteX6" fmla="*/ 66979 w 1052733"/>
              <a:gd name="connsiteY6" fmla="*/ 0 h 401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2733" h="401864">
                <a:moveTo>
                  <a:pt x="66979" y="0"/>
                </a:moveTo>
                <a:lnTo>
                  <a:pt x="1052733" y="0"/>
                </a:lnTo>
                <a:lnTo>
                  <a:pt x="771292" y="401864"/>
                </a:lnTo>
                <a:lnTo>
                  <a:pt x="66979" y="401864"/>
                </a:lnTo>
                <a:cubicBezTo>
                  <a:pt x="29988" y="401864"/>
                  <a:pt x="0" y="371876"/>
                  <a:pt x="0" y="334885"/>
                </a:cubicBezTo>
                <a:lnTo>
                  <a:pt x="0" y="66979"/>
                </a:lnTo>
                <a:cubicBezTo>
                  <a:pt x="0" y="29988"/>
                  <a:pt x="29988" y="0"/>
                  <a:pt x="66979" y="0"/>
                </a:cubicBezTo>
                <a:close/>
              </a:path>
            </a:pathLst>
          </a:custGeom>
          <a:solidFill>
            <a:srgbClr val="3069B4"/>
          </a:solidFill>
          <a:ln>
            <a:noFill/>
          </a:ln>
        </p:spPr>
        <p:style>
          <a:lnRef idx="2">
            <a:srgbClr val="3069B4">
              <a:shade val="50000"/>
            </a:srgbClr>
          </a:lnRef>
          <a:fillRef idx="1">
            <a:srgbClr val="3069B4"/>
          </a:fillRef>
          <a:effectRef idx="0">
            <a:srgbClr val="3069B4"/>
          </a:effectRef>
          <a:fontRef idx="minor">
            <a:sysClr val="window" lastClr="FFFFFF"/>
          </a:fontRef>
        </p:style>
        <p:txBody>
          <a:bodyPr wrap="square" lIns="0" rtlCol="0" anchor="ctr">
            <a:normAutofit/>
          </a:bodyPr>
          <a:lstStyle/>
          <a:p>
            <a:pPr algn="ctr"/>
            <a:r>
              <a:rPr lang="en-US" altLang="zh-CN">
                <a:solidFill>
                  <a:sysClr val="window" lastClr="FFFFFF"/>
                </a:solidFill>
                <a:sym typeface="Arial" panose="020B0604020202020204" pitchFamily="34" charset="0"/>
              </a:rPr>
              <a:t>35%</a:t>
            </a:r>
            <a:endParaRPr lang="zh-CN" altLang="en-US">
              <a:solidFill>
                <a:sysClr val="window" lastClr="FFFFFF"/>
              </a:solidFill>
              <a:sym typeface="Arial" panose="020B0604020202020204" pitchFamily="34" charset="0"/>
            </a:endParaRPr>
          </a:p>
        </p:txBody>
      </p:sp>
      <p:sp>
        <p:nvSpPr>
          <p:cNvPr id="77" name="任意多边形 76"/>
          <p:cNvSpPr/>
          <p:nvPr>
            <p:custDataLst>
              <p:tags r:id="rId4"/>
            </p:custDataLst>
          </p:nvPr>
        </p:nvSpPr>
        <p:spPr>
          <a:xfrm>
            <a:off x="1545223" y="4184019"/>
            <a:ext cx="1409732" cy="426982"/>
          </a:xfrm>
          <a:custGeom>
            <a:avLst/>
            <a:gdLst>
              <a:gd name="connsiteX0" fmla="*/ 66979 w 1052733"/>
              <a:gd name="connsiteY0" fmla="*/ 0 h 401864"/>
              <a:gd name="connsiteX1" fmla="*/ 1052733 w 1052733"/>
              <a:gd name="connsiteY1" fmla="*/ 0 h 401864"/>
              <a:gd name="connsiteX2" fmla="*/ 771292 w 1052733"/>
              <a:gd name="connsiteY2" fmla="*/ 401864 h 401864"/>
              <a:gd name="connsiteX3" fmla="*/ 66979 w 1052733"/>
              <a:gd name="connsiteY3" fmla="*/ 401864 h 401864"/>
              <a:gd name="connsiteX4" fmla="*/ 0 w 1052733"/>
              <a:gd name="connsiteY4" fmla="*/ 334885 h 401864"/>
              <a:gd name="connsiteX5" fmla="*/ 0 w 1052733"/>
              <a:gd name="connsiteY5" fmla="*/ 66979 h 401864"/>
              <a:gd name="connsiteX6" fmla="*/ 66979 w 1052733"/>
              <a:gd name="connsiteY6" fmla="*/ 0 h 401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2733" h="401864">
                <a:moveTo>
                  <a:pt x="66979" y="0"/>
                </a:moveTo>
                <a:lnTo>
                  <a:pt x="1052733" y="0"/>
                </a:lnTo>
                <a:lnTo>
                  <a:pt x="771292" y="401864"/>
                </a:lnTo>
                <a:lnTo>
                  <a:pt x="66979" y="401864"/>
                </a:lnTo>
                <a:cubicBezTo>
                  <a:pt x="29988" y="401864"/>
                  <a:pt x="0" y="371876"/>
                  <a:pt x="0" y="334885"/>
                </a:cubicBezTo>
                <a:lnTo>
                  <a:pt x="0" y="66979"/>
                </a:lnTo>
                <a:cubicBezTo>
                  <a:pt x="0" y="29988"/>
                  <a:pt x="29988" y="0"/>
                  <a:pt x="66979" y="0"/>
                </a:cubicBezTo>
                <a:close/>
              </a:path>
            </a:pathLst>
          </a:custGeom>
          <a:solidFill>
            <a:srgbClr val="F4A516"/>
          </a:solidFill>
          <a:ln>
            <a:noFill/>
          </a:ln>
        </p:spPr>
        <p:style>
          <a:lnRef idx="2">
            <a:srgbClr val="3069B4">
              <a:shade val="50000"/>
            </a:srgbClr>
          </a:lnRef>
          <a:fillRef idx="1">
            <a:srgbClr val="3069B4"/>
          </a:fillRef>
          <a:effectRef idx="0">
            <a:srgbClr val="3069B4"/>
          </a:effectRef>
          <a:fontRef idx="minor">
            <a:sysClr val="window" lastClr="FFFFFF"/>
          </a:fontRef>
        </p:style>
        <p:txBody>
          <a:bodyPr wrap="square" lIns="0" rtlCol="0" anchor="ctr">
            <a:normAutofit/>
          </a:bodyPr>
          <a:lstStyle/>
          <a:p>
            <a:pPr algn="ctr"/>
            <a:r>
              <a:rPr lang="en-US" altLang="zh-CN">
                <a:solidFill>
                  <a:sysClr val="window" lastClr="FFFFFF"/>
                </a:solidFill>
                <a:sym typeface="Arial" panose="020B0604020202020204" pitchFamily="34" charset="0"/>
              </a:rPr>
              <a:t>60%</a:t>
            </a:r>
            <a:endParaRPr lang="zh-CN" altLang="en-US">
              <a:solidFill>
                <a:sysClr val="window" lastClr="FFFFFF"/>
              </a:solidFill>
              <a:sym typeface="Arial" panose="020B0604020202020204" pitchFamily="34" charset="0"/>
            </a:endParaRPr>
          </a:p>
        </p:txBody>
      </p:sp>
      <p:sp>
        <p:nvSpPr>
          <p:cNvPr id="78" name="圆角矩形 77"/>
          <p:cNvSpPr/>
          <p:nvPr>
            <p:custDataLst>
              <p:tags r:id="rId5"/>
            </p:custDataLst>
          </p:nvPr>
        </p:nvSpPr>
        <p:spPr>
          <a:xfrm>
            <a:off x="5074317" y="2070642"/>
            <a:ext cx="2607320" cy="426982"/>
          </a:xfrm>
          <a:prstGeom prst="roundRect">
            <a:avLst/>
          </a:prstGeom>
          <a:solidFill>
            <a:srgbClr val="9D9D9D">
              <a:lumMod val="40000"/>
              <a:lumOff val="60000"/>
            </a:srgbClr>
          </a:solidFill>
          <a:ln>
            <a:noFill/>
          </a:ln>
        </p:spPr>
        <p:style>
          <a:lnRef idx="2">
            <a:srgbClr val="3069B4">
              <a:shade val="50000"/>
            </a:srgbClr>
          </a:lnRef>
          <a:fillRef idx="1">
            <a:srgbClr val="3069B4"/>
          </a:fillRef>
          <a:effectRef idx="0">
            <a:srgbClr val="3069B4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ysClr val="window" lastClr="FFFFFF"/>
              </a:solidFill>
              <a:sym typeface="Arial" panose="020B0604020202020204" pitchFamily="34" charset="0"/>
            </a:endParaRPr>
          </a:p>
        </p:txBody>
      </p:sp>
      <p:sp>
        <p:nvSpPr>
          <p:cNvPr id="79" name="圆角矩形 78"/>
          <p:cNvSpPr/>
          <p:nvPr>
            <p:custDataLst>
              <p:tags r:id="rId6"/>
            </p:custDataLst>
          </p:nvPr>
        </p:nvSpPr>
        <p:spPr>
          <a:xfrm>
            <a:off x="5074315" y="4183384"/>
            <a:ext cx="2698759" cy="426982"/>
          </a:xfrm>
          <a:prstGeom prst="roundRect">
            <a:avLst/>
          </a:prstGeom>
          <a:solidFill>
            <a:srgbClr val="9D9D9D">
              <a:lumMod val="40000"/>
              <a:lumOff val="60000"/>
            </a:srgbClr>
          </a:solidFill>
          <a:ln>
            <a:noFill/>
          </a:ln>
        </p:spPr>
        <p:style>
          <a:lnRef idx="2">
            <a:srgbClr val="3069B4">
              <a:shade val="50000"/>
            </a:srgbClr>
          </a:lnRef>
          <a:fillRef idx="1">
            <a:srgbClr val="3069B4"/>
          </a:fillRef>
          <a:effectRef idx="0">
            <a:srgbClr val="3069B4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ysClr val="window" lastClr="FFFFFF"/>
              </a:solidFill>
              <a:sym typeface="Arial" panose="020B0604020202020204" pitchFamily="34" charset="0"/>
            </a:endParaRPr>
          </a:p>
        </p:txBody>
      </p:sp>
      <p:sp>
        <p:nvSpPr>
          <p:cNvPr id="80" name="任意多边形 79"/>
          <p:cNvSpPr/>
          <p:nvPr>
            <p:custDataLst>
              <p:tags r:id="rId7"/>
            </p:custDataLst>
          </p:nvPr>
        </p:nvSpPr>
        <p:spPr>
          <a:xfrm>
            <a:off x="5074315" y="2070642"/>
            <a:ext cx="1409732" cy="426982"/>
          </a:xfrm>
          <a:custGeom>
            <a:avLst/>
            <a:gdLst>
              <a:gd name="connsiteX0" fmla="*/ 66979 w 1052733"/>
              <a:gd name="connsiteY0" fmla="*/ 0 h 401864"/>
              <a:gd name="connsiteX1" fmla="*/ 1052733 w 1052733"/>
              <a:gd name="connsiteY1" fmla="*/ 0 h 401864"/>
              <a:gd name="connsiteX2" fmla="*/ 771292 w 1052733"/>
              <a:gd name="connsiteY2" fmla="*/ 401864 h 401864"/>
              <a:gd name="connsiteX3" fmla="*/ 66979 w 1052733"/>
              <a:gd name="connsiteY3" fmla="*/ 401864 h 401864"/>
              <a:gd name="connsiteX4" fmla="*/ 0 w 1052733"/>
              <a:gd name="connsiteY4" fmla="*/ 334885 h 401864"/>
              <a:gd name="connsiteX5" fmla="*/ 0 w 1052733"/>
              <a:gd name="connsiteY5" fmla="*/ 66979 h 401864"/>
              <a:gd name="connsiteX6" fmla="*/ 66979 w 1052733"/>
              <a:gd name="connsiteY6" fmla="*/ 0 h 401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2733" h="401864">
                <a:moveTo>
                  <a:pt x="66979" y="0"/>
                </a:moveTo>
                <a:lnTo>
                  <a:pt x="1052733" y="0"/>
                </a:lnTo>
                <a:lnTo>
                  <a:pt x="771292" y="401864"/>
                </a:lnTo>
                <a:lnTo>
                  <a:pt x="66979" y="401864"/>
                </a:lnTo>
                <a:cubicBezTo>
                  <a:pt x="29988" y="401864"/>
                  <a:pt x="0" y="371876"/>
                  <a:pt x="0" y="334885"/>
                </a:cubicBezTo>
                <a:lnTo>
                  <a:pt x="0" y="66979"/>
                </a:lnTo>
                <a:cubicBezTo>
                  <a:pt x="0" y="29988"/>
                  <a:pt x="29988" y="0"/>
                  <a:pt x="66979" y="0"/>
                </a:cubicBezTo>
                <a:close/>
              </a:path>
            </a:pathLst>
          </a:custGeom>
          <a:solidFill>
            <a:srgbClr val="15AA96"/>
          </a:solidFill>
          <a:ln>
            <a:noFill/>
          </a:ln>
        </p:spPr>
        <p:style>
          <a:lnRef idx="2">
            <a:srgbClr val="3069B4">
              <a:shade val="50000"/>
            </a:srgbClr>
          </a:lnRef>
          <a:fillRef idx="1">
            <a:srgbClr val="3069B4"/>
          </a:fillRef>
          <a:effectRef idx="0">
            <a:srgbClr val="3069B4"/>
          </a:effectRef>
          <a:fontRef idx="minor">
            <a:sysClr val="window" lastClr="FFFFFF"/>
          </a:fontRef>
        </p:style>
        <p:txBody>
          <a:bodyPr wrap="square" lIns="0" rtlCol="0" anchor="ctr">
            <a:normAutofit/>
          </a:bodyPr>
          <a:lstStyle/>
          <a:p>
            <a:pPr algn="ctr"/>
            <a:r>
              <a:rPr lang="en-US" altLang="zh-CN">
                <a:solidFill>
                  <a:sysClr val="window" lastClr="FFFFFF"/>
                </a:solidFill>
                <a:sym typeface="Arial" panose="020B0604020202020204" pitchFamily="34" charset="0"/>
              </a:rPr>
              <a:t>60%</a:t>
            </a:r>
            <a:endParaRPr lang="zh-CN" altLang="en-US">
              <a:solidFill>
                <a:sysClr val="window" lastClr="FFFFFF"/>
              </a:solidFill>
              <a:sym typeface="Arial" panose="020B0604020202020204" pitchFamily="34" charset="0"/>
            </a:endParaRPr>
          </a:p>
        </p:txBody>
      </p:sp>
      <p:sp>
        <p:nvSpPr>
          <p:cNvPr id="81" name="任意多边形 80"/>
          <p:cNvSpPr/>
          <p:nvPr>
            <p:custDataLst>
              <p:tags r:id="rId8"/>
            </p:custDataLst>
          </p:nvPr>
        </p:nvSpPr>
        <p:spPr>
          <a:xfrm>
            <a:off x="5074638" y="4183741"/>
            <a:ext cx="1410645" cy="426858"/>
          </a:xfrm>
          <a:custGeom>
            <a:avLst/>
            <a:gdLst>
              <a:gd name="connsiteX0" fmla="*/ 66979 w 1052733"/>
              <a:gd name="connsiteY0" fmla="*/ 0 h 401864"/>
              <a:gd name="connsiteX1" fmla="*/ 1052733 w 1052733"/>
              <a:gd name="connsiteY1" fmla="*/ 0 h 401864"/>
              <a:gd name="connsiteX2" fmla="*/ 771292 w 1052733"/>
              <a:gd name="connsiteY2" fmla="*/ 401864 h 401864"/>
              <a:gd name="connsiteX3" fmla="*/ 66979 w 1052733"/>
              <a:gd name="connsiteY3" fmla="*/ 401864 h 401864"/>
              <a:gd name="connsiteX4" fmla="*/ 0 w 1052733"/>
              <a:gd name="connsiteY4" fmla="*/ 334885 h 401864"/>
              <a:gd name="connsiteX5" fmla="*/ 0 w 1052733"/>
              <a:gd name="connsiteY5" fmla="*/ 66979 h 401864"/>
              <a:gd name="connsiteX6" fmla="*/ 66979 w 1052733"/>
              <a:gd name="connsiteY6" fmla="*/ 0 h 401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2733" h="401864">
                <a:moveTo>
                  <a:pt x="66979" y="0"/>
                </a:moveTo>
                <a:lnTo>
                  <a:pt x="1052733" y="0"/>
                </a:lnTo>
                <a:lnTo>
                  <a:pt x="771292" y="401864"/>
                </a:lnTo>
                <a:lnTo>
                  <a:pt x="66979" y="401864"/>
                </a:lnTo>
                <a:cubicBezTo>
                  <a:pt x="29988" y="401864"/>
                  <a:pt x="0" y="371876"/>
                  <a:pt x="0" y="334885"/>
                </a:cubicBezTo>
                <a:lnTo>
                  <a:pt x="0" y="66979"/>
                </a:lnTo>
                <a:cubicBezTo>
                  <a:pt x="0" y="29988"/>
                  <a:pt x="29988" y="0"/>
                  <a:pt x="66979" y="0"/>
                </a:cubicBezTo>
                <a:close/>
              </a:path>
            </a:pathLst>
          </a:custGeom>
          <a:solidFill>
            <a:srgbClr val="BA433A"/>
          </a:solidFill>
          <a:ln>
            <a:noFill/>
          </a:ln>
        </p:spPr>
        <p:style>
          <a:lnRef idx="2">
            <a:srgbClr val="3069B4">
              <a:shade val="50000"/>
            </a:srgbClr>
          </a:lnRef>
          <a:fillRef idx="1">
            <a:srgbClr val="3069B4"/>
          </a:fillRef>
          <a:effectRef idx="0">
            <a:srgbClr val="3069B4"/>
          </a:effectRef>
          <a:fontRef idx="minor">
            <a:sysClr val="window" lastClr="FFFFFF"/>
          </a:fontRef>
        </p:style>
        <p:txBody>
          <a:bodyPr wrap="square" lIns="0" rtlCol="0" anchor="ctr">
            <a:normAutofit/>
          </a:bodyPr>
          <a:lstStyle/>
          <a:p>
            <a:pPr algn="ctr"/>
            <a:r>
              <a:rPr lang="en-US" altLang="zh-CN">
                <a:solidFill>
                  <a:sysClr val="window" lastClr="FFFFFF"/>
                </a:solidFill>
                <a:sym typeface="Arial" panose="020B0604020202020204" pitchFamily="34" charset="0"/>
              </a:rPr>
              <a:t>60%</a:t>
            </a:r>
            <a:endParaRPr lang="zh-CN" altLang="en-US">
              <a:solidFill>
                <a:sysClr val="window" lastClr="FFFFFF"/>
              </a:solidFill>
              <a:sym typeface="Arial" panose="020B0604020202020204" pitchFamily="34" charset="0"/>
            </a:endParaRPr>
          </a:p>
        </p:txBody>
      </p:sp>
      <p:sp>
        <p:nvSpPr>
          <p:cNvPr id="82" name="圆角矩形 81"/>
          <p:cNvSpPr/>
          <p:nvPr>
            <p:custDataLst>
              <p:tags r:id="rId9"/>
            </p:custDataLst>
          </p:nvPr>
        </p:nvSpPr>
        <p:spPr>
          <a:xfrm>
            <a:off x="8603409" y="2070642"/>
            <a:ext cx="2607320" cy="426982"/>
          </a:xfrm>
          <a:prstGeom prst="roundRect">
            <a:avLst/>
          </a:prstGeom>
          <a:solidFill>
            <a:srgbClr val="9D9D9D">
              <a:lumMod val="40000"/>
              <a:lumOff val="60000"/>
            </a:srgbClr>
          </a:solidFill>
          <a:ln>
            <a:noFill/>
          </a:ln>
        </p:spPr>
        <p:style>
          <a:lnRef idx="2">
            <a:srgbClr val="3069B4">
              <a:shade val="50000"/>
            </a:srgbClr>
          </a:lnRef>
          <a:fillRef idx="1">
            <a:srgbClr val="3069B4"/>
          </a:fillRef>
          <a:effectRef idx="0">
            <a:srgbClr val="3069B4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ysClr val="window" lastClr="FFFFFF"/>
              </a:solidFill>
              <a:sym typeface="Arial" panose="020B0604020202020204" pitchFamily="34" charset="0"/>
            </a:endParaRPr>
          </a:p>
        </p:txBody>
      </p:sp>
      <p:sp>
        <p:nvSpPr>
          <p:cNvPr id="83" name="圆角矩形 82"/>
          <p:cNvSpPr/>
          <p:nvPr>
            <p:custDataLst>
              <p:tags r:id="rId10"/>
            </p:custDataLst>
          </p:nvPr>
        </p:nvSpPr>
        <p:spPr>
          <a:xfrm>
            <a:off x="8603409" y="4183384"/>
            <a:ext cx="2607320" cy="426982"/>
          </a:xfrm>
          <a:prstGeom prst="roundRect">
            <a:avLst/>
          </a:prstGeom>
          <a:solidFill>
            <a:srgbClr val="9D9D9D">
              <a:lumMod val="40000"/>
              <a:lumOff val="60000"/>
            </a:srgbClr>
          </a:solidFill>
          <a:ln>
            <a:noFill/>
          </a:ln>
        </p:spPr>
        <p:style>
          <a:lnRef idx="2">
            <a:srgbClr val="3069B4">
              <a:shade val="50000"/>
            </a:srgbClr>
          </a:lnRef>
          <a:fillRef idx="1">
            <a:srgbClr val="3069B4"/>
          </a:fillRef>
          <a:effectRef idx="0">
            <a:srgbClr val="3069B4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ysClr val="window" lastClr="FFFFFF"/>
              </a:solidFill>
              <a:sym typeface="Arial" panose="020B0604020202020204" pitchFamily="34" charset="0"/>
            </a:endParaRPr>
          </a:p>
        </p:txBody>
      </p:sp>
      <p:sp>
        <p:nvSpPr>
          <p:cNvPr id="84" name="任意多边形 83"/>
          <p:cNvSpPr/>
          <p:nvPr>
            <p:custDataLst>
              <p:tags r:id="rId11"/>
            </p:custDataLst>
          </p:nvPr>
        </p:nvSpPr>
        <p:spPr>
          <a:xfrm>
            <a:off x="8603408" y="4183384"/>
            <a:ext cx="1409732" cy="426982"/>
          </a:xfrm>
          <a:custGeom>
            <a:avLst/>
            <a:gdLst>
              <a:gd name="connsiteX0" fmla="*/ 66979 w 1052733"/>
              <a:gd name="connsiteY0" fmla="*/ 0 h 401864"/>
              <a:gd name="connsiteX1" fmla="*/ 1052733 w 1052733"/>
              <a:gd name="connsiteY1" fmla="*/ 0 h 401864"/>
              <a:gd name="connsiteX2" fmla="*/ 771292 w 1052733"/>
              <a:gd name="connsiteY2" fmla="*/ 401864 h 401864"/>
              <a:gd name="connsiteX3" fmla="*/ 66979 w 1052733"/>
              <a:gd name="connsiteY3" fmla="*/ 401864 h 401864"/>
              <a:gd name="connsiteX4" fmla="*/ 0 w 1052733"/>
              <a:gd name="connsiteY4" fmla="*/ 334885 h 401864"/>
              <a:gd name="connsiteX5" fmla="*/ 0 w 1052733"/>
              <a:gd name="connsiteY5" fmla="*/ 66979 h 401864"/>
              <a:gd name="connsiteX6" fmla="*/ 66979 w 1052733"/>
              <a:gd name="connsiteY6" fmla="*/ 0 h 401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2733" h="401864">
                <a:moveTo>
                  <a:pt x="66979" y="0"/>
                </a:moveTo>
                <a:lnTo>
                  <a:pt x="1052733" y="0"/>
                </a:lnTo>
                <a:lnTo>
                  <a:pt x="771292" y="401864"/>
                </a:lnTo>
                <a:lnTo>
                  <a:pt x="66979" y="401864"/>
                </a:lnTo>
                <a:cubicBezTo>
                  <a:pt x="29988" y="401864"/>
                  <a:pt x="0" y="371876"/>
                  <a:pt x="0" y="334885"/>
                </a:cubicBezTo>
                <a:lnTo>
                  <a:pt x="0" y="66979"/>
                </a:lnTo>
                <a:cubicBezTo>
                  <a:pt x="0" y="29988"/>
                  <a:pt x="29988" y="0"/>
                  <a:pt x="66979" y="0"/>
                </a:cubicBezTo>
                <a:close/>
              </a:path>
            </a:pathLst>
          </a:custGeom>
          <a:solidFill>
            <a:srgbClr val="3069B4">
              <a:lumMod val="75000"/>
            </a:srgbClr>
          </a:solidFill>
          <a:ln>
            <a:noFill/>
          </a:ln>
        </p:spPr>
        <p:style>
          <a:lnRef idx="2">
            <a:srgbClr val="3069B4">
              <a:shade val="50000"/>
            </a:srgbClr>
          </a:lnRef>
          <a:fillRef idx="1">
            <a:srgbClr val="3069B4"/>
          </a:fillRef>
          <a:effectRef idx="0">
            <a:srgbClr val="3069B4"/>
          </a:effectRef>
          <a:fontRef idx="minor">
            <a:sysClr val="window" lastClr="FFFFFF"/>
          </a:fontRef>
        </p:style>
        <p:txBody>
          <a:bodyPr wrap="square" lIns="0" rtlCol="0" anchor="ctr">
            <a:normAutofit/>
          </a:bodyPr>
          <a:lstStyle/>
          <a:p>
            <a:pPr algn="ctr"/>
            <a:r>
              <a:rPr lang="en-US" altLang="zh-CN">
                <a:solidFill>
                  <a:sysClr val="window" lastClr="FFFFFF"/>
                </a:solidFill>
                <a:sym typeface="Arial" panose="020B0604020202020204" pitchFamily="34" charset="0"/>
              </a:rPr>
              <a:t>80%</a:t>
            </a:r>
            <a:endParaRPr lang="zh-CN" altLang="en-US">
              <a:solidFill>
                <a:sysClr val="window" lastClr="FFFFFF"/>
              </a:solidFill>
              <a:sym typeface="Arial" panose="020B0604020202020204" pitchFamily="34" charset="0"/>
            </a:endParaRPr>
          </a:p>
        </p:txBody>
      </p:sp>
      <p:sp>
        <p:nvSpPr>
          <p:cNvPr id="85" name="任意多边形 84"/>
          <p:cNvSpPr/>
          <p:nvPr>
            <p:custDataLst>
              <p:tags r:id="rId12"/>
            </p:custDataLst>
          </p:nvPr>
        </p:nvSpPr>
        <p:spPr>
          <a:xfrm>
            <a:off x="8603408" y="2070642"/>
            <a:ext cx="1409732" cy="426982"/>
          </a:xfrm>
          <a:custGeom>
            <a:avLst/>
            <a:gdLst>
              <a:gd name="connsiteX0" fmla="*/ 66979 w 1052733"/>
              <a:gd name="connsiteY0" fmla="*/ 0 h 401864"/>
              <a:gd name="connsiteX1" fmla="*/ 1052733 w 1052733"/>
              <a:gd name="connsiteY1" fmla="*/ 0 h 401864"/>
              <a:gd name="connsiteX2" fmla="*/ 771292 w 1052733"/>
              <a:gd name="connsiteY2" fmla="*/ 401864 h 401864"/>
              <a:gd name="connsiteX3" fmla="*/ 66979 w 1052733"/>
              <a:gd name="connsiteY3" fmla="*/ 401864 h 401864"/>
              <a:gd name="connsiteX4" fmla="*/ 0 w 1052733"/>
              <a:gd name="connsiteY4" fmla="*/ 334885 h 401864"/>
              <a:gd name="connsiteX5" fmla="*/ 0 w 1052733"/>
              <a:gd name="connsiteY5" fmla="*/ 66979 h 401864"/>
              <a:gd name="connsiteX6" fmla="*/ 66979 w 1052733"/>
              <a:gd name="connsiteY6" fmla="*/ 0 h 401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2733" h="401864">
                <a:moveTo>
                  <a:pt x="66979" y="0"/>
                </a:moveTo>
                <a:lnTo>
                  <a:pt x="1052733" y="0"/>
                </a:lnTo>
                <a:lnTo>
                  <a:pt x="771292" y="401864"/>
                </a:lnTo>
                <a:lnTo>
                  <a:pt x="66979" y="401864"/>
                </a:lnTo>
                <a:cubicBezTo>
                  <a:pt x="29988" y="401864"/>
                  <a:pt x="0" y="371876"/>
                  <a:pt x="0" y="334885"/>
                </a:cubicBezTo>
                <a:lnTo>
                  <a:pt x="0" y="66979"/>
                </a:lnTo>
                <a:cubicBezTo>
                  <a:pt x="0" y="29988"/>
                  <a:pt x="29988" y="0"/>
                  <a:pt x="66979" y="0"/>
                </a:cubicBezTo>
                <a:close/>
              </a:path>
            </a:pathLst>
          </a:custGeom>
          <a:solidFill>
            <a:srgbClr val="8DB545"/>
          </a:solidFill>
          <a:ln>
            <a:noFill/>
          </a:ln>
        </p:spPr>
        <p:style>
          <a:lnRef idx="2">
            <a:srgbClr val="3069B4">
              <a:shade val="50000"/>
            </a:srgbClr>
          </a:lnRef>
          <a:fillRef idx="1">
            <a:srgbClr val="3069B4"/>
          </a:fillRef>
          <a:effectRef idx="0">
            <a:srgbClr val="3069B4"/>
          </a:effectRef>
          <a:fontRef idx="minor">
            <a:sysClr val="window" lastClr="FFFFFF"/>
          </a:fontRef>
        </p:style>
        <p:txBody>
          <a:bodyPr wrap="square" lIns="0" rtlCol="0" anchor="ctr">
            <a:normAutofit/>
          </a:bodyPr>
          <a:lstStyle/>
          <a:p>
            <a:pPr algn="ctr"/>
            <a:r>
              <a:rPr lang="en-US" altLang="zh-CN">
                <a:solidFill>
                  <a:sysClr val="window" lastClr="FFFFFF"/>
                </a:solidFill>
                <a:sym typeface="Arial" panose="020B0604020202020204" pitchFamily="34" charset="0"/>
              </a:rPr>
              <a:t>80%</a:t>
            </a:r>
            <a:endParaRPr lang="zh-CN" altLang="en-US">
              <a:solidFill>
                <a:sysClr val="window" lastClr="FFFFFF"/>
              </a:solidFill>
              <a:sym typeface="Arial" panose="020B0604020202020204" pitchFamily="34" charset="0"/>
            </a:endParaRPr>
          </a:p>
        </p:txBody>
      </p:sp>
      <p:sp>
        <p:nvSpPr>
          <p:cNvPr id="92" name="文本框 91"/>
          <p:cNvSpPr txBox="1"/>
          <p:nvPr>
            <p:custDataLst>
              <p:tags r:id="rId13"/>
            </p:custDataLst>
          </p:nvPr>
        </p:nvSpPr>
        <p:spPr>
          <a:xfrm>
            <a:off x="1765415" y="2599286"/>
            <a:ext cx="2387128" cy="41796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>
                <a:solidFill>
                  <a:srgbClr val="3069B4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沈志杰</a:t>
            </a:r>
          </a:p>
        </p:txBody>
      </p:sp>
      <p:sp>
        <p:nvSpPr>
          <p:cNvPr id="93" name="文本框 92"/>
          <p:cNvSpPr txBox="1"/>
          <p:nvPr>
            <p:custDataLst>
              <p:tags r:id="rId14"/>
            </p:custDataLst>
          </p:nvPr>
        </p:nvSpPr>
        <p:spPr>
          <a:xfrm>
            <a:off x="1443425" y="3048099"/>
            <a:ext cx="2709119" cy="731440"/>
          </a:xfrm>
          <a:prstGeom prst="rect">
            <a:avLst/>
          </a:prstGeom>
          <a:noFill/>
        </p:spPr>
        <p:txBody>
          <a:bodyPr wrap="square" rtlCol="0">
            <a:normAutofit fontScale="90000" lnSpcReduction="20000"/>
          </a:bodyPr>
          <a:lstStyle/>
          <a:p>
            <a:r>
              <a:rPr lang="zh-CN" altLang="en-US" dirty="0">
                <a:sym typeface="Arial" panose="020B0604020202020204" pitchFamily="34" charset="0"/>
              </a:rPr>
              <a:t>首页</a:t>
            </a:r>
            <a:r>
              <a:rPr lang="en-US" altLang="zh-CN" dirty="0">
                <a:sym typeface="Arial" panose="020B0604020202020204" pitchFamily="34" charset="0"/>
              </a:rPr>
              <a:t>--</a:t>
            </a:r>
            <a:r>
              <a:rPr lang="zh-CN" altLang="en-US" dirty="0">
                <a:sym typeface="Arial" panose="020B0604020202020204" pitchFamily="34" charset="0"/>
              </a:rPr>
              <a:t>广告模块</a:t>
            </a:r>
          </a:p>
          <a:p>
            <a:r>
              <a:rPr lang="zh-CN" altLang="en-US" dirty="0">
                <a:sym typeface="Arial" panose="020B0604020202020204" pitchFamily="34" charset="0"/>
              </a:rPr>
              <a:t>休</a:t>
            </a:r>
            <a:r>
              <a:rPr lang="zh-CN" altLang="en-US" dirty="0" smtClean="0">
                <a:sym typeface="Arial" panose="020B0604020202020204" pitchFamily="34" charset="0"/>
              </a:rPr>
              <a:t>闲时刻</a:t>
            </a:r>
            <a:r>
              <a:rPr lang="en-US" altLang="zh-CN" dirty="0" smtClean="0">
                <a:sym typeface="Arial" panose="020B0604020202020204" pitchFamily="34" charset="0"/>
              </a:rPr>
              <a:t>--</a:t>
            </a:r>
            <a:r>
              <a:rPr lang="zh-CN" altLang="en-US" dirty="0">
                <a:sym typeface="Arial" panose="020B0604020202020204" pitchFamily="34" charset="0"/>
              </a:rPr>
              <a:t>幸运大转盘</a:t>
            </a:r>
          </a:p>
          <a:p>
            <a:r>
              <a:rPr lang="zh-CN" altLang="en-US" dirty="0" smtClean="0">
                <a:sym typeface="Arial" panose="020B0604020202020204" pitchFamily="34" charset="0"/>
              </a:rPr>
              <a:t>查历史价</a:t>
            </a:r>
            <a:r>
              <a:rPr lang="en-US" altLang="zh-CN" dirty="0" smtClean="0">
                <a:sym typeface="Arial" panose="020B0604020202020204" pitchFamily="34" charset="0"/>
              </a:rPr>
              <a:t>—</a:t>
            </a:r>
            <a:r>
              <a:rPr lang="zh-CN" altLang="en-US" dirty="0" smtClean="0">
                <a:sym typeface="Arial" panose="020B0604020202020204" pitchFamily="34" charset="0"/>
              </a:rPr>
              <a:t>仿</a:t>
            </a:r>
            <a:r>
              <a:rPr lang="en-US" altLang="zh-CN" dirty="0" smtClean="0">
                <a:sym typeface="Arial" panose="020B0604020202020204" pitchFamily="34" charset="0"/>
              </a:rPr>
              <a:t>ios</a:t>
            </a:r>
            <a:r>
              <a:rPr lang="zh-CN" altLang="en-US" dirty="0">
                <a:sym typeface="Arial" panose="020B0604020202020204" pitchFamily="34" charset="0"/>
              </a:rPr>
              <a:t>圆点控件</a:t>
            </a:r>
          </a:p>
          <a:p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94" name="矩形 93"/>
          <p:cNvSpPr/>
          <p:nvPr>
            <p:custDataLst>
              <p:tags r:id="rId15"/>
            </p:custDataLst>
          </p:nvPr>
        </p:nvSpPr>
        <p:spPr>
          <a:xfrm>
            <a:off x="1545223" y="2697585"/>
            <a:ext cx="220192" cy="220192"/>
          </a:xfrm>
          <a:prstGeom prst="rect">
            <a:avLst/>
          </a:prstGeom>
          <a:ln>
            <a:noFill/>
          </a:ln>
        </p:spPr>
        <p:style>
          <a:lnRef idx="2">
            <a:srgbClr val="3069B4">
              <a:shade val="50000"/>
            </a:srgbClr>
          </a:lnRef>
          <a:fillRef idx="1">
            <a:srgbClr val="3069B4"/>
          </a:fillRef>
          <a:effectRef idx="0">
            <a:srgbClr val="3069B4"/>
          </a:effectRef>
          <a:fontRef idx="minor">
            <a:sysClr val="window" lastClr="FFFFFF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95" name="文本框 94"/>
          <p:cNvSpPr txBox="1"/>
          <p:nvPr>
            <p:custDataLst>
              <p:tags r:id="rId16"/>
            </p:custDataLst>
          </p:nvPr>
        </p:nvSpPr>
        <p:spPr>
          <a:xfrm>
            <a:off x="5305412" y="2599286"/>
            <a:ext cx="2387128" cy="41796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>
                <a:solidFill>
                  <a:srgbClr val="15AA96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肖文华</a:t>
            </a:r>
          </a:p>
        </p:txBody>
      </p:sp>
      <p:sp>
        <p:nvSpPr>
          <p:cNvPr id="96" name="文本框 95"/>
          <p:cNvSpPr txBox="1"/>
          <p:nvPr>
            <p:custDataLst>
              <p:tags r:id="rId17"/>
            </p:custDataLst>
          </p:nvPr>
        </p:nvSpPr>
        <p:spPr>
          <a:xfrm>
            <a:off x="4983422" y="3048099"/>
            <a:ext cx="2709119" cy="73144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dirty="0">
                <a:sym typeface="Arial" panose="020B0604020202020204" pitchFamily="34" charset="0"/>
              </a:rPr>
              <a:t>国内旅游模块</a:t>
            </a:r>
          </a:p>
        </p:txBody>
      </p:sp>
      <p:sp>
        <p:nvSpPr>
          <p:cNvPr id="97" name="矩形 96"/>
          <p:cNvSpPr/>
          <p:nvPr>
            <p:custDataLst>
              <p:tags r:id="rId18"/>
            </p:custDataLst>
          </p:nvPr>
        </p:nvSpPr>
        <p:spPr>
          <a:xfrm>
            <a:off x="5085220" y="2697585"/>
            <a:ext cx="220192" cy="220192"/>
          </a:xfrm>
          <a:prstGeom prst="rect">
            <a:avLst/>
          </a:prstGeom>
          <a:solidFill>
            <a:srgbClr val="15AA96"/>
          </a:solidFill>
          <a:ln>
            <a:noFill/>
          </a:ln>
        </p:spPr>
        <p:style>
          <a:lnRef idx="2">
            <a:srgbClr val="3069B4">
              <a:shade val="50000"/>
            </a:srgbClr>
          </a:lnRef>
          <a:fillRef idx="1">
            <a:srgbClr val="3069B4"/>
          </a:fillRef>
          <a:effectRef idx="0">
            <a:srgbClr val="3069B4"/>
          </a:effectRef>
          <a:fontRef idx="minor">
            <a:sysClr val="window" lastClr="FFFFFF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98" name="文本框 97"/>
          <p:cNvSpPr txBox="1"/>
          <p:nvPr>
            <p:custDataLst>
              <p:tags r:id="rId19"/>
            </p:custDataLst>
          </p:nvPr>
        </p:nvSpPr>
        <p:spPr>
          <a:xfrm>
            <a:off x="8845410" y="2599286"/>
            <a:ext cx="2387128" cy="41796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>
                <a:solidFill>
                  <a:srgbClr val="8DB545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谢萍</a:t>
            </a:r>
          </a:p>
        </p:txBody>
      </p:sp>
      <p:sp>
        <p:nvSpPr>
          <p:cNvPr id="99" name="文本框 98"/>
          <p:cNvSpPr txBox="1"/>
          <p:nvPr>
            <p:custDataLst>
              <p:tags r:id="rId20"/>
            </p:custDataLst>
          </p:nvPr>
        </p:nvSpPr>
        <p:spPr>
          <a:xfrm>
            <a:off x="8523420" y="3048099"/>
            <a:ext cx="2709119" cy="73144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dirty="0">
                <a:sym typeface="Arial" panose="020B0604020202020204" pitchFamily="34" charset="0"/>
              </a:rPr>
              <a:t>比价搜索模块</a:t>
            </a:r>
          </a:p>
        </p:txBody>
      </p:sp>
      <p:sp>
        <p:nvSpPr>
          <p:cNvPr id="100" name="矩形 99"/>
          <p:cNvSpPr/>
          <p:nvPr>
            <p:custDataLst>
              <p:tags r:id="rId21"/>
            </p:custDataLst>
          </p:nvPr>
        </p:nvSpPr>
        <p:spPr>
          <a:xfrm>
            <a:off x="8625218" y="2697585"/>
            <a:ext cx="220192" cy="220192"/>
          </a:xfrm>
          <a:prstGeom prst="rect">
            <a:avLst/>
          </a:prstGeom>
          <a:solidFill>
            <a:srgbClr val="8DB545"/>
          </a:solidFill>
          <a:ln>
            <a:noFill/>
          </a:ln>
        </p:spPr>
        <p:style>
          <a:lnRef idx="2">
            <a:srgbClr val="3069B4">
              <a:shade val="50000"/>
            </a:srgbClr>
          </a:lnRef>
          <a:fillRef idx="1">
            <a:srgbClr val="3069B4"/>
          </a:fillRef>
          <a:effectRef idx="0">
            <a:srgbClr val="3069B4"/>
          </a:effectRef>
          <a:fontRef idx="minor">
            <a:sysClr val="window" lastClr="FFFFFF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101" name="文本框 100"/>
          <p:cNvSpPr txBox="1"/>
          <p:nvPr>
            <p:custDataLst>
              <p:tags r:id="rId22"/>
            </p:custDataLst>
          </p:nvPr>
        </p:nvSpPr>
        <p:spPr>
          <a:xfrm>
            <a:off x="8845410" y="4735810"/>
            <a:ext cx="2387128" cy="41796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>
                <a:solidFill>
                  <a:srgbClr val="3069B4">
                    <a:lumMod val="75000"/>
                  </a:srgbClr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杨文真</a:t>
            </a:r>
          </a:p>
        </p:txBody>
      </p:sp>
      <p:sp>
        <p:nvSpPr>
          <p:cNvPr id="102" name="文本框 101"/>
          <p:cNvSpPr txBox="1"/>
          <p:nvPr>
            <p:custDataLst>
              <p:tags r:id="rId23"/>
            </p:custDataLst>
          </p:nvPr>
        </p:nvSpPr>
        <p:spPr>
          <a:xfrm>
            <a:off x="8523420" y="5184623"/>
            <a:ext cx="2709119" cy="73144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dirty="0">
                <a:sym typeface="Arial" panose="020B0604020202020204" pitchFamily="34" charset="0"/>
              </a:rPr>
              <a:t>白菜价模块</a:t>
            </a:r>
          </a:p>
        </p:txBody>
      </p:sp>
      <p:sp>
        <p:nvSpPr>
          <p:cNvPr id="103" name="矩形 102"/>
          <p:cNvSpPr/>
          <p:nvPr>
            <p:custDataLst>
              <p:tags r:id="rId24"/>
            </p:custDataLst>
          </p:nvPr>
        </p:nvSpPr>
        <p:spPr>
          <a:xfrm>
            <a:off x="8625218" y="4834109"/>
            <a:ext cx="220192" cy="220192"/>
          </a:xfrm>
          <a:prstGeom prst="rect">
            <a:avLst/>
          </a:prstGeom>
          <a:solidFill>
            <a:srgbClr val="3069B4">
              <a:lumMod val="75000"/>
            </a:srgbClr>
          </a:solidFill>
          <a:ln>
            <a:noFill/>
          </a:ln>
        </p:spPr>
        <p:style>
          <a:lnRef idx="2">
            <a:srgbClr val="3069B4">
              <a:shade val="50000"/>
            </a:srgbClr>
          </a:lnRef>
          <a:fillRef idx="1">
            <a:srgbClr val="3069B4"/>
          </a:fillRef>
          <a:effectRef idx="0">
            <a:srgbClr val="3069B4"/>
          </a:effectRef>
          <a:fontRef idx="minor">
            <a:sysClr val="window" lastClr="FFFFFF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104" name="文本框 103"/>
          <p:cNvSpPr txBox="1"/>
          <p:nvPr>
            <p:custDataLst>
              <p:tags r:id="rId25"/>
            </p:custDataLst>
          </p:nvPr>
        </p:nvSpPr>
        <p:spPr>
          <a:xfrm>
            <a:off x="5305412" y="4735810"/>
            <a:ext cx="2387128" cy="41796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>
                <a:solidFill>
                  <a:srgbClr val="BA433A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钟</a:t>
            </a:r>
            <a:r>
              <a:rPr lang="en-US" altLang="zh-CN">
                <a:solidFill>
                  <a:srgbClr val="BA433A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国梁 </a:t>
            </a:r>
          </a:p>
        </p:txBody>
      </p:sp>
      <p:sp>
        <p:nvSpPr>
          <p:cNvPr id="105" name="文本框 104"/>
          <p:cNvSpPr txBox="1"/>
          <p:nvPr>
            <p:custDataLst>
              <p:tags r:id="rId26"/>
            </p:custDataLst>
          </p:nvPr>
        </p:nvSpPr>
        <p:spPr>
          <a:xfrm>
            <a:off x="4983422" y="5184623"/>
            <a:ext cx="2709119" cy="73144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dirty="0">
                <a:sym typeface="Arial" panose="020B0604020202020204" pitchFamily="34" charset="0"/>
              </a:rPr>
              <a:t>国内折扣模块</a:t>
            </a:r>
          </a:p>
        </p:txBody>
      </p:sp>
      <p:sp>
        <p:nvSpPr>
          <p:cNvPr id="106" name="矩形 105"/>
          <p:cNvSpPr/>
          <p:nvPr>
            <p:custDataLst>
              <p:tags r:id="rId27"/>
            </p:custDataLst>
          </p:nvPr>
        </p:nvSpPr>
        <p:spPr>
          <a:xfrm>
            <a:off x="5085220" y="4834109"/>
            <a:ext cx="220192" cy="220192"/>
          </a:xfrm>
          <a:prstGeom prst="rect">
            <a:avLst/>
          </a:prstGeom>
          <a:solidFill>
            <a:srgbClr val="BA433A"/>
          </a:solidFill>
          <a:ln>
            <a:noFill/>
          </a:ln>
        </p:spPr>
        <p:style>
          <a:lnRef idx="2">
            <a:srgbClr val="3069B4">
              <a:shade val="50000"/>
            </a:srgbClr>
          </a:lnRef>
          <a:fillRef idx="1">
            <a:srgbClr val="3069B4"/>
          </a:fillRef>
          <a:effectRef idx="0">
            <a:srgbClr val="3069B4"/>
          </a:effectRef>
          <a:fontRef idx="minor">
            <a:sysClr val="window" lastClr="FFFFFF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107" name="文本框 106"/>
          <p:cNvSpPr txBox="1"/>
          <p:nvPr>
            <p:custDataLst>
              <p:tags r:id="rId28"/>
            </p:custDataLst>
          </p:nvPr>
        </p:nvSpPr>
        <p:spPr>
          <a:xfrm>
            <a:off x="1813890" y="4735810"/>
            <a:ext cx="2387128" cy="41796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>
                <a:solidFill>
                  <a:srgbClr val="F4A516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叶卓升</a:t>
            </a:r>
          </a:p>
        </p:txBody>
      </p:sp>
      <p:sp>
        <p:nvSpPr>
          <p:cNvPr id="108" name="文本框 107"/>
          <p:cNvSpPr txBox="1"/>
          <p:nvPr>
            <p:custDataLst>
              <p:tags r:id="rId29"/>
            </p:custDataLst>
          </p:nvPr>
        </p:nvSpPr>
        <p:spPr>
          <a:xfrm>
            <a:off x="1491900" y="5184623"/>
            <a:ext cx="2709119" cy="73144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dirty="0" smtClean="0">
                <a:sym typeface="Arial" panose="020B0604020202020204" pitchFamily="34" charset="0"/>
              </a:rPr>
              <a:t>海淘折扣模</a:t>
            </a:r>
            <a:r>
              <a:rPr lang="zh-CN" altLang="en-US" dirty="0">
                <a:sym typeface="Arial" panose="020B0604020202020204" pitchFamily="34" charset="0"/>
              </a:rPr>
              <a:t>块</a:t>
            </a:r>
          </a:p>
        </p:txBody>
      </p:sp>
      <p:sp>
        <p:nvSpPr>
          <p:cNvPr id="109" name="矩形 108"/>
          <p:cNvSpPr/>
          <p:nvPr>
            <p:custDataLst>
              <p:tags r:id="rId30"/>
            </p:custDataLst>
          </p:nvPr>
        </p:nvSpPr>
        <p:spPr>
          <a:xfrm>
            <a:off x="1593698" y="4834109"/>
            <a:ext cx="220192" cy="220192"/>
          </a:xfrm>
          <a:prstGeom prst="rect">
            <a:avLst/>
          </a:prstGeom>
          <a:solidFill>
            <a:srgbClr val="F4A516"/>
          </a:solidFill>
          <a:ln>
            <a:noFill/>
          </a:ln>
        </p:spPr>
        <p:style>
          <a:lnRef idx="2">
            <a:srgbClr val="3069B4">
              <a:shade val="50000"/>
            </a:srgbClr>
          </a:lnRef>
          <a:fillRef idx="1">
            <a:srgbClr val="3069B4"/>
          </a:fillRef>
          <a:effectRef idx="0">
            <a:srgbClr val="3069B4"/>
          </a:effectRef>
          <a:fontRef idx="minor">
            <a:sysClr val="window" lastClr="FFFFFF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pic>
        <p:nvPicPr>
          <p:cNvPr id="114" name="图片 113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753745" y="2070735"/>
            <a:ext cx="689610" cy="797560"/>
          </a:xfrm>
          <a:prstGeom prst="rect">
            <a:avLst/>
          </a:prstGeom>
        </p:spPr>
      </p:pic>
      <p:sp>
        <p:nvSpPr>
          <p:cNvPr id="115" name="任意多边形 114"/>
          <p:cNvSpPr/>
          <p:nvPr>
            <p:custDataLst>
              <p:tags r:id="rId31"/>
            </p:custDataLst>
          </p:nvPr>
        </p:nvSpPr>
        <p:spPr>
          <a:xfrm>
            <a:off x="1544673" y="2070461"/>
            <a:ext cx="1410645" cy="426858"/>
          </a:xfrm>
          <a:custGeom>
            <a:avLst/>
            <a:gdLst>
              <a:gd name="connsiteX0" fmla="*/ 66979 w 1052733"/>
              <a:gd name="connsiteY0" fmla="*/ 0 h 401864"/>
              <a:gd name="connsiteX1" fmla="*/ 1052733 w 1052733"/>
              <a:gd name="connsiteY1" fmla="*/ 0 h 401864"/>
              <a:gd name="connsiteX2" fmla="*/ 771292 w 1052733"/>
              <a:gd name="connsiteY2" fmla="*/ 401864 h 401864"/>
              <a:gd name="connsiteX3" fmla="*/ 66979 w 1052733"/>
              <a:gd name="connsiteY3" fmla="*/ 401864 h 401864"/>
              <a:gd name="connsiteX4" fmla="*/ 0 w 1052733"/>
              <a:gd name="connsiteY4" fmla="*/ 334885 h 401864"/>
              <a:gd name="connsiteX5" fmla="*/ 0 w 1052733"/>
              <a:gd name="connsiteY5" fmla="*/ 66979 h 401864"/>
              <a:gd name="connsiteX6" fmla="*/ 66979 w 1052733"/>
              <a:gd name="connsiteY6" fmla="*/ 0 h 401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2733" h="401864">
                <a:moveTo>
                  <a:pt x="66979" y="0"/>
                </a:moveTo>
                <a:lnTo>
                  <a:pt x="1052733" y="0"/>
                </a:lnTo>
                <a:lnTo>
                  <a:pt x="771292" y="401864"/>
                </a:lnTo>
                <a:lnTo>
                  <a:pt x="66979" y="401864"/>
                </a:lnTo>
                <a:cubicBezTo>
                  <a:pt x="29988" y="401864"/>
                  <a:pt x="0" y="371876"/>
                  <a:pt x="0" y="334885"/>
                </a:cubicBezTo>
                <a:lnTo>
                  <a:pt x="0" y="66979"/>
                </a:lnTo>
                <a:cubicBezTo>
                  <a:pt x="0" y="29988"/>
                  <a:pt x="29988" y="0"/>
                  <a:pt x="66979" y="0"/>
                </a:cubicBezTo>
                <a:close/>
              </a:path>
            </a:pathLst>
          </a:custGeom>
          <a:solidFill>
            <a:srgbClr val="BA433A"/>
          </a:solidFill>
          <a:ln>
            <a:noFill/>
          </a:ln>
        </p:spPr>
        <p:style>
          <a:lnRef idx="2">
            <a:srgbClr val="3069B4">
              <a:shade val="50000"/>
            </a:srgbClr>
          </a:lnRef>
          <a:fillRef idx="1">
            <a:srgbClr val="3069B4"/>
          </a:fillRef>
          <a:effectRef idx="0">
            <a:srgbClr val="3069B4"/>
          </a:effectRef>
          <a:fontRef idx="minor">
            <a:sysClr val="window" lastClr="FFFFFF"/>
          </a:fontRef>
        </p:style>
        <p:txBody>
          <a:bodyPr wrap="square" lIns="0" rtlCol="0" anchor="ctr">
            <a:normAutofit/>
          </a:bodyPr>
          <a:lstStyle/>
          <a:p>
            <a:pPr algn="ctr"/>
            <a:r>
              <a:rPr lang="en-US" altLang="zh-CN">
                <a:solidFill>
                  <a:sysClr val="window" lastClr="FFFFFF"/>
                </a:solidFill>
                <a:sym typeface="Arial" panose="020B0604020202020204" pitchFamily="34" charset="0"/>
              </a:rPr>
              <a:t>100%</a:t>
            </a:r>
            <a:endParaRPr lang="zh-CN" altLang="en-US">
              <a:solidFill>
                <a:sysClr val="window" lastClr="FFFFFF"/>
              </a:solidFill>
              <a:sym typeface="Arial" panose="020B0604020202020204" pitchFamily="34" charset="0"/>
            </a:endParaRPr>
          </a:p>
        </p:txBody>
      </p:sp>
      <p:pic>
        <p:nvPicPr>
          <p:cNvPr id="116" name="图片 115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7853680" y="4183380"/>
            <a:ext cx="669925" cy="757555"/>
          </a:xfrm>
          <a:prstGeom prst="rect">
            <a:avLst/>
          </a:prstGeom>
        </p:spPr>
      </p:pic>
      <p:pic>
        <p:nvPicPr>
          <p:cNvPr id="117" name="图片 116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239260" y="2070735"/>
            <a:ext cx="689610" cy="797560"/>
          </a:xfrm>
          <a:prstGeom prst="rect">
            <a:avLst/>
          </a:prstGeom>
        </p:spPr>
      </p:pic>
      <p:pic>
        <p:nvPicPr>
          <p:cNvPr id="118" name="图片 117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7773035" y="2070735"/>
            <a:ext cx="689610" cy="797560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634365" y="4183380"/>
            <a:ext cx="689610" cy="797560"/>
          </a:xfrm>
          <a:prstGeom prst="rect">
            <a:avLst/>
          </a:prstGeom>
        </p:spPr>
      </p:pic>
      <p:pic>
        <p:nvPicPr>
          <p:cNvPr id="120" name="图片 119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201160" y="4183380"/>
            <a:ext cx="689610" cy="79756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9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/>
          <p:cNvGrpSpPr/>
          <p:nvPr/>
        </p:nvGrpSpPr>
        <p:grpSpPr bwMode="auto">
          <a:xfrm>
            <a:off x="222251" y="551392"/>
            <a:ext cx="4146549" cy="626533"/>
            <a:chOff x="105" y="304"/>
            <a:chExt cx="1511" cy="262"/>
          </a:xfrm>
        </p:grpSpPr>
        <p:sp>
          <p:nvSpPr>
            <p:cNvPr id="9249" name="Freeform 3"/>
            <p:cNvSpPr/>
            <p:nvPr/>
          </p:nvSpPr>
          <p:spPr bwMode="auto">
            <a:xfrm>
              <a:off x="105" y="304"/>
              <a:ext cx="1511" cy="262"/>
            </a:xfrm>
            <a:custGeom>
              <a:avLst/>
              <a:gdLst>
                <a:gd name="T0" fmla="*/ 1511 w 2161"/>
                <a:gd name="T1" fmla="*/ 262 h 378"/>
                <a:gd name="T2" fmla="*/ 0 w 2161"/>
                <a:gd name="T3" fmla="*/ 262 h 378"/>
                <a:gd name="T4" fmla="*/ 0 w 2161"/>
                <a:gd name="T5" fmla="*/ 0 h 378"/>
                <a:gd name="T6" fmla="*/ 1511 w 2161"/>
                <a:gd name="T7" fmla="*/ 0 h 378"/>
                <a:gd name="T8" fmla="*/ 1410 w 2161"/>
                <a:gd name="T9" fmla="*/ 131 h 378"/>
                <a:gd name="T10" fmla="*/ 1511 w 2161"/>
                <a:gd name="T11" fmla="*/ 262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1" h="378">
                  <a:moveTo>
                    <a:pt x="2161" y="378"/>
                  </a:moveTo>
                  <a:lnTo>
                    <a:pt x="0" y="378"/>
                  </a:lnTo>
                  <a:lnTo>
                    <a:pt x="0" y="0"/>
                  </a:lnTo>
                  <a:lnTo>
                    <a:pt x="2161" y="0"/>
                  </a:lnTo>
                  <a:lnTo>
                    <a:pt x="2017" y="189"/>
                  </a:lnTo>
                  <a:lnTo>
                    <a:pt x="2161" y="378"/>
                  </a:lnTo>
                  <a:close/>
                </a:path>
              </a:pathLst>
            </a:custGeom>
            <a:solidFill>
              <a:srgbClr val="26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9250" name="Freeform 4"/>
            <p:cNvSpPr/>
            <p:nvPr/>
          </p:nvSpPr>
          <p:spPr bwMode="auto">
            <a:xfrm>
              <a:off x="107" y="332"/>
              <a:ext cx="1444" cy="206"/>
            </a:xfrm>
            <a:custGeom>
              <a:avLst/>
              <a:gdLst>
                <a:gd name="T0" fmla="*/ 0 w 2081"/>
                <a:gd name="T1" fmla="*/ 0 h 298"/>
                <a:gd name="T2" fmla="*/ 1444 w 2081"/>
                <a:gd name="T3" fmla="*/ 0 h 298"/>
                <a:gd name="T4" fmla="*/ 1365 w 2081"/>
                <a:gd name="T5" fmla="*/ 103 h 298"/>
                <a:gd name="T6" fmla="*/ 1444 w 2081"/>
                <a:gd name="T7" fmla="*/ 206 h 298"/>
                <a:gd name="T8" fmla="*/ 0 w 2081"/>
                <a:gd name="T9" fmla="*/ 206 h 2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1" h="298">
                  <a:moveTo>
                    <a:pt x="0" y="0"/>
                  </a:moveTo>
                  <a:lnTo>
                    <a:pt x="2081" y="0"/>
                  </a:lnTo>
                  <a:lnTo>
                    <a:pt x="1967" y="149"/>
                  </a:lnTo>
                  <a:lnTo>
                    <a:pt x="2081" y="298"/>
                  </a:lnTo>
                  <a:lnTo>
                    <a:pt x="0" y="298"/>
                  </a:lnTo>
                </a:path>
              </a:pathLst>
            </a:custGeom>
            <a:noFill/>
            <a:ln w="12700" cap="flat">
              <a:solidFill>
                <a:srgbClr val="EDE8C8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239184" y="644525"/>
            <a:ext cx="2532380" cy="420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135" b="1">
                <a:solidFill>
                  <a:srgbClr val="2A3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PART/02</a:t>
            </a:r>
            <a:r>
              <a:rPr lang="en-US" altLang="zh-CN" sz="2135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135">
                <a:solidFill>
                  <a:schemeClr val="bg1"/>
                </a:solidFill>
                <a:ea typeface="微软雅黑" panose="020B0503020204020204" pitchFamily="34" charset="-122"/>
              </a:rPr>
              <a:t>项目分工</a:t>
            </a:r>
          </a:p>
        </p:txBody>
      </p:sp>
      <p:sp>
        <p:nvSpPr>
          <p:cNvPr id="74" name="圆角矩形 73"/>
          <p:cNvSpPr/>
          <p:nvPr>
            <p:custDataLst>
              <p:tags r:id="rId1"/>
            </p:custDataLst>
          </p:nvPr>
        </p:nvSpPr>
        <p:spPr>
          <a:xfrm>
            <a:off x="1545224" y="2070642"/>
            <a:ext cx="2607320" cy="426982"/>
          </a:xfrm>
          <a:prstGeom prst="roundRect">
            <a:avLst/>
          </a:prstGeom>
          <a:solidFill>
            <a:srgbClr val="9D9D9D">
              <a:lumMod val="40000"/>
              <a:lumOff val="60000"/>
            </a:srgbClr>
          </a:solidFill>
          <a:ln>
            <a:noFill/>
          </a:ln>
        </p:spPr>
        <p:style>
          <a:lnRef idx="2">
            <a:srgbClr val="3069B4">
              <a:shade val="50000"/>
            </a:srgbClr>
          </a:lnRef>
          <a:fillRef idx="1">
            <a:srgbClr val="3069B4"/>
          </a:fillRef>
          <a:effectRef idx="0">
            <a:srgbClr val="3069B4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ysClr val="window" lastClr="FFFFFF"/>
              </a:solidFill>
              <a:sym typeface="Arial" panose="020B0604020202020204" pitchFamily="34" charset="0"/>
            </a:endParaRPr>
          </a:p>
        </p:txBody>
      </p:sp>
      <p:sp>
        <p:nvSpPr>
          <p:cNvPr id="75" name="圆角矩形 74"/>
          <p:cNvSpPr/>
          <p:nvPr>
            <p:custDataLst>
              <p:tags r:id="rId2"/>
            </p:custDataLst>
          </p:nvPr>
        </p:nvSpPr>
        <p:spPr>
          <a:xfrm>
            <a:off x="1545224" y="4183384"/>
            <a:ext cx="2607320" cy="426982"/>
          </a:xfrm>
          <a:prstGeom prst="roundRect">
            <a:avLst/>
          </a:prstGeom>
          <a:solidFill>
            <a:srgbClr val="9D9D9D">
              <a:lumMod val="40000"/>
              <a:lumOff val="60000"/>
            </a:srgbClr>
          </a:solidFill>
          <a:ln>
            <a:noFill/>
          </a:ln>
        </p:spPr>
        <p:style>
          <a:lnRef idx="2">
            <a:srgbClr val="3069B4">
              <a:shade val="50000"/>
            </a:srgbClr>
          </a:lnRef>
          <a:fillRef idx="1">
            <a:srgbClr val="3069B4"/>
          </a:fillRef>
          <a:effectRef idx="0">
            <a:srgbClr val="3069B4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ysClr val="window" lastClr="FFFFFF"/>
              </a:solidFill>
              <a:sym typeface="Arial" panose="020B0604020202020204" pitchFamily="34" charset="0"/>
            </a:endParaRPr>
          </a:p>
        </p:txBody>
      </p:sp>
      <p:sp>
        <p:nvSpPr>
          <p:cNvPr id="76" name="任意多边形 75"/>
          <p:cNvSpPr/>
          <p:nvPr>
            <p:custDataLst>
              <p:tags r:id="rId3"/>
            </p:custDataLst>
          </p:nvPr>
        </p:nvSpPr>
        <p:spPr>
          <a:xfrm>
            <a:off x="1545223" y="2070642"/>
            <a:ext cx="1409732" cy="426982"/>
          </a:xfrm>
          <a:custGeom>
            <a:avLst/>
            <a:gdLst>
              <a:gd name="connsiteX0" fmla="*/ 66979 w 1052733"/>
              <a:gd name="connsiteY0" fmla="*/ 0 h 401864"/>
              <a:gd name="connsiteX1" fmla="*/ 1052733 w 1052733"/>
              <a:gd name="connsiteY1" fmla="*/ 0 h 401864"/>
              <a:gd name="connsiteX2" fmla="*/ 771292 w 1052733"/>
              <a:gd name="connsiteY2" fmla="*/ 401864 h 401864"/>
              <a:gd name="connsiteX3" fmla="*/ 66979 w 1052733"/>
              <a:gd name="connsiteY3" fmla="*/ 401864 h 401864"/>
              <a:gd name="connsiteX4" fmla="*/ 0 w 1052733"/>
              <a:gd name="connsiteY4" fmla="*/ 334885 h 401864"/>
              <a:gd name="connsiteX5" fmla="*/ 0 w 1052733"/>
              <a:gd name="connsiteY5" fmla="*/ 66979 h 401864"/>
              <a:gd name="connsiteX6" fmla="*/ 66979 w 1052733"/>
              <a:gd name="connsiteY6" fmla="*/ 0 h 401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2733" h="401864">
                <a:moveTo>
                  <a:pt x="66979" y="0"/>
                </a:moveTo>
                <a:lnTo>
                  <a:pt x="1052733" y="0"/>
                </a:lnTo>
                <a:lnTo>
                  <a:pt x="771292" y="401864"/>
                </a:lnTo>
                <a:lnTo>
                  <a:pt x="66979" y="401864"/>
                </a:lnTo>
                <a:cubicBezTo>
                  <a:pt x="29988" y="401864"/>
                  <a:pt x="0" y="371876"/>
                  <a:pt x="0" y="334885"/>
                </a:cubicBezTo>
                <a:lnTo>
                  <a:pt x="0" y="66979"/>
                </a:lnTo>
                <a:cubicBezTo>
                  <a:pt x="0" y="29988"/>
                  <a:pt x="29988" y="0"/>
                  <a:pt x="66979" y="0"/>
                </a:cubicBezTo>
                <a:close/>
              </a:path>
            </a:pathLst>
          </a:custGeom>
          <a:solidFill>
            <a:srgbClr val="3069B4"/>
          </a:solidFill>
          <a:ln>
            <a:noFill/>
          </a:ln>
        </p:spPr>
        <p:style>
          <a:lnRef idx="2">
            <a:srgbClr val="3069B4">
              <a:shade val="50000"/>
            </a:srgbClr>
          </a:lnRef>
          <a:fillRef idx="1">
            <a:srgbClr val="3069B4"/>
          </a:fillRef>
          <a:effectRef idx="0">
            <a:srgbClr val="3069B4"/>
          </a:effectRef>
          <a:fontRef idx="minor">
            <a:sysClr val="window" lastClr="FFFFFF"/>
          </a:fontRef>
        </p:style>
        <p:txBody>
          <a:bodyPr wrap="square" lIns="0" rtlCol="0" anchor="ctr">
            <a:normAutofit/>
          </a:bodyPr>
          <a:lstStyle/>
          <a:p>
            <a:pPr algn="ctr"/>
            <a:r>
              <a:rPr lang="en-US" altLang="zh-CN">
                <a:solidFill>
                  <a:sysClr val="window" lastClr="FFFFFF"/>
                </a:solidFill>
                <a:sym typeface="Arial" panose="020B0604020202020204" pitchFamily="34" charset="0"/>
              </a:rPr>
              <a:t>35%</a:t>
            </a:r>
            <a:endParaRPr lang="zh-CN" altLang="en-US">
              <a:solidFill>
                <a:sysClr val="window" lastClr="FFFFFF"/>
              </a:solidFill>
              <a:sym typeface="Arial" panose="020B0604020202020204" pitchFamily="34" charset="0"/>
            </a:endParaRPr>
          </a:p>
        </p:txBody>
      </p:sp>
      <p:sp>
        <p:nvSpPr>
          <p:cNvPr id="77" name="任意多边形 76"/>
          <p:cNvSpPr/>
          <p:nvPr>
            <p:custDataLst>
              <p:tags r:id="rId4"/>
            </p:custDataLst>
          </p:nvPr>
        </p:nvSpPr>
        <p:spPr>
          <a:xfrm>
            <a:off x="1545223" y="4184019"/>
            <a:ext cx="1409732" cy="426982"/>
          </a:xfrm>
          <a:custGeom>
            <a:avLst/>
            <a:gdLst>
              <a:gd name="connsiteX0" fmla="*/ 66979 w 1052733"/>
              <a:gd name="connsiteY0" fmla="*/ 0 h 401864"/>
              <a:gd name="connsiteX1" fmla="*/ 1052733 w 1052733"/>
              <a:gd name="connsiteY1" fmla="*/ 0 h 401864"/>
              <a:gd name="connsiteX2" fmla="*/ 771292 w 1052733"/>
              <a:gd name="connsiteY2" fmla="*/ 401864 h 401864"/>
              <a:gd name="connsiteX3" fmla="*/ 66979 w 1052733"/>
              <a:gd name="connsiteY3" fmla="*/ 401864 h 401864"/>
              <a:gd name="connsiteX4" fmla="*/ 0 w 1052733"/>
              <a:gd name="connsiteY4" fmla="*/ 334885 h 401864"/>
              <a:gd name="connsiteX5" fmla="*/ 0 w 1052733"/>
              <a:gd name="connsiteY5" fmla="*/ 66979 h 401864"/>
              <a:gd name="connsiteX6" fmla="*/ 66979 w 1052733"/>
              <a:gd name="connsiteY6" fmla="*/ 0 h 401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2733" h="401864">
                <a:moveTo>
                  <a:pt x="66979" y="0"/>
                </a:moveTo>
                <a:lnTo>
                  <a:pt x="1052733" y="0"/>
                </a:lnTo>
                <a:lnTo>
                  <a:pt x="771292" y="401864"/>
                </a:lnTo>
                <a:lnTo>
                  <a:pt x="66979" y="401864"/>
                </a:lnTo>
                <a:cubicBezTo>
                  <a:pt x="29988" y="401864"/>
                  <a:pt x="0" y="371876"/>
                  <a:pt x="0" y="334885"/>
                </a:cubicBezTo>
                <a:lnTo>
                  <a:pt x="0" y="66979"/>
                </a:lnTo>
                <a:cubicBezTo>
                  <a:pt x="0" y="29988"/>
                  <a:pt x="29988" y="0"/>
                  <a:pt x="66979" y="0"/>
                </a:cubicBezTo>
                <a:close/>
              </a:path>
            </a:pathLst>
          </a:custGeom>
          <a:solidFill>
            <a:srgbClr val="F4A516"/>
          </a:solidFill>
          <a:ln>
            <a:noFill/>
          </a:ln>
        </p:spPr>
        <p:style>
          <a:lnRef idx="2">
            <a:srgbClr val="3069B4">
              <a:shade val="50000"/>
            </a:srgbClr>
          </a:lnRef>
          <a:fillRef idx="1">
            <a:srgbClr val="3069B4"/>
          </a:fillRef>
          <a:effectRef idx="0">
            <a:srgbClr val="3069B4"/>
          </a:effectRef>
          <a:fontRef idx="minor">
            <a:sysClr val="window" lastClr="FFFFFF"/>
          </a:fontRef>
        </p:style>
        <p:txBody>
          <a:bodyPr wrap="square" lIns="0" rtlCol="0" anchor="ctr">
            <a:normAutofit/>
          </a:bodyPr>
          <a:lstStyle/>
          <a:p>
            <a:pPr algn="ctr"/>
            <a:r>
              <a:rPr lang="en-US" altLang="zh-CN">
                <a:solidFill>
                  <a:sysClr val="window" lastClr="FFFFFF"/>
                </a:solidFill>
                <a:sym typeface="Arial" panose="020B0604020202020204" pitchFamily="34" charset="0"/>
              </a:rPr>
              <a:t>60%</a:t>
            </a:r>
            <a:endParaRPr lang="zh-CN" altLang="en-US">
              <a:solidFill>
                <a:sysClr val="window" lastClr="FFFFFF"/>
              </a:solidFill>
              <a:sym typeface="Arial" panose="020B0604020202020204" pitchFamily="34" charset="0"/>
            </a:endParaRPr>
          </a:p>
        </p:txBody>
      </p:sp>
      <p:sp>
        <p:nvSpPr>
          <p:cNvPr id="78" name="圆角矩形 77"/>
          <p:cNvSpPr/>
          <p:nvPr>
            <p:custDataLst>
              <p:tags r:id="rId5"/>
            </p:custDataLst>
          </p:nvPr>
        </p:nvSpPr>
        <p:spPr>
          <a:xfrm>
            <a:off x="5074317" y="2070642"/>
            <a:ext cx="2607320" cy="426982"/>
          </a:xfrm>
          <a:prstGeom prst="roundRect">
            <a:avLst/>
          </a:prstGeom>
          <a:solidFill>
            <a:srgbClr val="9D9D9D">
              <a:lumMod val="40000"/>
              <a:lumOff val="60000"/>
            </a:srgbClr>
          </a:solidFill>
          <a:ln>
            <a:noFill/>
          </a:ln>
        </p:spPr>
        <p:style>
          <a:lnRef idx="2">
            <a:srgbClr val="3069B4">
              <a:shade val="50000"/>
            </a:srgbClr>
          </a:lnRef>
          <a:fillRef idx="1">
            <a:srgbClr val="3069B4"/>
          </a:fillRef>
          <a:effectRef idx="0">
            <a:srgbClr val="3069B4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ysClr val="window" lastClr="FFFFFF"/>
              </a:solidFill>
              <a:sym typeface="Arial" panose="020B0604020202020204" pitchFamily="34" charset="0"/>
            </a:endParaRPr>
          </a:p>
        </p:txBody>
      </p:sp>
      <p:sp>
        <p:nvSpPr>
          <p:cNvPr id="79" name="圆角矩形 78"/>
          <p:cNvSpPr/>
          <p:nvPr>
            <p:custDataLst>
              <p:tags r:id="rId6"/>
            </p:custDataLst>
          </p:nvPr>
        </p:nvSpPr>
        <p:spPr>
          <a:xfrm>
            <a:off x="5074315" y="4183384"/>
            <a:ext cx="2698759" cy="426982"/>
          </a:xfrm>
          <a:prstGeom prst="roundRect">
            <a:avLst/>
          </a:prstGeom>
          <a:solidFill>
            <a:srgbClr val="9D9D9D">
              <a:lumMod val="40000"/>
              <a:lumOff val="60000"/>
            </a:srgbClr>
          </a:solidFill>
          <a:ln>
            <a:noFill/>
          </a:ln>
        </p:spPr>
        <p:style>
          <a:lnRef idx="2">
            <a:srgbClr val="3069B4">
              <a:shade val="50000"/>
            </a:srgbClr>
          </a:lnRef>
          <a:fillRef idx="1">
            <a:srgbClr val="3069B4"/>
          </a:fillRef>
          <a:effectRef idx="0">
            <a:srgbClr val="3069B4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ysClr val="window" lastClr="FFFFFF"/>
              </a:solidFill>
              <a:sym typeface="Arial" panose="020B0604020202020204" pitchFamily="34" charset="0"/>
            </a:endParaRPr>
          </a:p>
        </p:txBody>
      </p:sp>
      <p:sp>
        <p:nvSpPr>
          <p:cNvPr id="80" name="任意多边形 79"/>
          <p:cNvSpPr/>
          <p:nvPr>
            <p:custDataLst>
              <p:tags r:id="rId7"/>
            </p:custDataLst>
          </p:nvPr>
        </p:nvSpPr>
        <p:spPr>
          <a:xfrm>
            <a:off x="5074315" y="2070642"/>
            <a:ext cx="1409732" cy="426982"/>
          </a:xfrm>
          <a:custGeom>
            <a:avLst/>
            <a:gdLst>
              <a:gd name="connsiteX0" fmla="*/ 66979 w 1052733"/>
              <a:gd name="connsiteY0" fmla="*/ 0 h 401864"/>
              <a:gd name="connsiteX1" fmla="*/ 1052733 w 1052733"/>
              <a:gd name="connsiteY1" fmla="*/ 0 h 401864"/>
              <a:gd name="connsiteX2" fmla="*/ 771292 w 1052733"/>
              <a:gd name="connsiteY2" fmla="*/ 401864 h 401864"/>
              <a:gd name="connsiteX3" fmla="*/ 66979 w 1052733"/>
              <a:gd name="connsiteY3" fmla="*/ 401864 h 401864"/>
              <a:gd name="connsiteX4" fmla="*/ 0 w 1052733"/>
              <a:gd name="connsiteY4" fmla="*/ 334885 h 401864"/>
              <a:gd name="connsiteX5" fmla="*/ 0 w 1052733"/>
              <a:gd name="connsiteY5" fmla="*/ 66979 h 401864"/>
              <a:gd name="connsiteX6" fmla="*/ 66979 w 1052733"/>
              <a:gd name="connsiteY6" fmla="*/ 0 h 401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2733" h="401864">
                <a:moveTo>
                  <a:pt x="66979" y="0"/>
                </a:moveTo>
                <a:lnTo>
                  <a:pt x="1052733" y="0"/>
                </a:lnTo>
                <a:lnTo>
                  <a:pt x="771292" y="401864"/>
                </a:lnTo>
                <a:lnTo>
                  <a:pt x="66979" y="401864"/>
                </a:lnTo>
                <a:cubicBezTo>
                  <a:pt x="29988" y="401864"/>
                  <a:pt x="0" y="371876"/>
                  <a:pt x="0" y="334885"/>
                </a:cubicBezTo>
                <a:lnTo>
                  <a:pt x="0" y="66979"/>
                </a:lnTo>
                <a:cubicBezTo>
                  <a:pt x="0" y="29988"/>
                  <a:pt x="29988" y="0"/>
                  <a:pt x="66979" y="0"/>
                </a:cubicBezTo>
                <a:close/>
              </a:path>
            </a:pathLst>
          </a:custGeom>
          <a:solidFill>
            <a:srgbClr val="15AA96"/>
          </a:solidFill>
          <a:ln>
            <a:noFill/>
          </a:ln>
        </p:spPr>
        <p:style>
          <a:lnRef idx="2">
            <a:srgbClr val="3069B4">
              <a:shade val="50000"/>
            </a:srgbClr>
          </a:lnRef>
          <a:fillRef idx="1">
            <a:srgbClr val="3069B4"/>
          </a:fillRef>
          <a:effectRef idx="0">
            <a:srgbClr val="3069B4"/>
          </a:effectRef>
          <a:fontRef idx="minor">
            <a:sysClr val="window" lastClr="FFFFFF"/>
          </a:fontRef>
        </p:style>
        <p:txBody>
          <a:bodyPr wrap="square" lIns="0" rtlCol="0" anchor="ctr">
            <a:normAutofit/>
          </a:bodyPr>
          <a:lstStyle/>
          <a:p>
            <a:pPr algn="ctr"/>
            <a:r>
              <a:rPr lang="en-US" altLang="zh-CN">
                <a:solidFill>
                  <a:sysClr val="window" lastClr="FFFFFF"/>
                </a:solidFill>
                <a:sym typeface="Arial" panose="020B0604020202020204" pitchFamily="34" charset="0"/>
              </a:rPr>
              <a:t>60%</a:t>
            </a:r>
            <a:endParaRPr lang="zh-CN" altLang="en-US">
              <a:solidFill>
                <a:sysClr val="window" lastClr="FFFFFF"/>
              </a:solidFill>
              <a:sym typeface="Arial" panose="020B0604020202020204" pitchFamily="34" charset="0"/>
            </a:endParaRPr>
          </a:p>
        </p:txBody>
      </p:sp>
      <p:sp>
        <p:nvSpPr>
          <p:cNvPr id="81" name="任意多边形 80"/>
          <p:cNvSpPr/>
          <p:nvPr>
            <p:custDataLst>
              <p:tags r:id="rId8"/>
            </p:custDataLst>
          </p:nvPr>
        </p:nvSpPr>
        <p:spPr>
          <a:xfrm>
            <a:off x="5074638" y="4183741"/>
            <a:ext cx="1410645" cy="426858"/>
          </a:xfrm>
          <a:custGeom>
            <a:avLst/>
            <a:gdLst>
              <a:gd name="connsiteX0" fmla="*/ 66979 w 1052733"/>
              <a:gd name="connsiteY0" fmla="*/ 0 h 401864"/>
              <a:gd name="connsiteX1" fmla="*/ 1052733 w 1052733"/>
              <a:gd name="connsiteY1" fmla="*/ 0 h 401864"/>
              <a:gd name="connsiteX2" fmla="*/ 771292 w 1052733"/>
              <a:gd name="connsiteY2" fmla="*/ 401864 h 401864"/>
              <a:gd name="connsiteX3" fmla="*/ 66979 w 1052733"/>
              <a:gd name="connsiteY3" fmla="*/ 401864 h 401864"/>
              <a:gd name="connsiteX4" fmla="*/ 0 w 1052733"/>
              <a:gd name="connsiteY4" fmla="*/ 334885 h 401864"/>
              <a:gd name="connsiteX5" fmla="*/ 0 w 1052733"/>
              <a:gd name="connsiteY5" fmla="*/ 66979 h 401864"/>
              <a:gd name="connsiteX6" fmla="*/ 66979 w 1052733"/>
              <a:gd name="connsiteY6" fmla="*/ 0 h 401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2733" h="401864">
                <a:moveTo>
                  <a:pt x="66979" y="0"/>
                </a:moveTo>
                <a:lnTo>
                  <a:pt x="1052733" y="0"/>
                </a:lnTo>
                <a:lnTo>
                  <a:pt x="771292" y="401864"/>
                </a:lnTo>
                <a:lnTo>
                  <a:pt x="66979" y="401864"/>
                </a:lnTo>
                <a:cubicBezTo>
                  <a:pt x="29988" y="401864"/>
                  <a:pt x="0" y="371876"/>
                  <a:pt x="0" y="334885"/>
                </a:cubicBezTo>
                <a:lnTo>
                  <a:pt x="0" y="66979"/>
                </a:lnTo>
                <a:cubicBezTo>
                  <a:pt x="0" y="29988"/>
                  <a:pt x="29988" y="0"/>
                  <a:pt x="66979" y="0"/>
                </a:cubicBezTo>
                <a:close/>
              </a:path>
            </a:pathLst>
          </a:custGeom>
          <a:solidFill>
            <a:srgbClr val="BA433A"/>
          </a:solidFill>
          <a:ln>
            <a:noFill/>
          </a:ln>
        </p:spPr>
        <p:style>
          <a:lnRef idx="2">
            <a:srgbClr val="3069B4">
              <a:shade val="50000"/>
            </a:srgbClr>
          </a:lnRef>
          <a:fillRef idx="1">
            <a:srgbClr val="3069B4"/>
          </a:fillRef>
          <a:effectRef idx="0">
            <a:srgbClr val="3069B4"/>
          </a:effectRef>
          <a:fontRef idx="minor">
            <a:sysClr val="window" lastClr="FFFFFF"/>
          </a:fontRef>
        </p:style>
        <p:txBody>
          <a:bodyPr wrap="square" lIns="0" rtlCol="0" anchor="ctr">
            <a:normAutofit/>
          </a:bodyPr>
          <a:lstStyle/>
          <a:p>
            <a:pPr algn="ctr"/>
            <a:r>
              <a:rPr lang="en-US" altLang="zh-CN">
                <a:solidFill>
                  <a:sysClr val="window" lastClr="FFFFFF"/>
                </a:solidFill>
                <a:sym typeface="Arial" panose="020B0604020202020204" pitchFamily="34" charset="0"/>
              </a:rPr>
              <a:t>60%</a:t>
            </a:r>
            <a:endParaRPr lang="zh-CN" altLang="en-US">
              <a:solidFill>
                <a:sysClr val="window" lastClr="FFFFFF"/>
              </a:solidFill>
              <a:sym typeface="Arial" panose="020B0604020202020204" pitchFamily="34" charset="0"/>
            </a:endParaRPr>
          </a:p>
        </p:txBody>
      </p:sp>
      <p:sp>
        <p:nvSpPr>
          <p:cNvPr id="82" name="圆角矩形 81"/>
          <p:cNvSpPr/>
          <p:nvPr>
            <p:custDataLst>
              <p:tags r:id="rId9"/>
            </p:custDataLst>
          </p:nvPr>
        </p:nvSpPr>
        <p:spPr>
          <a:xfrm>
            <a:off x="8603409" y="2070642"/>
            <a:ext cx="2607320" cy="426982"/>
          </a:xfrm>
          <a:prstGeom prst="roundRect">
            <a:avLst/>
          </a:prstGeom>
          <a:solidFill>
            <a:srgbClr val="9D9D9D">
              <a:lumMod val="40000"/>
              <a:lumOff val="60000"/>
            </a:srgbClr>
          </a:solidFill>
          <a:ln>
            <a:noFill/>
          </a:ln>
        </p:spPr>
        <p:style>
          <a:lnRef idx="2">
            <a:srgbClr val="3069B4">
              <a:shade val="50000"/>
            </a:srgbClr>
          </a:lnRef>
          <a:fillRef idx="1">
            <a:srgbClr val="3069B4"/>
          </a:fillRef>
          <a:effectRef idx="0">
            <a:srgbClr val="3069B4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ysClr val="window" lastClr="FFFFFF"/>
              </a:solidFill>
              <a:sym typeface="Arial" panose="020B0604020202020204" pitchFamily="34" charset="0"/>
            </a:endParaRPr>
          </a:p>
        </p:txBody>
      </p:sp>
      <p:sp>
        <p:nvSpPr>
          <p:cNvPr id="83" name="圆角矩形 82"/>
          <p:cNvSpPr/>
          <p:nvPr>
            <p:custDataLst>
              <p:tags r:id="rId10"/>
            </p:custDataLst>
          </p:nvPr>
        </p:nvSpPr>
        <p:spPr>
          <a:xfrm>
            <a:off x="8603409" y="4183384"/>
            <a:ext cx="2607320" cy="426982"/>
          </a:xfrm>
          <a:prstGeom prst="roundRect">
            <a:avLst/>
          </a:prstGeom>
          <a:solidFill>
            <a:srgbClr val="9D9D9D">
              <a:lumMod val="40000"/>
              <a:lumOff val="60000"/>
            </a:srgbClr>
          </a:solidFill>
          <a:ln>
            <a:noFill/>
          </a:ln>
        </p:spPr>
        <p:style>
          <a:lnRef idx="2">
            <a:srgbClr val="3069B4">
              <a:shade val="50000"/>
            </a:srgbClr>
          </a:lnRef>
          <a:fillRef idx="1">
            <a:srgbClr val="3069B4"/>
          </a:fillRef>
          <a:effectRef idx="0">
            <a:srgbClr val="3069B4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ysClr val="window" lastClr="FFFFFF"/>
              </a:solidFill>
              <a:sym typeface="Arial" panose="020B0604020202020204" pitchFamily="34" charset="0"/>
            </a:endParaRPr>
          </a:p>
        </p:txBody>
      </p:sp>
      <p:sp>
        <p:nvSpPr>
          <p:cNvPr id="84" name="任意多边形 83"/>
          <p:cNvSpPr/>
          <p:nvPr>
            <p:custDataLst>
              <p:tags r:id="rId11"/>
            </p:custDataLst>
          </p:nvPr>
        </p:nvSpPr>
        <p:spPr>
          <a:xfrm>
            <a:off x="8603408" y="4183384"/>
            <a:ext cx="1409732" cy="426982"/>
          </a:xfrm>
          <a:custGeom>
            <a:avLst/>
            <a:gdLst>
              <a:gd name="connsiteX0" fmla="*/ 66979 w 1052733"/>
              <a:gd name="connsiteY0" fmla="*/ 0 h 401864"/>
              <a:gd name="connsiteX1" fmla="*/ 1052733 w 1052733"/>
              <a:gd name="connsiteY1" fmla="*/ 0 h 401864"/>
              <a:gd name="connsiteX2" fmla="*/ 771292 w 1052733"/>
              <a:gd name="connsiteY2" fmla="*/ 401864 h 401864"/>
              <a:gd name="connsiteX3" fmla="*/ 66979 w 1052733"/>
              <a:gd name="connsiteY3" fmla="*/ 401864 h 401864"/>
              <a:gd name="connsiteX4" fmla="*/ 0 w 1052733"/>
              <a:gd name="connsiteY4" fmla="*/ 334885 h 401864"/>
              <a:gd name="connsiteX5" fmla="*/ 0 w 1052733"/>
              <a:gd name="connsiteY5" fmla="*/ 66979 h 401864"/>
              <a:gd name="connsiteX6" fmla="*/ 66979 w 1052733"/>
              <a:gd name="connsiteY6" fmla="*/ 0 h 401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2733" h="401864">
                <a:moveTo>
                  <a:pt x="66979" y="0"/>
                </a:moveTo>
                <a:lnTo>
                  <a:pt x="1052733" y="0"/>
                </a:lnTo>
                <a:lnTo>
                  <a:pt x="771292" y="401864"/>
                </a:lnTo>
                <a:lnTo>
                  <a:pt x="66979" y="401864"/>
                </a:lnTo>
                <a:cubicBezTo>
                  <a:pt x="29988" y="401864"/>
                  <a:pt x="0" y="371876"/>
                  <a:pt x="0" y="334885"/>
                </a:cubicBezTo>
                <a:lnTo>
                  <a:pt x="0" y="66979"/>
                </a:lnTo>
                <a:cubicBezTo>
                  <a:pt x="0" y="29988"/>
                  <a:pt x="29988" y="0"/>
                  <a:pt x="66979" y="0"/>
                </a:cubicBezTo>
                <a:close/>
              </a:path>
            </a:pathLst>
          </a:custGeom>
          <a:solidFill>
            <a:srgbClr val="3069B4">
              <a:lumMod val="75000"/>
            </a:srgbClr>
          </a:solidFill>
          <a:ln>
            <a:noFill/>
          </a:ln>
        </p:spPr>
        <p:style>
          <a:lnRef idx="2">
            <a:srgbClr val="3069B4">
              <a:shade val="50000"/>
            </a:srgbClr>
          </a:lnRef>
          <a:fillRef idx="1">
            <a:srgbClr val="3069B4"/>
          </a:fillRef>
          <a:effectRef idx="0">
            <a:srgbClr val="3069B4"/>
          </a:effectRef>
          <a:fontRef idx="minor">
            <a:sysClr val="window" lastClr="FFFFFF"/>
          </a:fontRef>
        </p:style>
        <p:txBody>
          <a:bodyPr wrap="square" lIns="0" rtlCol="0" anchor="ctr">
            <a:normAutofit/>
          </a:bodyPr>
          <a:lstStyle/>
          <a:p>
            <a:pPr algn="ctr"/>
            <a:r>
              <a:rPr lang="en-US" altLang="zh-CN">
                <a:solidFill>
                  <a:sysClr val="window" lastClr="FFFFFF"/>
                </a:solidFill>
                <a:sym typeface="Arial" panose="020B0604020202020204" pitchFamily="34" charset="0"/>
              </a:rPr>
              <a:t>60%</a:t>
            </a:r>
            <a:endParaRPr lang="zh-CN" altLang="en-US">
              <a:solidFill>
                <a:sysClr val="window" lastClr="FFFFFF"/>
              </a:solidFill>
              <a:sym typeface="Arial" panose="020B0604020202020204" pitchFamily="34" charset="0"/>
            </a:endParaRPr>
          </a:p>
        </p:txBody>
      </p:sp>
      <p:sp>
        <p:nvSpPr>
          <p:cNvPr id="85" name="任意多边形 84"/>
          <p:cNvSpPr/>
          <p:nvPr>
            <p:custDataLst>
              <p:tags r:id="rId12"/>
            </p:custDataLst>
          </p:nvPr>
        </p:nvSpPr>
        <p:spPr>
          <a:xfrm>
            <a:off x="8603408" y="2070642"/>
            <a:ext cx="1409732" cy="426982"/>
          </a:xfrm>
          <a:custGeom>
            <a:avLst/>
            <a:gdLst>
              <a:gd name="connsiteX0" fmla="*/ 66979 w 1052733"/>
              <a:gd name="connsiteY0" fmla="*/ 0 h 401864"/>
              <a:gd name="connsiteX1" fmla="*/ 1052733 w 1052733"/>
              <a:gd name="connsiteY1" fmla="*/ 0 h 401864"/>
              <a:gd name="connsiteX2" fmla="*/ 771292 w 1052733"/>
              <a:gd name="connsiteY2" fmla="*/ 401864 h 401864"/>
              <a:gd name="connsiteX3" fmla="*/ 66979 w 1052733"/>
              <a:gd name="connsiteY3" fmla="*/ 401864 h 401864"/>
              <a:gd name="connsiteX4" fmla="*/ 0 w 1052733"/>
              <a:gd name="connsiteY4" fmla="*/ 334885 h 401864"/>
              <a:gd name="connsiteX5" fmla="*/ 0 w 1052733"/>
              <a:gd name="connsiteY5" fmla="*/ 66979 h 401864"/>
              <a:gd name="connsiteX6" fmla="*/ 66979 w 1052733"/>
              <a:gd name="connsiteY6" fmla="*/ 0 h 401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2733" h="401864">
                <a:moveTo>
                  <a:pt x="66979" y="0"/>
                </a:moveTo>
                <a:lnTo>
                  <a:pt x="1052733" y="0"/>
                </a:lnTo>
                <a:lnTo>
                  <a:pt x="771292" y="401864"/>
                </a:lnTo>
                <a:lnTo>
                  <a:pt x="66979" y="401864"/>
                </a:lnTo>
                <a:cubicBezTo>
                  <a:pt x="29988" y="401864"/>
                  <a:pt x="0" y="371876"/>
                  <a:pt x="0" y="334885"/>
                </a:cubicBezTo>
                <a:lnTo>
                  <a:pt x="0" y="66979"/>
                </a:lnTo>
                <a:cubicBezTo>
                  <a:pt x="0" y="29988"/>
                  <a:pt x="29988" y="0"/>
                  <a:pt x="66979" y="0"/>
                </a:cubicBezTo>
                <a:close/>
              </a:path>
            </a:pathLst>
          </a:custGeom>
          <a:solidFill>
            <a:srgbClr val="8DB545"/>
          </a:solidFill>
          <a:ln>
            <a:noFill/>
          </a:ln>
        </p:spPr>
        <p:style>
          <a:lnRef idx="2">
            <a:srgbClr val="3069B4">
              <a:shade val="50000"/>
            </a:srgbClr>
          </a:lnRef>
          <a:fillRef idx="1">
            <a:srgbClr val="3069B4"/>
          </a:fillRef>
          <a:effectRef idx="0">
            <a:srgbClr val="3069B4"/>
          </a:effectRef>
          <a:fontRef idx="minor">
            <a:sysClr val="window" lastClr="FFFFFF"/>
          </a:fontRef>
        </p:style>
        <p:txBody>
          <a:bodyPr wrap="square" lIns="0" rtlCol="0" anchor="ctr">
            <a:normAutofit/>
          </a:bodyPr>
          <a:lstStyle/>
          <a:p>
            <a:pPr algn="ctr"/>
            <a:r>
              <a:rPr lang="en-US" altLang="zh-CN">
                <a:solidFill>
                  <a:sysClr val="window" lastClr="FFFFFF"/>
                </a:solidFill>
                <a:sym typeface="Arial" panose="020B0604020202020204" pitchFamily="34" charset="0"/>
              </a:rPr>
              <a:t>80%</a:t>
            </a:r>
            <a:endParaRPr lang="zh-CN" altLang="en-US">
              <a:solidFill>
                <a:sysClr val="window" lastClr="FFFFFF"/>
              </a:solidFill>
              <a:sym typeface="Arial" panose="020B0604020202020204" pitchFamily="34" charset="0"/>
            </a:endParaRPr>
          </a:p>
        </p:txBody>
      </p:sp>
      <p:sp>
        <p:nvSpPr>
          <p:cNvPr id="92" name="文本框 91"/>
          <p:cNvSpPr txBox="1"/>
          <p:nvPr>
            <p:custDataLst>
              <p:tags r:id="rId13"/>
            </p:custDataLst>
          </p:nvPr>
        </p:nvSpPr>
        <p:spPr>
          <a:xfrm>
            <a:off x="1765415" y="2599286"/>
            <a:ext cx="2387128" cy="41796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>
                <a:solidFill>
                  <a:srgbClr val="3069B4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张维</a:t>
            </a:r>
          </a:p>
        </p:txBody>
      </p:sp>
      <p:sp>
        <p:nvSpPr>
          <p:cNvPr id="93" name="文本框 92"/>
          <p:cNvSpPr txBox="1"/>
          <p:nvPr>
            <p:custDataLst>
              <p:tags r:id="rId14"/>
            </p:custDataLst>
          </p:nvPr>
        </p:nvSpPr>
        <p:spPr>
          <a:xfrm>
            <a:off x="1443425" y="3048099"/>
            <a:ext cx="2709119" cy="73144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dirty="0" smtClean="0">
                <a:sym typeface="Arial" panose="020B0604020202020204" pitchFamily="34" charset="0"/>
              </a:rPr>
              <a:t>省钱控</a:t>
            </a:r>
            <a:r>
              <a:rPr dirty="0" smtClean="0">
                <a:sym typeface="Arial" panose="020B0604020202020204" pitchFamily="34" charset="0"/>
              </a:rPr>
              <a:t>模块</a:t>
            </a:r>
            <a:endParaRPr dirty="0">
              <a:sym typeface="Arial" panose="020B0604020202020204" pitchFamily="34" charset="0"/>
            </a:endParaRPr>
          </a:p>
        </p:txBody>
      </p:sp>
      <p:sp>
        <p:nvSpPr>
          <p:cNvPr id="94" name="矩形 93"/>
          <p:cNvSpPr/>
          <p:nvPr>
            <p:custDataLst>
              <p:tags r:id="rId15"/>
            </p:custDataLst>
          </p:nvPr>
        </p:nvSpPr>
        <p:spPr>
          <a:xfrm>
            <a:off x="1545223" y="2697585"/>
            <a:ext cx="220192" cy="220192"/>
          </a:xfrm>
          <a:prstGeom prst="rect">
            <a:avLst/>
          </a:prstGeom>
          <a:ln>
            <a:noFill/>
          </a:ln>
        </p:spPr>
        <p:style>
          <a:lnRef idx="2">
            <a:srgbClr val="3069B4">
              <a:shade val="50000"/>
            </a:srgbClr>
          </a:lnRef>
          <a:fillRef idx="1">
            <a:srgbClr val="3069B4"/>
          </a:fillRef>
          <a:effectRef idx="0">
            <a:srgbClr val="3069B4"/>
          </a:effectRef>
          <a:fontRef idx="minor">
            <a:sysClr val="window" lastClr="FFFFFF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95" name="文本框 94"/>
          <p:cNvSpPr txBox="1"/>
          <p:nvPr>
            <p:custDataLst>
              <p:tags r:id="rId16"/>
            </p:custDataLst>
          </p:nvPr>
        </p:nvSpPr>
        <p:spPr>
          <a:xfrm>
            <a:off x="5305412" y="2599286"/>
            <a:ext cx="2387128" cy="41796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>
                <a:solidFill>
                  <a:srgbClr val="15AA96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朱红伟</a:t>
            </a:r>
          </a:p>
        </p:txBody>
      </p:sp>
      <p:sp>
        <p:nvSpPr>
          <p:cNvPr id="96" name="文本框 95"/>
          <p:cNvSpPr txBox="1"/>
          <p:nvPr>
            <p:custDataLst>
              <p:tags r:id="rId17"/>
            </p:custDataLst>
          </p:nvPr>
        </p:nvSpPr>
        <p:spPr>
          <a:xfrm>
            <a:off x="4983422" y="3048099"/>
            <a:ext cx="2709119" cy="73144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dirty="0">
                <a:sym typeface="Arial" panose="020B0604020202020204" pitchFamily="34" charset="0"/>
              </a:rPr>
              <a:t> 优惠卷模块</a:t>
            </a:r>
          </a:p>
        </p:txBody>
      </p:sp>
      <p:sp>
        <p:nvSpPr>
          <p:cNvPr id="97" name="矩形 96"/>
          <p:cNvSpPr/>
          <p:nvPr>
            <p:custDataLst>
              <p:tags r:id="rId18"/>
            </p:custDataLst>
          </p:nvPr>
        </p:nvSpPr>
        <p:spPr>
          <a:xfrm>
            <a:off x="5085220" y="2697585"/>
            <a:ext cx="220192" cy="220192"/>
          </a:xfrm>
          <a:prstGeom prst="rect">
            <a:avLst/>
          </a:prstGeom>
          <a:solidFill>
            <a:srgbClr val="15AA96"/>
          </a:solidFill>
          <a:ln>
            <a:noFill/>
          </a:ln>
        </p:spPr>
        <p:style>
          <a:lnRef idx="2">
            <a:srgbClr val="3069B4">
              <a:shade val="50000"/>
            </a:srgbClr>
          </a:lnRef>
          <a:fillRef idx="1">
            <a:srgbClr val="3069B4"/>
          </a:fillRef>
          <a:effectRef idx="0">
            <a:srgbClr val="3069B4"/>
          </a:effectRef>
          <a:fontRef idx="minor">
            <a:sysClr val="window" lastClr="FFFFFF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98" name="文本框 97"/>
          <p:cNvSpPr txBox="1"/>
          <p:nvPr>
            <p:custDataLst>
              <p:tags r:id="rId19"/>
            </p:custDataLst>
          </p:nvPr>
        </p:nvSpPr>
        <p:spPr>
          <a:xfrm>
            <a:off x="8845410" y="2599286"/>
            <a:ext cx="2387128" cy="41796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>
                <a:solidFill>
                  <a:srgbClr val="8DB545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谢英凰</a:t>
            </a:r>
          </a:p>
        </p:txBody>
      </p:sp>
      <p:sp>
        <p:nvSpPr>
          <p:cNvPr id="99" name="文本框 98"/>
          <p:cNvSpPr txBox="1"/>
          <p:nvPr>
            <p:custDataLst>
              <p:tags r:id="rId20"/>
            </p:custDataLst>
          </p:nvPr>
        </p:nvSpPr>
        <p:spPr>
          <a:xfrm>
            <a:off x="8523420" y="3048099"/>
            <a:ext cx="2709119" cy="73144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dirty="0">
                <a:sym typeface="Arial" panose="020B0604020202020204" pitchFamily="34" charset="0"/>
              </a:rPr>
              <a:t>凑单品模块</a:t>
            </a:r>
          </a:p>
        </p:txBody>
      </p:sp>
      <p:sp>
        <p:nvSpPr>
          <p:cNvPr id="100" name="矩形 99"/>
          <p:cNvSpPr/>
          <p:nvPr>
            <p:custDataLst>
              <p:tags r:id="rId21"/>
            </p:custDataLst>
          </p:nvPr>
        </p:nvSpPr>
        <p:spPr>
          <a:xfrm>
            <a:off x="8625218" y="2697585"/>
            <a:ext cx="220192" cy="220192"/>
          </a:xfrm>
          <a:prstGeom prst="rect">
            <a:avLst/>
          </a:prstGeom>
          <a:solidFill>
            <a:srgbClr val="8DB545"/>
          </a:solidFill>
          <a:ln>
            <a:noFill/>
          </a:ln>
        </p:spPr>
        <p:style>
          <a:lnRef idx="2">
            <a:srgbClr val="3069B4">
              <a:shade val="50000"/>
            </a:srgbClr>
          </a:lnRef>
          <a:fillRef idx="1">
            <a:srgbClr val="3069B4"/>
          </a:fillRef>
          <a:effectRef idx="0">
            <a:srgbClr val="3069B4"/>
          </a:effectRef>
          <a:fontRef idx="minor">
            <a:sysClr val="window" lastClr="FFFFFF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101" name="文本框 100"/>
          <p:cNvSpPr txBox="1"/>
          <p:nvPr>
            <p:custDataLst>
              <p:tags r:id="rId22"/>
            </p:custDataLst>
          </p:nvPr>
        </p:nvSpPr>
        <p:spPr>
          <a:xfrm>
            <a:off x="8845410" y="4735810"/>
            <a:ext cx="2387128" cy="41796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>
                <a:solidFill>
                  <a:srgbClr val="3069B4">
                    <a:lumMod val="75000"/>
                  </a:srgbClr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石柳琴</a:t>
            </a:r>
          </a:p>
        </p:txBody>
      </p:sp>
      <p:sp>
        <p:nvSpPr>
          <p:cNvPr id="102" name="文本框 101"/>
          <p:cNvSpPr txBox="1"/>
          <p:nvPr>
            <p:custDataLst>
              <p:tags r:id="rId23"/>
            </p:custDataLst>
          </p:nvPr>
        </p:nvSpPr>
        <p:spPr>
          <a:xfrm>
            <a:off x="8552630" y="5184623"/>
            <a:ext cx="2709119" cy="73144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dirty="0">
                <a:sym typeface="Arial" panose="020B0604020202020204" pitchFamily="34" charset="0"/>
              </a:rPr>
              <a:t>注册登录模块</a:t>
            </a:r>
          </a:p>
          <a:p>
            <a:r>
              <a:rPr lang="zh-CN" altLang="en-US" dirty="0">
                <a:sym typeface="Arial" panose="020B0604020202020204" pitchFamily="34" charset="0"/>
              </a:rPr>
              <a:t>手机app下载模块</a:t>
            </a:r>
          </a:p>
        </p:txBody>
      </p:sp>
      <p:sp>
        <p:nvSpPr>
          <p:cNvPr id="103" name="矩形 102"/>
          <p:cNvSpPr/>
          <p:nvPr>
            <p:custDataLst>
              <p:tags r:id="rId24"/>
            </p:custDataLst>
          </p:nvPr>
        </p:nvSpPr>
        <p:spPr>
          <a:xfrm>
            <a:off x="8625218" y="4834109"/>
            <a:ext cx="220192" cy="220192"/>
          </a:xfrm>
          <a:prstGeom prst="rect">
            <a:avLst/>
          </a:prstGeom>
          <a:solidFill>
            <a:srgbClr val="3069B4">
              <a:lumMod val="75000"/>
            </a:srgbClr>
          </a:solidFill>
          <a:ln>
            <a:noFill/>
          </a:ln>
        </p:spPr>
        <p:style>
          <a:lnRef idx="2">
            <a:srgbClr val="3069B4">
              <a:shade val="50000"/>
            </a:srgbClr>
          </a:lnRef>
          <a:fillRef idx="1">
            <a:srgbClr val="3069B4"/>
          </a:fillRef>
          <a:effectRef idx="0">
            <a:srgbClr val="3069B4"/>
          </a:effectRef>
          <a:fontRef idx="minor">
            <a:sysClr val="window" lastClr="FFFFFF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104" name="文本框 103"/>
          <p:cNvSpPr txBox="1"/>
          <p:nvPr>
            <p:custDataLst>
              <p:tags r:id="rId25"/>
            </p:custDataLst>
          </p:nvPr>
        </p:nvSpPr>
        <p:spPr>
          <a:xfrm>
            <a:off x="5305412" y="4735810"/>
            <a:ext cx="2387128" cy="41796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>
                <a:solidFill>
                  <a:srgbClr val="BA433A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兰宇</a:t>
            </a:r>
            <a:r>
              <a:rPr lang="en-US" altLang="zh-CN">
                <a:solidFill>
                  <a:srgbClr val="BA433A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105" name="文本框 104"/>
          <p:cNvSpPr txBox="1"/>
          <p:nvPr>
            <p:custDataLst>
              <p:tags r:id="rId26"/>
            </p:custDataLst>
          </p:nvPr>
        </p:nvSpPr>
        <p:spPr>
          <a:xfrm>
            <a:off x="4983422" y="5184623"/>
            <a:ext cx="2709119" cy="73144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dirty="0">
                <a:sym typeface="Arial" panose="020B0604020202020204" pitchFamily="34" charset="0"/>
              </a:rPr>
              <a:t>品牌大全模块</a:t>
            </a:r>
          </a:p>
        </p:txBody>
      </p:sp>
      <p:sp>
        <p:nvSpPr>
          <p:cNvPr id="106" name="矩形 105"/>
          <p:cNvSpPr/>
          <p:nvPr>
            <p:custDataLst>
              <p:tags r:id="rId27"/>
            </p:custDataLst>
          </p:nvPr>
        </p:nvSpPr>
        <p:spPr>
          <a:xfrm>
            <a:off x="5085220" y="4834109"/>
            <a:ext cx="220192" cy="220192"/>
          </a:xfrm>
          <a:prstGeom prst="rect">
            <a:avLst/>
          </a:prstGeom>
          <a:solidFill>
            <a:srgbClr val="BA433A"/>
          </a:solidFill>
          <a:ln>
            <a:noFill/>
          </a:ln>
        </p:spPr>
        <p:style>
          <a:lnRef idx="2">
            <a:srgbClr val="3069B4">
              <a:shade val="50000"/>
            </a:srgbClr>
          </a:lnRef>
          <a:fillRef idx="1">
            <a:srgbClr val="3069B4"/>
          </a:fillRef>
          <a:effectRef idx="0">
            <a:srgbClr val="3069B4"/>
          </a:effectRef>
          <a:fontRef idx="minor">
            <a:sysClr val="window" lastClr="FFFFFF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107" name="文本框 106"/>
          <p:cNvSpPr txBox="1"/>
          <p:nvPr>
            <p:custDataLst>
              <p:tags r:id="rId28"/>
            </p:custDataLst>
          </p:nvPr>
        </p:nvSpPr>
        <p:spPr>
          <a:xfrm>
            <a:off x="1813890" y="4735810"/>
            <a:ext cx="2387128" cy="41796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>
                <a:solidFill>
                  <a:srgbClr val="F4A516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柴琛 </a:t>
            </a:r>
          </a:p>
        </p:txBody>
      </p:sp>
      <p:sp>
        <p:nvSpPr>
          <p:cNvPr id="108" name="文本框 107"/>
          <p:cNvSpPr txBox="1"/>
          <p:nvPr>
            <p:custDataLst>
              <p:tags r:id="rId29"/>
            </p:custDataLst>
          </p:nvPr>
        </p:nvSpPr>
        <p:spPr>
          <a:xfrm>
            <a:off x="1491900" y="5184623"/>
            <a:ext cx="2709119" cy="73144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dirty="0">
                <a:sym typeface="Arial" panose="020B0604020202020204" pitchFamily="34" charset="0"/>
              </a:rPr>
              <a:t> 商城导航模块</a:t>
            </a:r>
          </a:p>
        </p:txBody>
      </p:sp>
      <p:sp>
        <p:nvSpPr>
          <p:cNvPr id="109" name="矩形 108"/>
          <p:cNvSpPr/>
          <p:nvPr>
            <p:custDataLst>
              <p:tags r:id="rId30"/>
            </p:custDataLst>
          </p:nvPr>
        </p:nvSpPr>
        <p:spPr>
          <a:xfrm>
            <a:off x="1593698" y="4834109"/>
            <a:ext cx="220192" cy="220192"/>
          </a:xfrm>
          <a:prstGeom prst="rect">
            <a:avLst/>
          </a:prstGeom>
          <a:solidFill>
            <a:srgbClr val="F4A516"/>
          </a:solidFill>
          <a:ln>
            <a:noFill/>
          </a:ln>
        </p:spPr>
        <p:style>
          <a:lnRef idx="2">
            <a:srgbClr val="3069B4">
              <a:shade val="50000"/>
            </a:srgbClr>
          </a:lnRef>
          <a:fillRef idx="1">
            <a:srgbClr val="3069B4"/>
          </a:fillRef>
          <a:effectRef idx="0">
            <a:srgbClr val="3069B4"/>
          </a:effectRef>
          <a:fontRef idx="minor">
            <a:sysClr val="window" lastClr="FFFFFF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pic>
        <p:nvPicPr>
          <p:cNvPr id="114" name="图片 113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753745" y="2070735"/>
            <a:ext cx="689610" cy="797560"/>
          </a:xfrm>
          <a:prstGeom prst="rect">
            <a:avLst/>
          </a:prstGeom>
        </p:spPr>
      </p:pic>
      <p:sp>
        <p:nvSpPr>
          <p:cNvPr id="115" name="任意多边形 114"/>
          <p:cNvSpPr/>
          <p:nvPr>
            <p:custDataLst>
              <p:tags r:id="rId31"/>
            </p:custDataLst>
          </p:nvPr>
        </p:nvSpPr>
        <p:spPr>
          <a:xfrm>
            <a:off x="1544673" y="2070461"/>
            <a:ext cx="1410645" cy="426858"/>
          </a:xfrm>
          <a:custGeom>
            <a:avLst/>
            <a:gdLst>
              <a:gd name="connsiteX0" fmla="*/ 66979 w 1052733"/>
              <a:gd name="connsiteY0" fmla="*/ 0 h 401864"/>
              <a:gd name="connsiteX1" fmla="*/ 1052733 w 1052733"/>
              <a:gd name="connsiteY1" fmla="*/ 0 h 401864"/>
              <a:gd name="connsiteX2" fmla="*/ 771292 w 1052733"/>
              <a:gd name="connsiteY2" fmla="*/ 401864 h 401864"/>
              <a:gd name="connsiteX3" fmla="*/ 66979 w 1052733"/>
              <a:gd name="connsiteY3" fmla="*/ 401864 h 401864"/>
              <a:gd name="connsiteX4" fmla="*/ 0 w 1052733"/>
              <a:gd name="connsiteY4" fmla="*/ 334885 h 401864"/>
              <a:gd name="connsiteX5" fmla="*/ 0 w 1052733"/>
              <a:gd name="connsiteY5" fmla="*/ 66979 h 401864"/>
              <a:gd name="connsiteX6" fmla="*/ 66979 w 1052733"/>
              <a:gd name="connsiteY6" fmla="*/ 0 h 401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2733" h="401864">
                <a:moveTo>
                  <a:pt x="66979" y="0"/>
                </a:moveTo>
                <a:lnTo>
                  <a:pt x="1052733" y="0"/>
                </a:lnTo>
                <a:lnTo>
                  <a:pt x="771292" y="401864"/>
                </a:lnTo>
                <a:lnTo>
                  <a:pt x="66979" y="401864"/>
                </a:lnTo>
                <a:cubicBezTo>
                  <a:pt x="29988" y="401864"/>
                  <a:pt x="0" y="371876"/>
                  <a:pt x="0" y="334885"/>
                </a:cubicBezTo>
                <a:lnTo>
                  <a:pt x="0" y="66979"/>
                </a:lnTo>
                <a:cubicBezTo>
                  <a:pt x="0" y="29988"/>
                  <a:pt x="29988" y="0"/>
                  <a:pt x="66979" y="0"/>
                </a:cubicBezTo>
                <a:close/>
              </a:path>
            </a:pathLst>
          </a:custGeom>
          <a:solidFill>
            <a:srgbClr val="BA433A"/>
          </a:solidFill>
          <a:ln>
            <a:noFill/>
          </a:ln>
        </p:spPr>
        <p:style>
          <a:lnRef idx="2">
            <a:srgbClr val="3069B4">
              <a:shade val="50000"/>
            </a:srgbClr>
          </a:lnRef>
          <a:fillRef idx="1">
            <a:srgbClr val="3069B4"/>
          </a:fillRef>
          <a:effectRef idx="0">
            <a:srgbClr val="3069B4"/>
          </a:effectRef>
          <a:fontRef idx="minor">
            <a:sysClr val="window" lastClr="FFFFFF"/>
          </a:fontRef>
        </p:style>
        <p:txBody>
          <a:bodyPr wrap="square" lIns="0" rtlCol="0" anchor="ctr">
            <a:normAutofit/>
          </a:bodyPr>
          <a:lstStyle/>
          <a:p>
            <a:pPr algn="ctr"/>
            <a:r>
              <a:rPr lang="en-US" altLang="zh-CN">
                <a:solidFill>
                  <a:sysClr val="window" lastClr="FFFFFF"/>
                </a:solidFill>
                <a:sym typeface="Arial" panose="020B0604020202020204" pitchFamily="34" charset="0"/>
              </a:rPr>
              <a:t>60%</a:t>
            </a:r>
            <a:endParaRPr lang="zh-CN" altLang="en-US">
              <a:solidFill>
                <a:sysClr val="window" lastClr="FFFFFF"/>
              </a:solidFill>
              <a:sym typeface="Arial" panose="020B0604020202020204" pitchFamily="34" charset="0"/>
            </a:endParaRPr>
          </a:p>
        </p:txBody>
      </p:sp>
      <p:pic>
        <p:nvPicPr>
          <p:cNvPr id="116" name="图片 115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7853680" y="4183380"/>
            <a:ext cx="669925" cy="757555"/>
          </a:xfrm>
          <a:prstGeom prst="rect">
            <a:avLst/>
          </a:prstGeom>
        </p:spPr>
      </p:pic>
      <p:pic>
        <p:nvPicPr>
          <p:cNvPr id="117" name="图片 116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239260" y="2070735"/>
            <a:ext cx="689610" cy="797560"/>
          </a:xfrm>
          <a:prstGeom prst="rect">
            <a:avLst/>
          </a:prstGeom>
        </p:spPr>
      </p:pic>
      <p:pic>
        <p:nvPicPr>
          <p:cNvPr id="118" name="图片 117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7773035" y="2070735"/>
            <a:ext cx="689610" cy="797560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634365" y="4183380"/>
            <a:ext cx="689610" cy="797560"/>
          </a:xfrm>
          <a:prstGeom prst="rect">
            <a:avLst/>
          </a:prstGeom>
        </p:spPr>
      </p:pic>
      <p:pic>
        <p:nvPicPr>
          <p:cNvPr id="120" name="图片 119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201160" y="4183380"/>
            <a:ext cx="689610" cy="79756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9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Line 2"/>
          <p:cNvSpPr>
            <a:spLocks noChangeShapeType="1"/>
          </p:cNvSpPr>
          <p:nvPr/>
        </p:nvSpPr>
        <p:spPr bwMode="auto">
          <a:xfrm flipV="1">
            <a:off x="-635" y="2296160"/>
            <a:ext cx="12192635" cy="20320"/>
          </a:xfrm>
          <a:prstGeom prst="line">
            <a:avLst/>
          </a:prstGeom>
          <a:noFill/>
          <a:ln w="25400">
            <a:solidFill>
              <a:srgbClr val="EDE8C7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grpSp>
        <p:nvGrpSpPr>
          <p:cNvPr id="77827" name="Group 3"/>
          <p:cNvGrpSpPr/>
          <p:nvPr/>
        </p:nvGrpSpPr>
        <p:grpSpPr bwMode="auto">
          <a:xfrm>
            <a:off x="334434" y="3717925"/>
            <a:ext cx="1602317" cy="95251"/>
            <a:chOff x="4759" y="1740"/>
            <a:chExt cx="757" cy="45"/>
          </a:xfrm>
        </p:grpSpPr>
        <p:sp>
          <p:nvSpPr>
            <p:cNvPr id="20668" name="Rectangle 4"/>
            <p:cNvSpPr>
              <a:spLocks noChangeArrowheads="1"/>
            </p:cNvSpPr>
            <p:nvPr/>
          </p:nvSpPr>
          <p:spPr bwMode="auto">
            <a:xfrm>
              <a:off x="5339" y="1740"/>
              <a:ext cx="177" cy="45"/>
            </a:xfrm>
            <a:prstGeom prst="rect">
              <a:avLst/>
            </a:prstGeom>
            <a:solidFill>
              <a:schemeClr val="accent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20669" name="Rectangle 5"/>
            <p:cNvSpPr>
              <a:spLocks noChangeArrowheads="1"/>
            </p:cNvSpPr>
            <p:nvPr/>
          </p:nvSpPr>
          <p:spPr bwMode="auto">
            <a:xfrm>
              <a:off x="4759" y="1740"/>
              <a:ext cx="522" cy="45"/>
            </a:xfrm>
            <a:prstGeom prst="rect">
              <a:avLst/>
            </a:prstGeom>
            <a:solidFill>
              <a:schemeClr val="accent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77830" name="Group 6"/>
          <p:cNvGrpSpPr/>
          <p:nvPr/>
        </p:nvGrpSpPr>
        <p:grpSpPr bwMode="auto">
          <a:xfrm>
            <a:off x="5293785" y="4196293"/>
            <a:ext cx="1602316" cy="99484"/>
            <a:chOff x="4477" y="2290"/>
            <a:chExt cx="757" cy="47"/>
          </a:xfrm>
        </p:grpSpPr>
        <p:sp>
          <p:nvSpPr>
            <p:cNvPr id="20666" name="Rectangle 7"/>
            <p:cNvSpPr>
              <a:spLocks noChangeArrowheads="1"/>
            </p:cNvSpPr>
            <p:nvPr/>
          </p:nvSpPr>
          <p:spPr bwMode="auto">
            <a:xfrm>
              <a:off x="4477" y="2290"/>
              <a:ext cx="176" cy="47"/>
            </a:xfrm>
            <a:prstGeom prst="rect">
              <a:avLst/>
            </a:prstGeom>
            <a:solidFill>
              <a:schemeClr val="accent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20667" name="Rectangle 8"/>
            <p:cNvSpPr>
              <a:spLocks noChangeArrowheads="1"/>
            </p:cNvSpPr>
            <p:nvPr/>
          </p:nvSpPr>
          <p:spPr bwMode="auto">
            <a:xfrm>
              <a:off x="4710" y="2290"/>
              <a:ext cx="524" cy="47"/>
            </a:xfrm>
            <a:prstGeom prst="rect">
              <a:avLst/>
            </a:prstGeom>
            <a:solidFill>
              <a:schemeClr val="accent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77833" name="Group 9"/>
          <p:cNvGrpSpPr/>
          <p:nvPr/>
        </p:nvGrpSpPr>
        <p:grpSpPr bwMode="auto">
          <a:xfrm>
            <a:off x="3464985" y="3233209"/>
            <a:ext cx="1602316" cy="99483"/>
            <a:chOff x="3596" y="2055"/>
            <a:chExt cx="757" cy="47"/>
          </a:xfrm>
        </p:grpSpPr>
        <p:sp>
          <p:nvSpPr>
            <p:cNvPr id="20664" name="Rectangle 10"/>
            <p:cNvSpPr>
              <a:spLocks noChangeArrowheads="1"/>
            </p:cNvSpPr>
            <p:nvPr/>
          </p:nvSpPr>
          <p:spPr bwMode="auto">
            <a:xfrm>
              <a:off x="4178" y="2055"/>
              <a:ext cx="175" cy="47"/>
            </a:xfrm>
            <a:prstGeom prst="rect">
              <a:avLst/>
            </a:prstGeom>
            <a:solidFill>
              <a:schemeClr val="accent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20665" name="Rectangle 11"/>
            <p:cNvSpPr>
              <a:spLocks noChangeArrowheads="1"/>
            </p:cNvSpPr>
            <p:nvPr/>
          </p:nvSpPr>
          <p:spPr bwMode="auto">
            <a:xfrm>
              <a:off x="3596" y="2055"/>
              <a:ext cx="524" cy="47"/>
            </a:xfrm>
            <a:prstGeom prst="rect">
              <a:avLst/>
            </a:prstGeom>
            <a:solidFill>
              <a:schemeClr val="accent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77836" name="Group 12"/>
          <p:cNvGrpSpPr/>
          <p:nvPr/>
        </p:nvGrpSpPr>
        <p:grpSpPr bwMode="auto">
          <a:xfrm>
            <a:off x="8688918" y="3089276"/>
            <a:ext cx="1606549" cy="99483"/>
            <a:chOff x="4886" y="1938"/>
            <a:chExt cx="759" cy="47"/>
          </a:xfrm>
        </p:grpSpPr>
        <p:sp>
          <p:nvSpPr>
            <p:cNvPr id="20662" name="Rectangle 13"/>
            <p:cNvSpPr>
              <a:spLocks noChangeArrowheads="1"/>
            </p:cNvSpPr>
            <p:nvPr/>
          </p:nvSpPr>
          <p:spPr bwMode="auto">
            <a:xfrm>
              <a:off x="5468" y="1938"/>
              <a:ext cx="177" cy="47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20663" name="Rectangle 14"/>
            <p:cNvSpPr>
              <a:spLocks noChangeArrowheads="1"/>
            </p:cNvSpPr>
            <p:nvPr/>
          </p:nvSpPr>
          <p:spPr bwMode="auto">
            <a:xfrm>
              <a:off x="4886" y="1938"/>
              <a:ext cx="524" cy="47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77839" name="Group 15"/>
          <p:cNvGrpSpPr/>
          <p:nvPr/>
        </p:nvGrpSpPr>
        <p:grpSpPr bwMode="auto">
          <a:xfrm>
            <a:off x="6479118" y="2564344"/>
            <a:ext cx="1602316" cy="95249"/>
            <a:chOff x="4759" y="1740"/>
            <a:chExt cx="757" cy="45"/>
          </a:xfrm>
        </p:grpSpPr>
        <p:sp>
          <p:nvSpPr>
            <p:cNvPr id="20660" name="Rectangle 16"/>
            <p:cNvSpPr>
              <a:spLocks noChangeArrowheads="1"/>
            </p:cNvSpPr>
            <p:nvPr/>
          </p:nvSpPr>
          <p:spPr bwMode="auto">
            <a:xfrm>
              <a:off x="5339" y="1740"/>
              <a:ext cx="177" cy="45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20661" name="Rectangle 17"/>
            <p:cNvSpPr>
              <a:spLocks noChangeArrowheads="1"/>
            </p:cNvSpPr>
            <p:nvPr/>
          </p:nvSpPr>
          <p:spPr bwMode="auto">
            <a:xfrm>
              <a:off x="4759" y="1740"/>
              <a:ext cx="522" cy="45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77842" name="Group 18"/>
          <p:cNvGrpSpPr/>
          <p:nvPr/>
        </p:nvGrpSpPr>
        <p:grpSpPr bwMode="auto">
          <a:xfrm rot="10800000">
            <a:off x="1049867" y="2924177"/>
            <a:ext cx="2887133" cy="1443567"/>
            <a:chOff x="1837" y="302"/>
            <a:chExt cx="1364" cy="682"/>
          </a:xfrm>
        </p:grpSpPr>
        <p:sp>
          <p:nvSpPr>
            <p:cNvPr id="20545" name="Freeform 19"/>
            <p:cNvSpPr/>
            <p:nvPr/>
          </p:nvSpPr>
          <p:spPr bwMode="auto">
            <a:xfrm>
              <a:off x="1839" y="302"/>
              <a:ext cx="1360" cy="71"/>
            </a:xfrm>
            <a:custGeom>
              <a:avLst/>
              <a:gdLst>
                <a:gd name="T0" fmla="*/ 1360 w 686"/>
                <a:gd name="T1" fmla="*/ 71 h 36"/>
                <a:gd name="T2" fmla="*/ 0 w 686"/>
                <a:gd name="T3" fmla="*/ 61 h 36"/>
                <a:gd name="T4" fmla="*/ 61 w 686"/>
                <a:gd name="T5" fmla="*/ 0 h 36"/>
                <a:gd name="T6" fmla="*/ 1299 w 686"/>
                <a:gd name="T7" fmla="*/ 10 h 36"/>
                <a:gd name="T8" fmla="*/ 1360 w 686"/>
                <a:gd name="T9" fmla="*/ 71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86" h="36">
                  <a:moveTo>
                    <a:pt x="686" y="36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13"/>
                    <a:pt x="14" y="0"/>
                    <a:pt x="31" y="0"/>
                  </a:cubicBezTo>
                  <a:cubicBezTo>
                    <a:pt x="655" y="5"/>
                    <a:pt x="655" y="5"/>
                    <a:pt x="655" y="5"/>
                  </a:cubicBezTo>
                  <a:cubicBezTo>
                    <a:pt x="672" y="5"/>
                    <a:pt x="686" y="19"/>
                    <a:pt x="686" y="3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46" name="Freeform 20"/>
            <p:cNvSpPr/>
            <p:nvPr/>
          </p:nvSpPr>
          <p:spPr bwMode="auto">
            <a:xfrm>
              <a:off x="1920" y="363"/>
              <a:ext cx="1192" cy="621"/>
            </a:xfrm>
            <a:custGeom>
              <a:avLst/>
              <a:gdLst>
                <a:gd name="T0" fmla="*/ 1148 w 601"/>
                <a:gd name="T1" fmla="*/ 621 h 313"/>
                <a:gd name="T2" fmla="*/ 38 w 601"/>
                <a:gd name="T3" fmla="*/ 611 h 313"/>
                <a:gd name="T4" fmla="*/ 0 w 601"/>
                <a:gd name="T5" fmla="*/ 573 h 313"/>
                <a:gd name="T6" fmla="*/ 4 w 601"/>
                <a:gd name="T7" fmla="*/ 0 h 313"/>
                <a:gd name="T8" fmla="*/ 1192 w 601"/>
                <a:gd name="T9" fmla="*/ 10 h 313"/>
                <a:gd name="T10" fmla="*/ 1188 w 601"/>
                <a:gd name="T11" fmla="*/ 583 h 313"/>
                <a:gd name="T12" fmla="*/ 1148 w 601"/>
                <a:gd name="T13" fmla="*/ 621 h 3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1" h="313">
                  <a:moveTo>
                    <a:pt x="579" y="313"/>
                  </a:moveTo>
                  <a:cubicBezTo>
                    <a:pt x="19" y="308"/>
                    <a:pt x="19" y="308"/>
                    <a:pt x="19" y="308"/>
                  </a:cubicBezTo>
                  <a:cubicBezTo>
                    <a:pt x="8" y="308"/>
                    <a:pt x="0" y="299"/>
                    <a:pt x="0" y="289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601" y="5"/>
                    <a:pt x="601" y="5"/>
                    <a:pt x="601" y="5"/>
                  </a:cubicBezTo>
                  <a:cubicBezTo>
                    <a:pt x="599" y="294"/>
                    <a:pt x="599" y="294"/>
                    <a:pt x="599" y="294"/>
                  </a:cubicBezTo>
                  <a:cubicBezTo>
                    <a:pt x="599" y="304"/>
                    <a:pt x="590" y="313"/>
                    <a:pt x="579" y="3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47" name="Freeform 21"/>
            <p:cNvSpPr/>
            <p:nvPr/>
          </p:nvSpPr>
          <p:spPr bwMode="auto">
            <a:xfrm>
              <a:off x="1900" y="340"/>
              <a:ext cx="1192" cy="620"/>
            </a:xfrm>
            <a:custGeom>
              <a:avLst/>
              <a:gdLst>
                <a:gd name="T0" fmla="*/ 1148 w 601"/>
                <a:gd name="T1" fmla="*/ 620 h 313"/>
                <a:gd name="T2" fmla="*/ 38 w 601"/>
                <a:gd name="T3" fmla="*/ 610 h 313"/>
                <a:gd name="T4" fmla="*/ 0 w 601"/>
                <a:gd name="T5" fmla="*/ 570 h 313"/>
                <a:gd name="T6" fmla="*/ 4 w 601"/>
                <a:gd name="T7" fmla="*/ 0 h 313"/>
                <a:gd name="T8" fmla="*/ 1192 w 601"/>
                <a:gd name="T9" fmla="*/ 10 h 313"/>
                <a:gd name="T10" fmla="*/ 1188 w 601"/>
                <a:gd name="T11" fmla="*/ 580 h 313"/>
                <a:gd name="T12" fmla="*/ 1148 w 601"/>
                <a:gd name="T13" fmla="*/ 620 h 3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1" h="313">
                  <a:moveTo>
                    <a:pt x="579" y="313"/>
                  </a:moveTo>
                  <a:cubicBezTo>
                    <a:pt x="19" y="308"/>
                    <a:pt x="19" y="308"/>
                    <a:pt x="19" y="308"/>
                  </a:cubicBezTo>
                  <a:cubicBezTo>
                    <a:pt x="8" y="308"/>
                    <a:pt x="0" y="299"/>
                    <a:pt x="0" y="288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601" y="5"/>
                    <a:pt x="601" y="5"/>
                    <a:pt x="601" y="5"/>
                  </a:cubicBezTo>
                  <a:cubicBezTo>
                    <a:pt x="599" y="293"/>
                    <a:pt x="599" y="293"/>
                    <a:pt x="599" y="293"/>
                  </a:cubicBezTo>
                  <a:cubicBezTo>
                    <a:pt x="599" y="304"/>
                    <a:pt x="590" y="313"/>
                    <a:pt x="579" y="313"/>
                  </a:cubicBezTo>
                </a:path>
              </a:pathLst>
            </a:custGeom>
            <a:solidFill>
              <a:srgbClr val="F5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48" name="Freeform 22"/>
            <p:cNvSpPr/>
            <p:nvPr/>
          </p:nvSpPr>
          <p:spPr bwMode="auto">
            <a:xfrm>
              <a:off x="1924" y="361"/>
              <a:ext cx="1188" cy="14"/>
            </a:xfrm>
            <a:custGeom>
              <a:avLst/>
              <a:gdLst>
                <a:gd name="T0" fmla="*/ 0 w 1188"/>
                <a:gd name="T1" fmla="*/ 2 h 14"/>
                <a:gd name="T2" fmla="*/ 0 w 1188"/>
                <a:gd name="T3" fmla="*/ 4 h 14"/>
                <a:gd name="T4" fmla="*/ 1188 w 1188"/>
                <a:gd name="T5" fmla="*/ 14 h 14"/>
                <a:gd name="T6" fmla="*/ 1188 w 1188"/>
                <a:gd name="T7" fmla="*/ 10 h 14"/>
                <a:gd name="T8" fmla="*/ 0 w 1188"/>
                <a:gd name="T9" fmla="*/ 0 h 14"/>
                <a:gd name="T10" fmla="*/ 0 w 1188"/>
                <a:gd name="T11" fmla="*/ 4 h 14"/>
                <a:gd name="T12" fmla="*/ 0 w 1188"/>
                <a:gd name="T13" fmla="*/ 2 h 14"/>
                <a:gd name="T14" fmla="*/ 0 w 1188"/>
                <a:gd name="T15" fmla="*/ 4 h 14"/>
                <a:gd name="T16" fmla="*/ 1188 w 1188"/>
                <a:gd name="T17" fmla="*/ 14 h 14"/>
                <a:gd name="T18" fmla="*/ 1188 w 1188"/>
                <a:gd name="T19" fmla="*/ 10 h 14"/>
                <a:gd name="T20" fmla="*/ 0 w 1188"/>
                <a:gd name="T21" fmla="*/ 0 h 14"/>
                <a:gd name="T22" fmla="*/ 0 w 1188"/>
                <a:gd name="T23" fmla="*/ 4 h 14"/>
                <a:gd name="T24" fmla="*/ 0 w 1188"/>
                <a:gd name="T25" fmla="*/ 2 h 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88" h="14">
                  <a:moveTo>
                    <a:pt x="0" y="2"/>
                  </a:moveTo>
                  <a:lnTo>
                    <a:pt x="0" y="4"/>
                  </a:lnTo>
                  <a:lnTo>
                    <a:pt x="1188" y="14"/>
                  </a:lnTo>
                  <a:lnTo>
                    <a:pt x="1188" y="1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4"/>
                  </a:lnTo>
                  <a:lnTo>
                    <a:pt x="1188" y="14"/>
                  </a:lnTo>
                  <a:lnTo>
                    <a:pt x="1188" y="1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49" name="Freeform 23"/>
            <p:cNvSpPr/>
            <p:nvPr/>
          </p:nvSpPr>
          <p:spPr bwMode="auto">
            <a:xfrm>
              <a:off x="1924" y="361"/>
              <a:ext cx="1188" cy="14"/>
            </a:xfrm>
            <a:custGeom>
              <a:avLst/>
              <a:gdLst>
                <a:gd name="T0" fmla="*/ 0 w 1188"/>
                <a:gd name="T1" fmla="*/ 2 h 14"/>
                <a:gd name="T2" fmla="*/ 0 w 1188"/>
                <a:gd name="T3" fmla="*/ 4 h 14"/>
                <a:gd name="T4" fmla="*/ 1188 w 1188"/>
                <a:gd name="T5" fmla="*/ 14 h 14"/>
                <a:gd name="T6" fmla="*/ 1188 w 1188"/>
                <a:gd name="T7" fmla="*/ 10 h 14"/>
                <a:gd name="T8" fmla="*/ 0 w 1188"/>
                <a:gd name="T9" fmla="*/ 0 h 14"/>
                <a:gd name="T10" fmla="*/ 0 w 1188"/>
                <a:gd name="T11" fmla="*/ 4 h 14"/>
                <a:gd name="T12" fmla="*/ 0 w 1188"/>
                <a:gd name="T13" fmla="*/ 2 h 14"/>
                <a:gd name="T14" fmla="*/ 0 w 1188"/>
                <a:gd name="T15" fmla="*/ 4 h 14"/>
                <a:gd name="T16" fmla="*/ 1188 w 1188"/>
                <a:gd name="T17" fmla="*/ 14 h 14"/>
                <a:gd name="T18" fmla="*/ 1188 w 1188"/>
                <a:gd name="T19" fmla="*/ 10 h 14"/>
                <a:gd name="T20" fmla="*/ 0 w 1188"/>
                <a:gd name="T21" fmla="*/ 0 h 14"/>
                <a:gd name="T22" fmla="*/ 0 w 1188"/>
                <a:gd name="T23" fmla="*/ 4 h 14"/>
                <a:gd name="T24" fmla="*/ 0 w 1188"/>
                <a:gd name="T25" fmla="*/ 2 h 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88" h="14">
                  <a:moveTo>
                    <a:pt x="0" y="2"/>
                  </a:moveTo>
                  <a:lnTo>
                    <a:pt x="0" y="4"/>
                  </a:lnTo>
                  <a:lnTo>
                    <a:pt x="1188" y="14"/>
                  </a:lnTo>
                  <a:lnTo>
                    <a:pt x="1188" y="1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4"/>
                  </a:lnTo>
                  <a:lnTo>
                    <a:pt x="1188" y="14"/>
                  </a:lnTo>
                  <a:lnTo>
                    <a:pt x="1188" y="1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50" name="Freeform 24"/>
            <p:cNvSpPr>
              <a:spLocks noEditPoints="1"/>
            </p:cNvSpPr>
            <p:nvPr/>
          </p:nvSpPr>
          <p:spPr bwMode="auto">
            <a:xfrm>
              <a:off x="1837" y="348"/>
              <a:ext cx="1364" cy="27"/>
            </a:xfrm>
            <a:custGeom>
              <a:avLst/>
              <a:gdLst>
                <a:gd name="T0" fmla="*/ 0 w 688"/>
                <a:gd name="T1" fmla="*/ 15 h 14"/>
                <a:gd name="T2" fmla="*/ 0 w 688"/>
                <a:gd name="T3" fmla="*/ 15 h 14"/>
                <a:gd name="T4" fmla="*/ 0 w 688"/>
                <a:gd name="T5" fmla="*/ 15 h 14"/>
                <a:gd name="T6" fmla="*/ 0 w 688"/>
                <a:gd name="T7" fmla="*/ 15 h 14"/>
                <a:gd name="T8" fmla="*/ 1360 w 688"/>
                <a:gd name="T9" fmla="*/ 10 h 14"/>
                <a:gd name="T10" fmla="*/ 1362 w 688"/>
                <a:gd name="T11" fmla="*/ 25 h 14"/>
                <a:gd name="T12" fmla="*/ 1275 w 688"/>
                <a:gd name="T13" fmla="*/ 25 h 14"/>
                <a:gd name="T14" fmla="*/ 1275 w 688"/>
                <a:gd name="T15" fmla="*/ 25 h 14"/>
                <a:gd name="T16" fmla="*/ 1275 w 688"/>
                <a:gd name="T17" fmla="*/ 27 h 14"/>
                <a:gd name="T18" fmla="*/ 1275 w 688"/>
                <a:gd name="T19" fmla="*/ 27 h 14"/>
                <a:gd name="T20" fmla="*/ 1364 w 688"/>
                <a:gd name="T21" fmla="*/ 27 h 14"/>
                <a:gd name="T22" fmla="*/ 1364 w 688"/>
                <a:gd name="T23" fmla="*/ 10 h 14"/>
                <a:gd name="T24" fmla="*/ 1360 w 688"/>
                <a:gd name="T25" fmla="*/ 10 h 14"/>
                <a:gd name="T26" fmla="*/ 0 w 688"/>
                <a:gd name="T27" fmla="*/ 8 h 14"/>
                <a:gd name="T28" fmla="*/ 0 w 688"/>
                <a:gd name="T29" fmla="*/ 15 h 14"/>
                <a:gd name="T30" fmla="*/ 0 w 688"/>
                <a:gd name="T31" fmla="*/ 8 h 14"/>
                <a:gd name="T32" fmla="*/ 0 w 688"/>
                <a:gd name="T33" fmla="*/ 8 h 14"/>
                <a:gd name="T34" fmla="*/ 0 w 688"/>
                <a:gd name="T35" fmla="*/ 8 h 14"/>
                <a:gd name="T36" fmla="*/ 0 w 688"/>
                <a:gd name="T37" fmla="*/ 8 h 14"/>
                <a:gd name="T38" fmla="*/ 0 w 688"/>
                <a:gd name="T39" fmla="*/ 15 h 14"/>
                <a:gd name="T40" fmla="*/ 0 w 688"/>
                <a:gd name="T41" fmla="*/ 8 h 14"/>
                <a:gd name="T42" fmla="*/ 0 w 688"/>
                <a:gd name="T43" fmla="*/ 0 h 14"/>
                <a:gd name="T44" fmla="*/ 0 w 688"/>
                <a:gd name="T45" fmla="*/ 15 h 14"/>
                <a:gd name="T46" fmla="*/ 87 w 688"/>
                <a:gd name="T47" fmla="*/ 17 h 14"/>
                <a:gd name="T48" fmla="*/ 87 w 688"/>
                <a:gd name="T49" fmla="*/ 15 h 14"/>
                <a:gd name="T50" fmla="*/ 87 w 688"/>
                <a:gd name="T51" fmla="*/ 15 h 14"/>
                <a:gd name="T52" fmla="*/ 2 w 688"/>
                <a:gd name="T53" fmla="*/ 15 h 14"/>
                <a:gd name="T54" fmla="*/ 4 w 688"/>
                <a:gd name="T55" fmla="*/ 0 h 14"/>
                <a:gd name="T56" fmla="*/ 0 w 688"/>
                <a:gd name="T57" fmla="*/ 0 h 1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688" h="14"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moveTo>
                    <a:pt x="686" y="5"/>
                  </a:moveTo>
                  <a:cubicBezTo>
                    <a:pt x="686" y="8"/>
                    <a:pt x="687" y="10"/>
                    <a:pt x="687" y="13"/>
                  </a:cubicBezTo>
                  <a:cubicBezTo>
                    <a:pt x="643" y="13"/>
                    <a:pt x="643" y="13"/>
                    <a:pt x="643" y="13"/>
                  </a:cubicBezTo>
                  <a:cubicBezTo>
                    <a:pt x="643" y="13"/>
                    <a:pt x="643" y="13"/>
                    <a:pt x="643" y="13"/>
                  </a:cubicBezTo>
                  <a:cubicBezTo>
                    <a:pt x="643" y="14"/>
                    <a:pt x="643" y="14"/>
                    <a:pt x="643" y="14"/>
                  </a:cubicBezTo>
                  <a:cubicBezTo>
                    <a:pt x="643" y="14"/>
                    <a:pt x="643" y="14"/>
                    <a:pt x="643" y="14"/>
                  </a:cubicBezTo>
                  <a:cubicBezTo>
                    <a:pt x="688" y="14"/>
                    <a:pt x="688" y="14"/>
                    <a:pt x="688" y="14"/>
                  </a:cubicBezTo>
                  <a:cubicBezTo>
                    <a:pt x="688" y="5"/>
                    <a:pt x="688" y="5"/>
                    <a:pt x="688" y="5"/>
                  </a:cubicBezTo>
                  <a:cubicBezTo>
                    <a:pt x="686" y="5"/>
                    <a:pt x="686" y="5"/>
                    <a:pt x="686" y="5"/>
                  </a:cubicBezTo>
                  <a:moveTo>
                    <a:pt x="0" y="4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moveTo>
                    <a:pt x="0" y="4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0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5"/>
                    <a:pt x="1" y="2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0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51" name="Freeform 25"/>
            <p:cNvSpPr/>
            <p:nvPr/>
          </p:nvSpPr>
          <p:spPr bwMode="auto">
            <a:xfrm>
              <a:off x="1839" y="348"/>
              <a:ext cx="1360" cy="25"/>
            </a:xfrm>
            <a:custGeom>
              <a:avLst/>
              <a:gdLst>
                <a:gd name="T0" fmla="*/ 2 w 686"/>
                <a:gd name="T1" fmla="*/ 0 h 13"/>
                <a:gd name="T2" fmla="*/ 0 w 686"/>
                <a:gd name="T3" fmla="*/ 15 h 13"/>
                <a:gd name="T4" fmla="*/ 85 w 686"/>
                <a:gd name="T5" fmla="*/ 15 h 13"/>
                <a:gd name="T6" fmla="*/ 85 w 686"/>
                <a:gd name="T7" fmla="*/ 13 h 13"/>
                <a:gd name="T8" fmla="*/ 1273 w 686"/>
                <a:gd name="T9" fmla="*/ 23 h 13"/>
                <a:gd name="T10" fmla="*/ 1273 w 686"/>
                <a:gd name="T11" fmla="*/ 25 h 13"/>
                <a:gd name="T12" fmla="*/ 1360 w 686"/>
                <a:gd name="T13" fmla="*/ 25 h 13"/>
                <a:gd name="T14" fmla="*/ 1358 w 686"/>
                <a:gd name="T15" fmla="*/ 10 h 13"/>
                <a:gd name="T16" fmla="*/ 2 w 686"/>
                <a:gd name="T17" fmla="*/ 0 h 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86" h="13">
                  <a:moveTo>
                    <a:pt x="1" y="0"/>
                  </a:moveTo>
                  <a:cubicBezTo>
                    <a:pt x="0" y="2"/>
                    <a:pt x="0" y="5"/>
                    <a:pt x="0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642" y="12"/>
                    <a:pt x="642" y="12"/>
                    <a:pt x="642" y="12"/>
                  </a:cubicBezTo>
                  <a:cubicBezTo>
                    <a:pt x="642" y="13"/>
                    <a:pt x="642" y="13"/>
                    <a:pt x="642" y="13"/>
                  </a:cubicBezTo>
                  <a:cubicBezTo>
                    <a:pt x="686" y="13"/>
                    <a:pt x="686" y="13"/>
                    <a:pt x="686" y="13"/>
                  </a:cubicBezTo>
                  <a:cubicBezTo>
                    <a:pt x="686" y="10"/>
                    <a:pt x="685" y="8"/>
                    <a:pt x="685" y="5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D0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52" name="Freeform 26"/>
            <p:cNvSpPr>
              <a:spLocks noEditPoints="1"/>
            </p:cNvSpPr>
            <p:nvPr/>
          </p:nvSpPr>
          <p:spPr bwMode="auto">
            <a:xfrm>
              <a:off x="3092" y="373"/>
              <a:ext cx="20" cy="2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2 h 2"/>
                <a:gd name="T6" fmla="*/ 20 w 20"/>
                <a:gd name="T7" fmla="*/ 2 h 2"/>
                <a:gd name="T8" fmla="*/ 0 w 20"/>
                <a:gd name="T9" fmla="*/ 2 h 2"/>
                <a:gd name="T10" fmla="*/ 20 w 20"/>
                <a:gd name="T11" fmla="*/ 0 h 2"/>
                <a:gd name="T12" fmla="*/ 20 w 20"/>
                <a:gd name="T13" fmla="*/ 0 h 2"/>
                <a:gd name="T14" fmla="*/ 20 w 20"/>
                <a:gd name="T15" fmla="*/ 0 h 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2"/>
                  </a:lnTo>
                  <a:lnTo>
                    <a:pt x="0" y="2"/>
                  </a:lnTo>
                  <a:close/>
                  <a:moveTo>
                    <a:pt x="20" y="0"/>
                  </a:moveTo>
                  <a:lnTo>
                    <a:pt x="20" y="0"/>
                  </a:lnTo>
                  <a:close/>
                </a:path>
              </a:pathLst>
            </a:custGeom>
            <a:solidFill>
              <a:srgbClr val="D0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53" name="Freeform 27"/>
            <p:cNvSpPr>
              <a:spLocks noEditPoints="1"/>
            </p:cNvSpPr>
            <p:nvPr/>
          </p:nvSpPr>
          <p:spPr bwMode="auto">
            <a:xfrm>
              <a:off x="3092" y="373"/>
              <a:ext cx="20" cy="2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2 h 2"/>
                <a:gd name="T6" fmla="*/ 20 w 20"/>
                <a:gd name="T7" fmla="*/ 2 h 2"/>
                <a:gd name="T8" fmla="*/ 0 w 20"/>
                <a:gd name="T9" fmla="*/ 2 h 2"/>
                <a:gd name="T10" fmla="*/ 20 w 20"/>
                <a:gd name="T11" fmla="*/ 0 h 2"/>
                <a:gd name="T12" fmla="*/ 20 w 20"/>
                <a:gd name="T13" fmla="*/ 0 h 2"/>
                <a:gd name="T14" fmla="*/ 20 w 20"/>
                <a:gd name="T15" fmla="*/ 0 h 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2"/>
                  </a:lnTo>
                  <a:lnTo>
                    <a:pt x="0" y="2"/>
                  </a:lnTo>
                  <a:moveTo>
                    <a:pt x="20" y="0"/>
                  </a:moveTo>
                  <a:lnTo>
                    <a:pt x="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54" name="Freeform 28"/>
            <p:cNvSpPr>
              <a:spLocks noEditPoints="1"/>
            </p:cNvSpPr>
            <p:nvPr/>
          </p:nvSpPr>
          <p:spPr bwMode="auto">
            <a:xfrm>
              <a:off x="1924" y="363"/>
              <a:ext cx="1168" cy="12"/>
            </a:xfrm>
            <a:custGeom>
              <a:avLst/>
              <a:gdLst>
                <a:gd name="T0" fmla="*/ 527 w 1168"/>
                <a:gd name="T1" fmla="*/ 6 h 12"/>
                <a:gd name="T2" fmla="*/ 1168 w 1168"/>
                <a:gd name="T3" fmla="*/ 12 h 12"/>
                <a:gd name="T4" fmla="*/ 1168 w 1168"/>
                <a:gd name="T5" fmla="*/ 12 h 12"/>
                <a:gd name="T6" fmla="*/ 527 w 1168"/>
                <a:gd name="T7" fmla="*/ 6 h 12"/>
                <a:gd name="T8" fmla="*/ 0 w 1168"/>
                <a:gd name="T9" fmla="*/ 0 h 12"/>
                <a:gd name="T10" fmla="*/ 0 w 1168"/>
                <a:gd name="T11" fmla="*/ 2 h 12"/>
                <a:gd name="T12" fmla="*/ 0 w 1168"/>
                <a:gd name="T13" fmla="*/ 2 h 12"/>
                <a:gd name="T14" fmla="*/ 0 w 1168"/>
                <a:gd name="T15" fmla="*/ 0 h 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68" h="12">
                  <a:moveTo>
                    <a:pt x="527" y="6"/>
                  </a:moveTo>
                  <a:lnTo>
                    <a:pt x="1168" y="12"/>
                  </a:lnTo>
                  <a:lnTo>
                    <a:pt x="527" y="6"/>
                  </a:lnTo>
                  <a:close/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55" name="Freeform 29"/>
            <p:cNvSpPr>
              <a:spLocks noEditPoints="1"/>
            </p:cNvSpPr>
            <p:nvPr/>
          </p:nvSpPr>
          <p:spPr bwMode="auto">
            <a:xfrm>
              <a:off x="1924" y="363"/>
              <a:ext cx="1168" cy="12"/>
            </a:xfrm>
            <a:custGeom>
              <a:avLst/>
              <a:gdLst>
                <a:gd name="T0" fmla="*/ 527 w 1168"/>
                <a:gd name="T1" fmla="*/ 6 h 12"/>
                <a:gd name="T2" fmla="*/ 1168 w 1168"/>
                <a:gd name="T3" fmla="*/ 12 h 12"/>
                <a:gd name="T4" fmla="*/ 1168 w 1168"/>
                <a:gd name="T5" fmla="*/ 12 h 12"/>
                <a:gd name="T6" fmla="*/ 527 w 1168"/>
                <a:gd name="T7" fmla="*/ 6 h 12"/>
                <a:gd name="T8" fmla="*/ 0 w 1168"/>
                <a:gd name="T9" fmla="*/ 0 h 12"/>
                <a:gd name="T10" fmla="*/ 0 w 1168"/>
                <a:gd name="T11" fmla="*/ 2 h 12"/>
                <a:gd name="T12" fmla="*/ 0 w 1168"/>
                <a:gd name="T13" fmla="*/ 2 h 12"/>
                <a:gd name="T14" fmla="*/ 0 w 1168"/>
                <a:gd name="T15" fmla="*/ 0 h 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68" h="12">
                  <a:moveTo>
                    <a:pt x="527" y="6"/>
                  </a:moveTo>
                  <a:lnTo>
                    <a:pt x="1168" y="12"/>
                  </a:lnTo>
                  <a:lnTo>
                    <a:pt x="527" y="6"/>
                  </a:lnTo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56" name="Freeform 30"/>
            <p:cNvSpPr/>
            <p:nvPr/>
          </p:nvSpPr>
          <p:spPr bwMode="auto">
            <a:xfrm>
              <a:off x="1924" y="361"/>
              <a:ext cx="1188" cy="14"/>
            </a:xfrm>
            <a:custGeom>
              <a:avLst/>
              <a:gdLst>
                <a:gd name="T0" fmla="*/ 0 w 1188"/>
                <a:gd name="T1" fmla="*/ 0 h 14"/>
                <a:gd name="T2" fmla="*/ 0 w 1188"/>
                <a:gd name="T3" fmla="*/ 2 h 14"/>
                <a:gd name="T4" fmla="*/ 0 w 1188"/>
                <a:gd name="T5" fmla="*/ 2 h 14"/>
                <a:gd name="T6" fmla="*/ 0 w 1188"/>
                <a:gd name="T7" fmla="*/ 4 h 14"/>
                <a:gd name="T8" fmla="*/ 527 w 1188"/>
                <a:gd name="T9" fmla="*/ 8 h 14"/>
                <a:gd name="T10" fmla="*/ 1168 w 1188"/>
                <a:gd name="T11" fmla="*/ 14 h 14"/>
                <a:gd name="T12" fmla="*/ 1188 w 1188"/>
                <a:gd name="T13" fmla="*/ 14 h 14"/>
                <a:gd name="T14" fmla="*/ 1188 w 1188"/>
                <a:gd name="T15" fmla="*/ 12 h 14"/>
                <a:gd name="T16" fmla="*/ 1188 w 1188"/>
                <a:gd name="T17" fmla="*/ 12 h 14"/>
                <a:gd name="T18" fmla="*/ 1188 w 1188"/>
                <a:gd name="T19" fmla="*/ 10 h 14"/>
                <a:gd name="T20" fmla="*/ 0 w 1188"/>
                <a:gd name="T21" fmla="*/ 0 h 1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88" h="14">
                  <a:moveTo>
                    <a:pt x="0" y="0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527" y="8"/>
                  </a:lnTo>
                  <a:lnTo>
                    <a:pt x="1168" y="14"/>
                  </a:lnTo>
                  <a:lnTo>
                    <a:pt x="1188" y="14"/>
                  </a:lnTo>
                  <a:lnTo>
                    <a:pt x="1188" y="12"/>
                  </a:lnTo>
                  <a:lnTo>
                    <a:pt x="1188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57" name="Freeform 31"/>
            <p:cNvSpPr/>
            <p:nvPr/>
          </p:nvSpPr>
          <p:spPr bwMode="auto">
            <a:xfrm>
              <a:off x="1924" y="361"/>
              <a:ext cx="1188" cy="14"/>
            </a:xfrm>
            <a:custGeom>
              <a:avLst/>
              <a:gdLst>
                <a:gd name="T0" fmla="*/ 0 w 1188"/>
                <a:gd name="T1" fmla="*/ 0 h 14"/>
                <a:gd name="T2" fmla="*/ 0 w 1188"/>
                <a:gd name="T3" fmla="*/ 2 h 14"/>
                <a:gd name="T4" fmla="*/ 0 w 1188"/>
                <a:gd name="T5" fmla="*/ 2 h 14"/>
                <a:gd name="T6" fmla="*/ 0 w 1188"/>
                <a:gd name="T7" fmla="*/ 4 h 14"/>
                <a:gd name="T8" fmla="*/ 527 w 1188"/>
                <a:gd name="T9" fmla="*/ 8 h 14"/>
                <a:gd name="T10" fmla="*/ 1168 w 1188"/>
                <a:gd name="T11" fmla="*/ 14 h 14"/>
                <a:gd name="T12" fmla="*/ 1188 w 1188"/>
                <a:gd name="T13" fmla="*/ 14 h 14"/>
                <a:gd name="T14" fmla="*/ 1188 w 1188"/>
                <a:gd name="T15" fmla="*/ 12 h 14"/>
                <a:gd name="T16" fmla="*/ 1188 w 1188"/>
                <a:gd name="T17" fmla="*/ 12 h 14"/>
                <a:gd name="T18" fmla="*/ 1188 w 1188"/>
                <a:gd name="T19" fmla="*/ 10 h 14"/>
                <a:gd name="T20" fmla="*/ 0 w 1188"/>
                <a:gd name="T21" fmla="*/ 0 h 1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88" h="14">
                  <a:moveTo>
                    <a:pt x="0" y="0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527" y="8"/>
                  </a:lnTo>
                  <a:lnTo>
                    <a:pt x="1168" y="14"/>
                  </a:lnTo>
                  <a:lnTo>
                    <a:pt x="1188" y="14"/>
                  </a:lnTo>
                  <a:lnTo>
                    <a:pt x="1188" y="12"/>
                  </a:lnTo>
                  <a:lnTo>
                    <a:pt x="1188" y="1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58" name="Freeform 32"/>
            <p:cNvSpPr/>
            <p:nvPr/>
          </p:nvSpPr>
          <p:spPr bwMode="auto">
            <a:xfrm>
              <a:off x="2265" y="798"/>
              <a:ext cx="250" cy="130"/>
            </a:xfrm>
            <a:custGeom>
              <a:avLst/>
              <a:gdLst>
                <a:gd name="T0" fmla="*/ 248 w 250"/>
                <a:gd name="T1" fmla="*/ 130 h 130"/>
                <a:gd name="T2" fmla="*/ 0 w 250"/>
                <a:gd name="T3" fmla="*/ 128 h 130"/>
                <a:gd name="T4" fmla="*/ 2 w 250"/>
                <a:gd name="T5" fmla="*/ 0 h 130"/>
                <a:gd name="T6" fmla="*/ 250 w 250"/>
                <a:gd name="T7" fmla="*/ 2 h 130"/>
                <a:gd name="T8" fmla="*/ 248 w 250"/>
                <a:gd name="T9" fmla="*/ 130 h 1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0" h="130">
                  <a:moveTo>
                    <a:pt x="248" y="130"/>
                  </a:moveTo>
                  <a:lnTo>
                    <a:pt x="0" y="128"/>
                  </a:lnTo>
                  <a:lnTo>
                    <a:pt x="2" y="0"/>
                  </a:lnTo>
                  <a:lnTo>
                    <a:pt x="250" y="2"/>
                  </a:lnTo>
                  <a:lnTo>
                    <a:pt x="248" y="130"/>
                  </a:lnTo>
                  <a:close/>
                </a:path>
              </a:pathLst>
            </a:custGeom>
            <a:solidFill>
              <a:srgbClr val="E3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59" name="Freeform 33"/>
            <p:cNvSpPr/>
            <p:nvPr/>
          </p:nvSpPr>
          <p:spPr bwMode="auto">
            <a:xfrm>
              <a:off x="2265" y="796"/>
              <a:ext cx="250" cy="134"/>
            </a:xfrm>
            <a:custGeom>
              <a:avLst/>
              <a:gdLst>
                <a:gd name="T0" fmla="*/ 248 w 250"/>
                <a:gd name="T1" fmla="*/ 132 h 134"/>
                <a:gd name="T2" fmla="*/ 248 w 250"/>
                <a:gd name="T3" fmla="*/ 132 h 134"/>
                <a:gd name="T4" fmla="*/ 2 w 250"/>
                <a:gd name="T5" fmla="*/ 130 h 134"/>
                <a:gd name="T6" fmla="*/ 4 w 250"/>
                <a:gd name="T7" fmla="*/ 2 h 134"/>
                <a:gd name="T8" fmla="*/ 248 w 250"/>
                <a:gd name="T9" fmla="*/ 4 h 134"/>
                <a:gd name="T10" fmla="*/ 246 w 250"/>
                <a:gd name="T11" fmla="*/ 132 h 134"/>
                <a:gd name="T12" fmla="*/ 248 w 250"/>
                <a:gd name="T13" fmla="*/ 132 h 134"/>
                <a:gd name="T14" fmla="*/ 248 w 250"/>
                <a:gd name="T15" fmla="*/ 132 h 134"/>
                <a:gd name="T16" fmla="*/ 248 w 250"/>
                <a:gd name="T17" fmla="*/ 132 h 134"/>
                <a:gd name="T18" fmla="*/ 250 w 250"/>
                <a:gd name="T19" fmla="*/ 132 h 134"/>
                <a:gd name="T20" fmla="*/ 250 w 250"/>
                <a:gd name="T21" fmla="*/ 2 h 134"/>
                <a:gd name="T22" fmla="*/ 0 w 250"/>
                <a:gd name="T23" fmla="*/ 0 h 134"/>
                <a:gd name="T24" fmla="*/ 0 w 250"/>
                <a:gd name="T25" fmla="*/ 132 h 134"/>
                <a:gd name="T26" fmla="*/ 250 w 250"/>
                <a:gd name="T27" fmla="*/ 134 h 134"/>
                <a:gd name="T28" fmla="*/ 250 w 250"/>
                <a:gd name="T29" fmla="*/ 132 h 134"/>
                <a:gd name="T30" fmla="*/ 248 w 250"/>
                <a:gd name="T31" fmla="*/ 132 h 13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50" h="134">
                  <a:moveTo>
                    <a:pt x="248" y="132"/>
                  </a:moveTo>
                  <a:lnTo>
                    <a:pt x="248" y="132"/>
                  </a:lnTo>
                  <a:lnTo>
                    <a:pt x="2" y="130"/>
                  </a:lnTo>
                  <a:lnTo>
                    <a:pt x="4" y="2"/>
                  </a:lnTo>
                  <a:lnTo>
                    <a:pt x="248" y="4"/>
                  </a:lnTo>
                  <a:lnTo>
                    <a:pt x="246" y="132"/>
                  </a:lnTo>
                  <a:lnTo>
                    <a:pt x="248" y="132"/>
                  </a:lnTo>
                  <a:lnTo>
                    <a:pt x="250" y="132"/>
                  </a:lnTo>
                  <a:lnTo>
                    <a:pt x="250" y="2"/>
                  </a:lnTo>
                  <a:lnTo>
                    <a:pt x="0" y="0"/>
                  </a:lnTo>
                  <a:lnTo>
                    <a:pt x="0" y="132"/>
                  </a:lnTo>
                  <a:lnTo>
                    <a:pt x="250" y="134"/>
                  </a:lnTo>
                  <a:lnTo>
                    <a:pt x="250" y="132"/>
                  </a:lnTo>
                  <a:lnTo>
                    <a:pt x="248" y="132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60" name="Freeform 34"/>
            <p:cNvSpPr/>
            <p:nvPr/>
          </p:nvSpPr>
          <p:spPr bwMode="auto">
            <a:xfrm>
              <a:off x="2265" y="800"/>
              <a:ext cx="250" cy="130"/>
            </a:xfrm>
            <a:custGeom>
              <a:avLst/>
              <a:gdLst>
                <a:gd name="T0" fmla="*/ 250 w 250"/>
                <a:gd name="T1" fmla="*/ 130 h 130"/>
                <a:gd name="T2" fmla="*/ 0 w 250"/>
                <a:gd name="T3" fmla="*/ 128 h 130"/>
                <a:gd name="T4" fmla="*/ 0 w 250"/>
                <a:gd name="T5" fmla="*/ 126 h 130"/>
                <a:gd name="T6" fmla="*/ 246 w 250"/>
                <a:gd name="T7" fmla="*/ 128 h 130"/>
                <a:gd name="T8" fmla="*/ 248 w 250"/>
                <a:gd name="T9" fmla="*/ 0 h 130"/>
                <a:gd name="T10" fmla="*/ 250 w 250"/>
                <a:gd name="T11" fmla="*/ 0 h 130"/>
                <a:gd name="T12" fmla="*/ 250 w 250"/>
                <a:gd name="T13" fmla="*/ 130 h 1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50" h="130">
                  <a:moveTo>
                    <a:pt x="250" y="130"/>
                  </a:moveTo>
                  <a:lnTo>
                    <a:pt x="0" y="128"/>
                  </a:lnTo>
                  <a:lnTo>
                    <a:pt x="0" y="126"/>
                  </a:lnTo>
                  <a:lnTo>
                    <a:pt x="246" y="128"/>
                  </a:lnTo>
                  <a:lnTo>
                    <a:pt x="248" y="0"/>
                  </a:lnTo>
                  <a:lnTo>
                    <a:pt x="250" y="0"/>
                  </a:lnTo>
                  <a:lnTo>
                    <a:pt x="25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61" name="Freeform 35"/>
            <p:cNvSpPr/>
            <p:nvPr/>
          </p:nvSpPr>
          <p:spPr bwMode="auto">
            <a:xfrm>
              <a:off x="1974" y="439"/>
              <a:ext cx="1086" cy="339"/>
            </a:xfrm>
            <a:custGeom>
              <a:avLst/>
              <a:gdLst>
                <a:gd name="T0" fmla="*/ 1084 w 1086"/>
                <a:gd name="T1" fmla="*/ 339 h 339"/>
                <a:gd name="T2" fmla="*/ 0 w 1086"/>
                <a:gd name="T3" fmla="*/ 329 h 339"/>
                <a:gd name="T4" fmla="*/ 2 w 1086"/>
                <a:gd name="T5" fmla="*/ 0 h 339"/>
                <a:gd name="T6" fmla="*/ 1086 w 1086"/>
                <a:gd name="T7" fmla="*/ 10 h 339"/>
                <a:gd name="T8" fmla="*/ 1084 w 1086"/>
                <a:gd name="T9" fmla="*/ 339 h 3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86" h="339">
                  <a:moveTo>
                    <a:pt x="1084" y="339"/>
                  </a:moveTo>
                  <a:lnTo>
                    <a:pt x="0" y="329"/>
                  </a:lnTo>
                  <a:lnTo>
                    <a:pt x="2" y="0"/>
                  </a:lnTo>
                  <a:lnTo>
                    <a:pt x="1086" y="10"/>
                  </a:lnTo>
                  <a:lnTo>
                    <a:pt x="1084" y="339"/>
                  </a:lnTo>
                  <a:close/>
                </a:path>
              </a:pathLst>
            </a:custGeom>
            <a:solidFill>
              <a:srgbClr val="E3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62" name="Freeform 36"/>
            <p:cNvSpPr/>
            <p:nvPr/>
          </p:nvSpPr>
          <p:spPr bwMode="auto">
            <a:xfrm>
              <a:off x="1974" y="439"/>
              <a:ext cx="1086" cy="339"/>
            </a:xfrm>
            <a:custGeom>
              <a:avLst/>
              <a:gdLst>
                <a:gd name="T0" fmla="*/ 1084 w 1086"/>
                <a:gd name="T1" fmla="*/ 339 h 339"/>
                <a:gd name="T2" fmla="*/ 0 w 1086"/>
                <a:gd name="T3" fmla="*/ 329 h 339"/>
                <a:gd name="T4" fmla="*/ 2 w 1086"/>
                <a:gd name="T5" fmla="*/ 0 h 339"/>
                <a:gd name="T6" fmla="*/ 1086 w 1086"/>
                <a:gd name="T7" fmla="*/ 10 h 339"/>
                <a:gd name="T8" fmla="*/ 1084 w 1086"/>
                <a:gd name="T9" fmla="*/ 339 h 3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86" h="339">
                  <a:moveTo>
                    <a:pt x="1084" y="339"/>
                  </a:moveTo>
                  <a:lnTo>
                    <a:pt x="0" y="329"/>
                  </a:lnTo>
                  <a:lnTo>
                    <a:pt x="2" y="0"/>
                  </a:lnTo>
                  <a:lnTo>
                    <a:pt x="1086" y="10"/>
                  </a:lnTo>
                  <a:lnTo>
                    <a:pt x="1084" y="3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63" name="Freeform 37"/>
            <p:cNvSpPr/>
            <p:nvPr/>
          </p:nvSpPr>
          <p:spPr bwMode="auto">
            <a:xfrm>
              <a:off x="1968" y="435"/>
              <a:ext cx="1098" cy="347"/>
            </a:xfrm>
            <a:custGeom>
              <a:avLst/>
              <a:gdLst>
                <a:gd name="T0" fmla="*/ 1090 w 1098"/>
                <a:gd name="T1" fmla="*/ 343 h 347"/>
                <a:gd name="T2" fmla="*/ 1090 w 1098"/>
                <a:gd name="T3" fmla="*/ 337 h 347"/>
                <a:gd name="T4" fmla="*/ 10 w 1098"/>
                <a:gd name="T5" fmla="*/ 329 h 347"/>
                <a:gd name="T6" fmla="*/ 14 w 1098"/>
                <a:gd name="T7" fmla="*/ 10 h 347"/>
                <a:gd name="T8" fmla="*/ 1086 w 1098"/>
                <a:gd name="T9" fmla="*/ 18 h 347"/>
                <a:gd name="T10" fmla="*/ 1084 w 1098"/>
                <a:gd name="T11" fmla="*/ 343 h 347"/>
                <a:gd name="T12" fmla="*/ 1090 w 1098"/>
                <a:gd name="T13" fmla="*/ 343 h 347"/>
                <a:gd name="T14" fmla="*/ 1090 w 1098"/>
                <a:gd name="T15" fmla="*/ 337 h 347"/>
                <a:gd name="T16" fmla="*/ 1090 w 1098"/>
                <a:gd name="T17" fmla="*/ 343 h 347"/>
                <a:gd name="T18" fmla="*/ 1094 w 1098"/>
                <a:gd name="T19" fmla="*/ 343 h 347"/>
                <a:gd name="T20" fmla="*/ 1098 w 1098"/>
                <a:gd name="T21" fmla="*/ 8 h 347"/>
                <a:gd name="T22" fmla="*/ 2 w 1098"/>
                <a:gd name="T23" fmla="*/ 0 h 347"/>
                <a:gd name="T24" fmla="*/ 0 w 1098"/>
                <a:gd name="T25" fmla="*/ 339 h 347"/>
                <a:gd name="T26" fmla="*/ 1094 w 1098"/>
                <a:gd name="T27" fmla="*/ 347 h 347"/>
                <a:gd name="T28" fmla="*/ 1094 w 1098"/>
                <a:gd name="T29" fmla="*/ 343 h 347"/>
                <a:gd name="T30" fmla="*/ 1090 w 1098"/>
                <a:gd name="T31" fmla="*/ 343 h 34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098" h="347">
                  <a:moveTo>
                    <a:pt x="1090" y="343"/>
                  </a:moveTo>
                  <a:lnTo>
                    <a:pt x="1090" y="337"/>
                  </a:lnTo>
                  <a:lnTo>
                    <a:pt x="10" y="329"/>
                  </a:lnTo>
                  <a:lnTo>
                    <a:pt x="14" y="10"/>
                  </a:lnTo>
                  <a:lnTo>
                    <a:pt x="1086" y="18"/>
                  </a:lnTo>
                  <a:lnTo>
                    <a:pt x="1084" y="343"/>
                  </a:lnTo>
                  <a:lnTo>
                    <a:pt x="1090" y="343"/>
                  </a:lnTo>
                  <a:lnTo>
                    <a:pt x="1090" y="337"/>
                  </a:lnTo>
                  <a:lnTo>
                    <a:pt x="1090" y="343"/>
                  </a:lnTo>
                  <a:lnTo>
                    <a:pt x="1094" y="343"/>
                  </a:lnTo>
                  <a:lnTo>
                    <a:pt x="1098" y="8"/>
                  </a:lnTo>
                  <a:lnTo>
                    <a:pt x="2" y="0"/>
                  </a:lnTo>
                  <a:lnTo>
                    <a:pt x="0" y="339"/>
                  </a:lnTo>
                  <a:lnTo>
                    <a:pt x="1094" y="347"/>
                  </a:lnTo>
                  <a:lnTo>
                    <a:pt x="1094" y="343"/>
                  </a:lnTo>
                  <a:lnTo>
                    <a:pt x="1090" y="343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64" name="Freeform 38"/>
            <p:cNvSpPr/>
            <p:nvPr/>
          </p:nvSpPr>
          <p:spPr bwMode="auto">
            <a:xfrm>
              <a:off x="1968" y="435"/>
              <a:ext cx="1098" cy="347"/>
            </a:xfrm>
            <a:custGeom>
              <a:avLst/>
              <a:gdLst>
                <a:gd name="T0" fmla="*/ 1090 w 1098"/>
                <a:gd name="T1" fmla="*/ 343 h 347"/>
                <a:gd name="T2" fmla="*/ 1090 w 1098"/>
                <a:gd name="T3" fmla="*/ 337 h 347"/>
                <a:gd name="T4" fmla="*/ 10 w 1098"/>
                <a:gd name="T5" fmla="*/ 329 h 347"/>
                <a:gd name="T6" fmla="*/ 14 w 1098"/>
                <a:gd name="T7" fmla="*/ 10 h 347"/>
                <a:gd name="T8" fmla="*/ 1086 w 1098"/>
                <a:gd name="T9" fmla="*/ 18 h 347"/>
                <a:gd name="T10" fmla="*/ 1084 w 1098"/>
                <a:gd name="T11" fmla="*/ 343 h 347"/>
                <a:gd name="T12" fmla="*/ 1090 w 1098"/>
                <a:gd name="T13" fmla="*/ 343 h 347"/>
                <a:gd name="T14" fmla="*/ 1090 w 1098"/>
                <a:gd name="T15" fmla="*/ 337 h 347"/>
                <a:gd name="T16" fmla="*/ 1090 w 1098"/>
                <a:gd name="T17" fmla="*/ 343 h 347"/>
                <a:gd name="T18" fmla="*/ 1094 w 1098"/>
                <a:gd name="T19" fmla="*/ 343 h 347"/>
                <a:gd name="T20" fmla="*/ 1098 w 1098"/>
                <a:gd name="T21" fmla="*/ 8 h 347"/>
                <a:gd name="T22" fmla="*/ 2 w 1098"/>
                <a:gd name="T23" fmla="*/ 0 h 347"/>
                <a:gd name="T24" fmla="*/ 0 w 1098"/>
                <a:gd name="T25" fmla="*/ 339 h 347"/>
                <a:gd name="T26" fmla="*/ 1094 w 1098"/>
                <a:gd name="T27" fmla="*/ 347 h 347"/>
                <a:gd name="T28" fmla="*/ 1094 w 1098"/>
                <a:gd name="T29" fmla="*/ 343 h 347"/>
                <a:gd name="T30" fmla="*/ 1090 w 1098"/>
                <a:gd name="T31" fmla="*/ 343 h 34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098" h="347">
                  <a:moveTo>
                    <a:pt x="1090" y="343"/>
                  </a:moveTo>
                  <a:lnTo>
                    <a:pt x="1090" y="337"/>
                  </a:lnTo>
                  <a:lnTo>
                    <a:pt x="10" y="329"/>
                  </a:lnTo>
                  <a:lnTo>
                    <a:pt x="14" y="10"/>
                  </a:lnTo>
                  <a:lnTo>
                    <a:pt x="1086" y="18"/>
                  </a:lnTo>
                  <a:lnTo>
                    <a:pt x="1084" y="343"/>
                  </a:lnTo>
                  <a:lnTo>
                    <a:pt x="1090" y="343"/>
                  </a:lnTo>
                  <a:lnTo>
                    <a:pt x="1090" y="337"/>
                  </a:lnTo>
                  <a:lnTo>
                    <a:pt x="1090" y="343"/>
                  </a:lnTo>
                  <a:lnTo>
                    <a:pt x="1094" y="343"/>
                  </a:lnTo>
                  <a:lnTo>
                    <a:pt x="1098" y="8"/>
                  </a:lnTo>
                  <a:lnTo>
                    <a:pt x="2" y="0"/>
                  </a:lnTo>
                  <a:lnTo>
                    <a:pt x="0" y="339"/>
                  </a:lnTo>
                  <a:lnTo>
                    <a:pt x="1094" y="347"/>
                  </a:lnTo>
                  <a:lnTo>
                    <a:pt x="1094" y="343"/>
                  </a:lnTo>
                  <a:lnTo>
                    <a:pt x="1090" y="34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65" name="Freeform 39"/>
            <p:cNvSpPr/>
            <p:nvPr/>
          </p:nvSpPr>
          <p:spPr bwMode="auto">
            <a:xfrm>
              <a:off x="1974" y="449"/>
              <a:ext cx="1092" cy="333"/>
            </a:xfrm>
            <a:custGeom>
              <a:avLst/>
              <a:gdLst>
                <a:gd name="T0" fmla="*/ 1088 w 1092"/>
                <a:gd name="T1" fmla="*/ 333 h 333"/>
                <a:gd name="T2" fmla="*/ 0 w 1092"/>
                <a:gd name="T3" fmla="*/ 325 h 333"/>
                <a:gd name="T4" fmla="*/ 0 w 1092"/>
                <a:gd name="T5" fmla="*/ 315 h 333"/>
                <a:gd name="T6" fmla="*/ 1078 w 1092"/>
                <a:gd name="T7" fmla="*/ 323 h 333"/>
                <a:gd name="T8" fmla="*/ 1080 w 1092"/>
                <a:gd name="T9" fmla="*/ 0 h 333"/>
                <a:gd name="T10" fmla="*/ 1092 w 1092"/>
                <a:gd name="T11" fmla="*/ 0 h 333"/>
                <a:gd name="T12" fmla="*/ 1088 w 1092"/>
                <a:gd name="T13" fmla="*/ 333 h 3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92" h="333">
                  <a:moveTo>
                    <a:pt x="1088" y="333"/>
                  </a:moveTo>
                  <a:lnTo>
                    <a:pt x="0" y="325"/>
                  </a:lnTo>
                  <a:lnTo>
                    <a:pt x="0" y="315"/>
                  </a:lnTo>
                  <a:lnTo>
                    <a:pt x="1078" y="323"/>
                  </a:lnTo>
                  <a:lnTo>
                    <a:pt x="1080" y="0"/>
                  </a:lnTo>
                  <a:lnTo>
                    <a:pt x="1092" y="0"/>
                  </a:lnTo>
                  <a:lnTo>
                    <a:pt x="1088" y="3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66" name="Freeform 40"/>
            <p:cNvSpPr/>
            <p:nvPr/>
          </p:nvSpPr>
          <p:spPr bwMode="auto">
            <a:xfrm>
              <a:off x="2001" y="530"/>
              <a:ext cx="64" cy="50"/>
            </a:xfrm>
            <a:custGeom>
              <a:avLst/>
              <a:gdLst>
                <a:gd name="T0" fmla="*/ 64 w 32"/>
                <a:gd name="T1" fmla="*/ 50 h 25"/>
                <a:gd name="T2" fmla="*/ 0 w 32"/>
                <a:gd name="T3" fmla="*/ 48 h 25"/>
                <a:gd name="T4" fmla="*/ 0 w 32"/>
                <a:gd name="T5" fmla="*/ 10 h 25"/>
                <a:gd name="T6" fmla="*/ 12 w 32"/>
                <a:gd name="T7" fmla="*/ 0 h 25"/>
                <a:gd name="T8" fmla="*/ 64 w 32"/>
                <a:gd name="T9" fmla="*/ 0 h 25"/>
                <a:gd name="T10" fmla="*/ 64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32" y="25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2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67" name="Freeform 41"/>
            <p:cNvSpPr>
              <a:spLocks noEditPoints="1"/>
            </p:cNvSpPr>
            <p:nvPr/>
          </p:nvSpPr>
          <p:spPr bwMode="auto">
            <a:xfrm>
              <a:off x="1999" y="528"/>
              <a:ext cx="70" cy="52"/>
            </a:xfrm>
            <a:custGeom>
              <a:avLst/>
              <a:gdLst>
                <a:gd name="T0" fmla="*/ 62 w 35"/>
                <a:gd name="T1" fmla="*/ 0 h 26"/>
                <a:gd name="T2" fmla="*/ 8 w 35"/>
                <a:gd name="T3" fmla="*/ 0 h 26"/>
                <a:gd name="T4" fmla="*/ 0 w 35"/>
                <a:gd name="T5" fmla="*/ 8 h 26"/>
                <a:gd name="T6" fmla="*/ 0 w 35"/>
                <a:gd name="T7" fmla="*/ 42 h 26"/>
                <a:gd name="T8" fmla="*/ 8 w 35"/>
                <a:gd name="T9" fmla="*/ 52 h 26"/>
                <a:gd name="T10" fmla="*/ 62 w 35"/>
                <a:gd name="T11" fmla="*/ 52 h 26"/>
                <a:gd name="T12" fmla="*/ 70 w 35"/>
                <a:gd name="T13" fmla="*/ 44 h 26"/>
                <a:gd name="T14" fmla="*/ 70 w 35"/>
                <a:gd name="T15" fmla="*/ 8 h 26"/>
                <a:gd name="T16" fmla="*/ 62 w 35"/>
                <a:gd name="T17" fmla="*/ 0 h 26"/>
                <a:gd name="T18" fmla="*/ 12 w 35"/>
                <a:gd name="T19" fmla="*/ 4 h 26"/>
                <a:gd name="T20" fmla="*/ 56 w 35"/>
                <a:gd name="T21" fmla="*/ 4 h 26"/>
                <a:gd name="T22" fmla="*/ 64 w 35"/>
                <a:gd name="T23" fmla="*/ 14 h 26"/>
                <a:gd name="T24" fmla="*/ 64 w 35"/>
                <a:gd name="T25" fmla="*/ 40 h 26"/>
                <a:gd name="T26" fmla="*/ 56 w 35"/>
                <a:gd name="T27" fmla="*/ 50 h 26"/>
                <a:gd name="T28" fmla="*/ 12 w 35"/>
                <a:gd name="T29" fmla="*/ 50 h 26"/>
                <a:gd name="T30" fmla="*/ 4 w 35"/>
                <a:gd name="T31" fmla="*/ 40 h 26"/>
                <a:gd name="T32" fmla="*/ 4 w 35"/>
                <a:gd name="T33" fmla="*/ 12 h 26"/>
                <a:gd name="T34" fmla="*/ 12 w 35"/>
                <a:gd name="T35" fmla="*/ 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6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4" y="24"/>
                    <a:pt x="35" y="22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2"/>
                    <a:pt x="33" y="0"/>
                    <a:pt x="31" y="0"/>
                  </a:cubicBezTo>
                  <a:close/>
                  <a:moveTo>
                    <a:pt x="6" y="2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2" y="4"/>
                    <a:pt x="32" y="7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0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4" y="2"/>
                    <a:pt x="6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68" name="Freeform 42"/>
            <p:cNvSpPr/>
            <p:nvPr/>
          </p:nvSpPr>
          <p:spPr bwMode="auto">
            <a:xfrm>
              <a:off x="2085" y="530"/>
              <a:ext cx="63" cy="50"/>
            </a:xfrm>
            <a:custGeom>
              <a:avLst/>
              <a:gdLst>
                <a:gd name="T0" fmla="*/ 63 w 32"/>
                <a:gd name="T1" fmla="*/ 50 h 25"/>
                <a:gd name="T2" fmla="*/ 0 w 32"/>
                <a:gd name="T3" fmla="*/ 50 h 25"/>
                <a:gd name="T4" fmla="*/ 0 w 32"/>
                <a:gd name="T5" fmla="*/ 12 h 25"/>
                <a:gd name="T6" fmla="*/ 12 w 32"/>
                <a:gd name="T7" fmla="*/ 0 h 25"/>
                <a:gd name="T8" fmla="*/ 63 w 32"/>
                <a:gd name="T9" fmla="*/ 0 h 25"/>
                <a:gd name="T10" fmla="*/ 63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32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2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69" name="Freeform 43"/>
            <p:cNvSpPr>
              <a:spLocks noEditPoints="1"/>
            </p:cNvSpPr>
            <p:nvPr/>
          </p:nvSpPr>
          <p:spPr bwMode="auto">
            <a:xfrm>
              <a:off x="2083" y="528"/>
              <a:ext cx="67" cy="54"/>
            </a:xfrm>
            <a:custGeom>
              <a:avLst/>
              <a:gdLst>
                <a:gd name="T0" fmla="*/ 61 w 34"/>
                <a:gd name="T1" fmla="*/ 0 h 27"/>
                <a:gd name="T2" fmla="*/ 8 w 34"/>
                <a:gd name="T3" fmla="*/ 0 h 27"/>
                <a:gd name="T4" fmla="*/ 0 w 34"/>
                <a:gd name="T5" fmla="*/ 8 h 27"/>
                <a:gd name="T6" fmla="*/ 0 w 34"/>
                <a:gd name="T7" fmla="*/ 44 h 27"/>
                <a:gd name="T8" fmla="*/ 6 w 34"/>
                <a:gd name="T9" fmla="*/ 52 h 27"/>
                <a:gd name="T10" fmla="*/ 59 w 34"/>
                <a:gd name="T11" fmla="*/ 54 h 27"/>
                <a:gd name="T12" fmla="*/ 67 w 34"/>
                <a:gd name="T13" fmla="*/ 44 h 27"/>
                <a:gd name="T14" fmla="*/ 67 w 34"/>
                <a:gd name="T15" fmla="*/ 10 h 27"/>
                <a:gd name="T16" fmla="*/ 61 w 34"/>
                <a:gd name="T17" fmla="*/ 0 h 27"/>
                <a:gd name="T18" fmla="*/ 12 w 34"/>
                <a:gd name="T19" fmla="*/ 4 h 27"/>
                <a:gd name="T20" fmla="*/ 55 w 34"/>
                <a:gd name="T21" fmla="*/ 4 h 27"/>
                <a:gd name="T22" fmla="*/ 61 w 34"/>
                <a:gd name="T23" fmla="*/ 14 h 27"/>
                <a:gd name="T24" fmla="*/ 61 w 34"/>
                <a:gd name="T25" fmla="*/ 42 h 27"/>
                <a:gd name="T26" fmla="*/ 55 w 34"/>
                <a:gd name="T27" fmla="*/ 50 h 27"/>
                <a:gd name="T28" fmla="*/ 10 w 34"/>
                <a:gd name="T29" fmla="*/ 50 h 27"/>
                <a:gd name="T30" fmla="*/ 4 w 34"/>
                <a:gd name="T31" fmla="*/ 40 h 27"/>
                <a:gd name="T32" fmla="*/ 4 w 34"/>
                <a:gd name="T33" fmla="*/ 14 h 27"/>
                <a:gd name="T34" fmla="*/ 12 w 34"/>
                <a:gd name="T35" fmla="*/ 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1" y="26"/>
                    <a:pt x="3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4" y="25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3" y="0"/>
                    <a:pt x="31" y="0"/>
                  </a:cubicBezTo>
                  <a:close/>
                  <a:moveTo>
                    <a:pt x="6" y="2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1" y="4"/>
                    <a:pt x="31" y="7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3"/>
                    <a:pt x="30" y="25"/>
                    <a:pt x="28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2" y="23"/>
                    <a:pt x="2" y="2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3" y="2"/>
                    <a:pt x="6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70" name="Freeform 44"/>
            <p:cNvSpPr/>
            <p:nvPr/>
          </p:nvSpPr>
          <p:spPr bwMode="auto">
            <a:xfrm>
              <a:off x="2166" y="530"/>
              <a:ext cx="65" cy="50"/>
            </a:xfrm>
            <a:custGeom>
              <a:avLst/>
              <a:gdLst>
                <a:gd name="T0" fmla="*/ 63 w 33"/>
                <a:gd name="T1" fmla="*/ 50 h 25"/>
                <a:gd name="T2" fmla="*/ 0 w 33"/>
                <a:gd name="T3" fmla="*/ 50 h 25"/>
                <a:gd name="T4" fmla="*/ 0 w 33"/>
                <a:gd name="T5" fmla="*/ 12 h 25"/>
                <a:gd name="T6" fmla="*/ 12 w 33"/>
                <a:gd name="T7" fmla="*/ 0 h 25"/>
                <a:gd name="T8" fmla="*/ 65 w 33"/>
                <a:gd name="T9" fmla="*/ 2 h 25"/>
                <a:gd name="T10" fmla="*/ 63 w 33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32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3"/>
                    <a:pt x="3" y="0"/>
                    <a:pt x="6" y="0"/>
                  </a:cubicBezTo>
                  <a:cubicBezTo>
                    <a:pt x="33" y="1"/>
                    <a:pt x="33" y="1"/>
                    <a:pt x="33" y="1"/>
                  </a:cubicBezTo>
                  <a:lnTo>
                    <a:pt x="32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71" name="Freeform 45"/>
            <p:cNvSpPr>
              <a:spLocks noEditPoints="1"/>
            </p:cNvSpPr>
            <p:nvPr/>
          </p:nvSpPr>
          <p:spPr bwMode="auto">
            <a:xfrm>
              <a:off x="2164" y="528"/>
              <a:ext cx="69" cy="54"/>
            </a:xfrm>
            <a:custGeom>
              <a:avLst/>
              <a:gdLst>
                <a:gd name="T0" fmla="*/ 61 w 35"/>
                <a:gd name="T1" fmla="*/ 0 h 27"/>
                <a:gd name="T2" fmla="*/ 8 w 35"/>
                <a:gd name="T3" fmla="*/ 0 h 27"/>
                <a:gd name="T4" fmla="*/ 2 w 35"/>
                <a:gd name="T5" fmla="*/ 10 h 27"/>
                <a:gd name="T6" fmla="*/ 0 w 35"/>
                <a:gd name="T7" fmla="*/ 44 h 27"/>
                <a:gd name="T8" fmla="*/ 8 w 35"/>
                <a:gd name="T9" fmla="*/ 54 h 27"/>
                <a:gd name="T10" fmla="*/ 61 w 35"/>
                <a:gd name="T11" fmla="*/ 54 h 27"/>
                <a:gd name="T12" fmla="*/ 69 w 35"/>
                <a:gd name="T13" fmla="*/ 44 h 27"/>
                <a:gd name="T14" fmla="*/ 69 w 35"/>
                <a:gd name="T15" fmla="*/ 10 h 27"/>
                <a:gd name="T16" fmla="*/ 61 w 35"/>
                <a:gd name="T17" fmla="*/ 0 h 27"/>
                <a:gd name="T18" fmla="*/ 12 w 35"/>
                <a:gd name="T19" fmla="*/ 4 h 27"/>
                <a:gd name="T20" fmla="*/ 55 w 35"/>
                <a:gd name="T21" fmla="*/ 6 h 27"/>
                <a:gd name="T22" fmla="*/ 63 w 35"/>
                <a:gd name="T23" fmla="*/ 14 h 27"/>
                <a:gd name="T24" fmla="*/ 63 w 35"/>
                <a:gd name="T25" fmla="*/ 42 h 27"/>
                <a:gd name="T26" fmla="*/ 55 w 35"/>
                <a:gd name="T27" fmla="*/ 50 h 27"/>
                <a:gd name="T28" fmla="*/ 12 w 35"/>
                <a:gd name="T29" fmla="*/ 50 h 27"/>
                <a:gd name="T30" fmla="*/ 4 w 35"/>
                <a:gd name="T31" fmla="*/ 42 h 27"/>
                <a:gd name="T32" fmla="*/ 4 w 35"/>
                <a:gd name="T33" fmla="*/ 14 h 27"/>
                <a:gd name="T34" fmla="*/ 12 w 35"/>
                <a:gd name="T35" fmla="*/ 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1" y="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3" y="27"/>
                    <a:pt x="35" y="25"/>
                    <a:pt x="35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3"/>
                    <a:pt x="33" y="0"/>
                    <a:pt x="31" y="0"/>
                  </a:cubicBezTo>
                  <a:close/>
                  <a:moveTo>
                    <a:pt x="6" y="2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31" y="3"/>
                    <a:pt x="32" y="5"/>
                    <a:pt x="32" y="7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1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4" y="2"/>
                    <a:pt x="6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72" name="Freeform 46"/>
            <p:cNvSpPr/>
            <p:nvPr/>
          </p:nvSpPr>
          <p:spPr bwMode="auto">
            <a:xfrm>
              <a:off x="2249" y="532"/>
              <a:ext cx="64" cy="50"/>
            </a:xfrm>
            <a:custGeom>
              <a:avLst/>
              <a:gdLst>
                <a:gd name="T0" fmla="*/ 64 w 32"/>
                <a:gd name="T1" fmla="*/ 50 h 25"/>
                <a:gd name="T2" fmla="*/ 0 w 32"/>
                <a:gd name="T3" fmla="*/ 48 h 25"/>
                <a:gd name="T4" fmla="*/ 0 w 32"/>
                <a:gd name="T5" fmla="*/ 10 h 25"/>
                <a:gd name="T6" fmla="*/ 12 w 32"/>
                <a:gd name="T7" fmla="*/ 0 h 25"/>
                <a:gd name="T8" fmla="*/ 64 w 32"/>
                <a:gd name="T9" fmla="*/ 0 h 25"/>
                <a:gd name="T10" fmla="*/ 64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32" y="25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5"/>
                    <a:pt x="32" y="25"/>
                    <a:pt x="32" y="25"/>
                  </a:cubicBezTo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73" name="Freeform 47"/>
            <p:cNvSpPr>
              <a:spLocks noEditPoints="1"/>
            </p:cNvSpPr>
            <p:nvPr/>
          </p:nvSpPr>
          <p:spPr bwMode="auto">
            <a:xfrm>
              <a:off x="2247" y="530"/>
              <a:ext cx="70" cy="52"/>
            </a:xfrm>
            <a:custGeom>
              <a:avLst/>
              <a:gdLst>
                <a:gd name="T0" fmla="*/ 62 w 35"/>
                <a:gd name="T1" fmla="*/ 0 h 26"/>
                <a:gd name="T2" fmla="*/ 8 w 35"/>
                <a:gd name="T3" fmla="*/ 0 h 26"/>
                <a:gd name="T4" fmla="*/ 0 w 35"/>
                <a:gd name="T5" fmla="*/ 8 h 26"/>
                <a:gd name="T6" fmla="*/ 0 w 35"/>
                <a:gd name="T7" fmla="*/ 44 h 26"/>
                <a:gd name="T8" fmla="*/ 8 w 35"/>
                <a:gd name="T9" fmla="*/ 52 h 26"/>
                <a:gd name="T10" fmla="*/ 62 w 35"/>
                <a:gd name="T11" fmla="*/ 52 h 26"/>
                <a:gd name="T12" fmla="*/ 70 w 35"/>
                <a:gd name="T13" fmla="*/ 44 h 26"/>
                <a:gd name="T14" fmla="*/ 70 w 35"/>
                <a:gd name="T15" fmla="*/ 8 h 26"/>
                <a:gd name="T16" fmla="*/ 62 w 35"/>
                <a:gd name="T17" fmla="*/ 0 h 26"/>
                <a:gd name="T18" fmla="*/ 12 w 35"/>
                <a:gd name="T19" fmla="*/ 4 h 26"/>
                <a:gd name="T20" fmla="*/ 56 w 35"/>
                <a:gd name="T21" fmla="*/ 4 h 26"/>
                <a:gd name="T22" fmla="*/ 64 w 35"/>
                <a:gd name="T23" fmla="*/ 14 h 26"/>
                <a:gd name="T24" fmla="*/ 64 w 35"/>
                <a:gd name="T25" fmla="*/ 40 h 26"/>
                <a:gd name="T26" fmla="*/ 56 w 35"/>
                <a:gd name="T27" fmla="*/ 50 h 26"/>
                <a:gd name="T28" fmla="*/ 12 w 35"/>
                <a:gd name="T29" fmla="*/ 50 h 26"/>
                <a:gd name="T30" fmla="*/ 4 w 35"/>
                <a:gd name="T31" fmla="*/ 40 h 26"/>
                <a:gd name="T32" fmla="*/ 4 w 35"/>
                <a:gd name="T33" fmla="*/ 12 h 26"/>
                <a:gd name="T34" fmla="*/ 12 w 35"/>
                <a:gd name="T35" fmla="*/ 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6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5" y="24"/>
                    <a:pt x="35" y="22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2"/>
                    <a:pt x="33" y="0"/>
                    <a:pt x="31" y="0"/>
                  </a:cubicBezTo>
                  <a:moveTo>
                    <a:pt x="6" y="2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2" y="4"/>
                    <a:pt x="32" y="7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0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4" y="2"/>
                    <a:pt x="6" y="2"/>
                  </a:cubicBezTo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74" name="Freeform 48"/>
            <p:cNvSpPr/>
            <p:nvPr/>
          </p:nvSpPr>
          <p:spPr bwMode="auto">
            <a:xfrm>
              <a:off x="2333" y="532"/>
              <a:ext cx="63" cy="50"/>
            </a:xfrm>
            <a:custGeom>
              <a:avLst/>
              <a:gdLst>
                <a:gd name="T0" fmla="*/ 63 w 32"/>
                <a:gd name="T1" fmla="*/ 50 h 25"/>
                <a:gd name="T2" fmla="*/ 0 w 32"/>
                <a:gd name="T3" fmla="*/ 50 h 25"/>
                <a:gd name="T4" fmla="*/ 0 w 32"/>
                <a:gd name="T5" fmla="*/ 12 h 25"/>
                <a:gd name="T6" fmla="*/ 12 w 32"/>
                <a:gd name="T7" fmla="*/ 0 h 25"/>
                <a:gd name="T8" fmla="*/ 63 w 32"/>
                <a:gd name="T9" fmla="*/ 0 h 25"/>
                <a:gd name="T10" fmla="*/ 63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32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5"/>
                    <a:pt x="32" y="25"/>
                    <a:pt x="32" y="25"/>
                  </a:cubicBezTo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75" name="Freeform 49"/>
            <p:cNvSpPr>
              <a:spLocks noEditPoints="1"/>
            </p:cNvSpPr>
            <p:nvPr/>
          </p:nvSpPr>
          <p:spPr bwMode="auto">
            <a:xfrm>
              <a:off x="2331" y="530"/>
              <a:ext cx="67" cy="53"/>
            </a:xfrm>
            <a:custGeom>
              <a:avLst/>
              <a:gdLst>
                <a:gd name="T0" fmla="*/ 61 w 34"/>
                <a:gd name="T1" fmla="*/ 0 h 27"/>
                <a:gd name="T2" fmla="*/ 8 w 34"/>
                <a:gd name="T3" fmla="*/ 0 h 27"/>
                <a:gd name="T4" fmla="*/ 0 w 34"/>
                <a:gd name="T5" fmla="*/ 8 h 27"/>
                <a:gd name="T6" fmla="*/ 0 w 34"/>
                <a:gd name="T7" fmla="*/ 43 h 27"/>
                <a:gd name="T8" fmla="*/ 8 w 34"/>
                <a:gd name="T9" fmla="*/ 51 h 27"/>
                <a:gd name="T10" fmla="*/ 59 w 34"/>
                <a:gd name="T11" fmla="*/ 53 h 27"/>
                <a:gd name="T12" fmla="*/ 67 w 34"/>
                <a:gd name="T13" fmla="*/ 43 h 27"/>
                <a:gd name="T14" fmla="*/ 67 w 34"/>
                <a:gd name="T15" fmla="*/ 10 h 27"/>
                <a:gd name="T16" fmla="*/ 61 w 34"/>
                <a:gd name="T17" fmla="*/ 0 h 27"/>
                <a:gd name="T18" fmla="*/ 12 w 34"/>
                <a:gd name="T19" fmla="*/ 4 h 27"/>
                <a:gd name="T20" fmla="*/ 55 w 34"/>
                <a:gd name="T21" fmla="*/ 4 h 27"/>
                <a:gd name="T22" fmla="*/ 63 w 34"/>
                <a:gd name="T23" fmla="*/ 14 h 27"/>
                <a:gd name="T24" fmla="*/ 61 w 34"/>
                <a:gd name="T25" fmla="*/ 41 h 27"/>
                <a:gd name="T26" fmla="*/ 55 w 34"/>
                <a:gd name="T27" fmla="*/ 49 h 27"/>
                <a:gd name="T28" fmla="*/ 10 w 34"/>
                <a:gd name="T29" fmla="*/ 49 h 27"/>
                <a:gd name="T30" fmla="*/ 4 w 34"/>
                <a:gd name="T31" fmla="*/ 39 h 27"/>
                <a:gd name="T32" fmla="*/ 4 w 34"/>
                <a:gd name="T33" fmla="*/ 14 h 27"/>
                <a:gd name="T34" fmla="*/ 12 w 34"/>
                <a:gd name="T35" fmla="*/ 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1" y="26"/>
                    <a:pt x="4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4" y="25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3" y="0"/>
                    <a:pt x="31" y="0"/>
                  </a:cubicBezTo>
                  <a:moveTo>
                    <a:pt x="6" y="2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2" y="4"/>
                    <a:pt x="32" y="7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3"/>
                    <a:pt x="30" y="25"/>
                    <a:pt x="28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2" y="23"/>
                    <a:pt x="2" y="2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4" y="2"/>
                    <a:pt x="6" y="2"/>
                  </a:cubicBezTo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76" name="Freeform 50"/>
            <p:cNvSpPr/>
            <p:nvPr/>
          </p:nvSpPr>
          <p:spPr bwMode="auto">
            <a:xfrm>
              <a:off x="2414" y="532"/>
              <a:ext cx="65" cy="50"/>
            </a:xfrm>
            <a:custGeom>
              <a:avLst/>
              <a:gdLst>
                <a:gd name="T0" fmla="*/ 63 w 33"/>
                <a:gd name="T1" fmla="*/ 50 h 25"/>
                <a:gd name="T2" fmla="*/ 0 w 33"/>
                <a:gd name="T3" fmla="*/ 50 h 25"/>
                <a:gd name="T4" fmla="*/ 2 w 33"/>
                <a:gd name="T5" fmla="*/ 12 h 25"/>
                <a:gd name="T6" fmla="*/ 12 w 33"/>
                <a:gd name="T7" fmla="*/ 0 h 25"/>
                <a:gd name="T8" fmla="*/ 65 w 33"/>
                <a:gd name="T9" fmla="*/ 2 h 25"/>
                <a:gd name="T10" fmla="*/ 63 w 33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32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3"/>
                    <a:pt x="3" y="0"/>
                    <a:pt x="6" y="0"/>
                  </a:cubicBezTo>
                  <a:cubicBezTo>
                    <a:pt x="33" y="1"/>
                    <a:pt x="33" y="1"/>
                    <a:pt x="33" y="1"/>
                  </a:cubicBezTo>
                  <a:lnTo>
                    <a:pt x="32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77" name="Freeform 51"/>
            <p:cNvSpPr>
              <a:spLocks noEditPoints="1"/>
            </p:cNvSpPr>
            <p:nvPr/>
          </p:nvSpPr>
          <p:spPr bwMode="auto">
            <a:xfrm>
              <a:off x="2412" y="530"/>
              <a:ext cx="69" cy="53"/>
            </a:xfrm>
            <a:custGeom>
              <a:avLst/>
              <a:gdLst>
                <a:gd name="T0" fmla="*/ 61 w 35"/>
                <a:gd name="T1" fmla="*/ 0 h 27"/>
                <a:gd name="T2" fmla="*/ 8 w 35"/>
                <a:gd name="T3" fmla="*/ 0 h 27"/>
                <a:gd name="T4" fmla="*/ 2 w 35"/>
                <a:gd name="T5" fmla="*/ 10 h 27"/>
                <a:gd name="T6" fmla="*/ 0 w 35"/>
                <a:gd name="T7" fmla="*/ 43 h 27"/>
                <a:gd name="T8" fmla="*/ 8 w 35"/>
                <a:gd name="T9" fmla="*/ 53 h 27"/>
                <a:gd name="T10" fmla="*/ 61 w 35"/>
                <a:gd name="T11" fmla="*/ 53 h 27"/>
                <a:gd name="T12" fmla="*/ 69 w 35"/>
                <a:gd name="T13" fmla="*/ 43 h 27"/>
                <a:gd name="T14" fmla="*/ 69 w 35"/>
                <a:gd name="T15" fmla="*/ 10 h 27"/>
                <a:gd name="T16" fmla="*/ 61 w 35"/>
                <a:gd name="T17" fmla="*/ 0 h 27"/>
                <a:gd name="T18" fmla="*/ 12 w 35"/>
                <a:gd name="T19" fmla="*/ 4 h 27"/>
                <a:gd name="T20" fmla="*/ 55 w 35"/>
                <a:gd name="T21" fmla="*/ 6 h 27"/>
                <a:gd name="T22" fmla="*/ 63 w 35"/>
                <a:gd name="T23" fmla="*/ 14 h 27"/>
                <a:gd name="T24" fmla="*/ 63 w 35"/>
                <a:gd name="T25" fmla="*/ 41 h 27"/>
                <a:gd name="T26" fmla="*/ 55 w 35"/>
                <a:gd name="T27" fmla="*/ 49 h 27"/>
                <a:gd name="T28" fmla="*/ 12 w 35"/>
                <a:gd name="T29" fmla="*/ 49 h 27"/>
                <a:gd name="T30" fmla="*/ 4 w 35"/>
                <a:gd name="T31" fmla="*/ 41 h 27"/>
                <a:gd name="T32" fmla="*/ 4 w 35"/>
                <a:gd name="T33" fmla="*/ 14 h 27"/>
                <a:gd name="T34" fmla="*/ 12 w 35"/>
                <a:gd name="T35" fmla="*/ 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1" y="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3" y="27"/>
                    <a:pt x="35" y="25"/>
                    <a:pt x="35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3"/>
                    <a:pt x="33" y="0"/>
                    <a:pt x="31" y="0"/>
                  </a:cubicBezTo>
                  <a:close/>
                  <a:moveTo>
                    <a:pt x="6" y="2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31" y="3"/>
                    <a:pt x="32" y="5"/>
                    <a:pt x="32" y="7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1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4" y="2"/>
                    <a:pt x="6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78" name="Freeform 52"/>
            <p:cNvSpPr/>
            <p:nvPr/>
          </p:nvSpPr>
          <p:spPr bwMode="auto">
            <a:xfrm>
              <a:off x="2497" y="534"/>
              <a:ext cx="64" cy="49"/>
            </a:xfrm>
            <a:custGeom>
              <a:avLst/>
              <a:gdLst>
                <a:gd name="T0" fmla="*/ 64 w 32"/>
                <a:gd name="T1" fmla="*/ 49 h 25"/>
                <a:gd name="T2" fmla="*/ 0 w 32"/>
                <a:gd name="T3" fmla="*/ 47 h 25"/>
                <a:gd name="T4" fmla="*/ 0 w 32"/>
                <a:gd name="T5" fmla="*/ 10 h 25"/>
                <a:gd name="T6" fmla="*/ 12 w 32"/>
                <a:gd name="T7" fmla="*/ 0 h 25"/>
                <a:gd name="T8" fmla="*/ 64 w 32"/>
                <a:gd name="T9" fmla="*/ 0 h 25"/>
                <a:gd name="T10" fmla="*/ 64 w 32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32" y="25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2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79" name="Freeform 53"/>
            <p:cNvSpPr>
              <a:spLocks noEditPoints="1"/>
            </p:cNvSpPr>
            <p:nvPr/>
          </p:nvSpPr>
          <p:spPr bwMode="auto">
            <a:xfrm>
              <a:off x="2495" y="532"/>
              <a:ext cx="69" cy="51"/>
            </a:xfrm>
            <a:custGeom>
              <a:avLst/>
              <a:gdLst>
                <a:gd name="T0" fmla="*/ 61 w 35"/>
                <a:gd name="T1" fmla="*/ 0 h 26"/>
                <a:gd name="T2" fmla="*/ 8 w 35"/>
                <a:gd name="T3" fmla="*/ 0 h 26"/>
                <a:gd name="T4" fmla="*/ 0 w 35"/>
                <a:gd name="T5" fmla="*/ 8 h 26"/>
                <a:gd name="T6" fmla="*/ 0 w 35"/>
                <a:gd name="T7" fmla="*/ 43 h 26"/>
                <a:gd name="T8" fmla="*/ 8 w 35"/>
                <a:gd name="T9" fmla="*/ 51 h 26"/>
                <a:gd name="T10" fmla="*/ 61 w 35"/>
                <a:gd name="T11" fmla="*/ 51 h 26"/>
                <a:gd name="T12" fmla="*/ 69 w 35"/>
                <a:gd name="T13" fmla="*/ 43 h 26"/>
                <a:gd name="T14" fmla="*/ 69 w 35"/>
                <a:gd name="T15" fmla="*/ 8 h 26"/>
                <a:gd name="T16" fmla="*/ 61 w 35"/>
                <a:gd name="T17" fmla="*/ 0 h 26"/>
                <a:gd name="T18" fmla="*/ 12 w 35"/>
                <a:gd name="T19" fmla="*/ 4 h 26"/>
                <a:gd name="T20" fmla="*/ 55 w 35"/>
                <a:gd name="T21" fmla="*/ 4 h 26"/>
                <a:gd name="T22" fmla="*/ 63 w 35"/>
                <a:gd name="T23" fmla="*/ 14 h 26"/>
                <a:gd name="T24" fmla="*/ 63 w 35"/>
                <a:gd name="T25" fmla="*/ 39 h 26"/>
                <a:gd name="T26" fmla="*/ 55 w 35"/>
                <a:gd name="T27" fmla="*/ 49 h 26"/>
                <a:gd name="T28" fmla="*/ 12 w 35"/>
                <a:gd name="T29" fmla="*/ 49 h 26"/>
                <a:gd name="T30" fmla="*/ 4 w 35"/>
                <a:gd name="T31" fmla="*/ 39 h 26"/>
                <a:gd name="T32" fmla="*/ 4 w 35"/>
                <a:gd name="T33" fmla="*/ 12 h 26"/>
                <a:gd name="T34" fmla="*/ 12 w 35"/>
                <a:gd name="T35" fmla="*/ 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6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5" y="24"/>
                    <a:pt x="35" y="22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2"/>
                    <a:pt x="33" y="0"/>
                    <a:pt x="31" y="0"/>
                  </a:cubicBezTo>
                  <a:close/>
                  <a:moveTo>
                    <a:pt x="6" y="2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2" y="4"/>
                    <a:pt x="32" y="7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0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4" y="2"/>
                    <a:pt x="6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80" name="Freeform 54"/>
            <p:cNvSpPr/>
            <p:nvPr/>
          </p:nvSpPr>
          <p:spPr bwMode="auto">
            <a:xfrm>
              <a:off x="2580" y="534"/>
              <a:ext cx="64" cy="49"/>
            </a:xfrm>
            <a:custGeom>
              <a:avLst/>
              <a:gdLst>
                <a:gd name="T0" fmla="*/ 64 w 32"/>
                <a:gd name="T1" fmla="*/ 49 h 25"/>
                <a:gd name="T2" fmla="*/ 0 w 32"/>
                <a:gd name="T3" fmla="*/ 49 h 25"/>
                <a:gd name="T4" fmla="*/ 0 w 32"/>
                <a:gd name="T5" fmla="*/ 12 h 25"/>
                <a:gd name="T6" fmla="*/ 12 w 32"/>
                <a:gd name="T7" fmla="*/ 0 h 25"/>
                <a:gd name="T8" fmla="*/ 64 w 32"/>
                <a:gd name="T9" fmla="*/ 0 h 25"/>
                <a:gd name="T10" fmla="*/ 64 w 32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32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2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81" name="Freeform 55"/>
            <p:cNvSpPr>
              <a:spLocks noEditPoints="1"/>
            </p:cNvSpPr>
            <p:nvPr/>
          </p:nvSpPr>
          <p:spPr bwMode="auto">
            <a:xfrm>
              <a:off x="2578" y="532"/>
              <a:ext cx="68" cy="53"/>
            </a:xfrm>
            <a:custGeom>
              <a:avLst/>
              <a:gdLst>
                <a:gd name="T0" fmla="*/ 62 w 34"/>
                <a:gd name="T1" fmla="*/ 0 h 27"/>
                <a:gd name="T2" fmla="*/ 8 w 34"/>
                <a:gd name="T3" fmla="*/ 0 h 27"/>
                <a:gd name="T4" fmla="*/ 0 w 34"/>
                <a:gd name="T5" fmla="*/ 8 h 27"/>
                <a:gd name="T6" fmla="*/ 0 w 34"/>
                <a:gd name="T7" fmla="*/ 43 h 27"/>
                <a:gd name="T8" fmla="*/ 8 w 34"/>
                <a:gd name="T9" fmla="*/ 51 h 27"/>
                <a:gd name="T10" fmla="*/ 60 w 34"/>
                <a:gd name="T11" fmla="*/ 53 h 27"/>
                <a:gd name="T12" fmla="*/ 68 w 34"/>
                <a:gd name="T13" fmla="*/ 43 h 27"/>
                <a:gd name="T14" fmla="*/ 68 w 34"/>
                <a:gd name="T15" fmla="*/ 10 h 27"/>
                <a:gd name="T16" fmla="*/ 62 w 34"/>
                <a:gd name="T17" fmla="*/ 0 h 27"/>
                <a:gd name="T18" fmla="*/ 12 w 34"/>
                <a:gd name="T19" fmla="*/ 4 h 27"/>
                <a:gd name="T20" fmla="*/ 56 w 34"/>
                <a:gd name="T21" fmla="*/ 4 h 27"/>
                <a:gd name="T22" fmla="*/ 64 w 34"/>
                <a:gd name="T23" fmla="*/ 14 h 27"/>
                <a:gd name="T24" fmla="*/ 62 w 34"/>
                <a:gd name="T25" fmla="*/ 41 h 27"/>
                <a:gd name="T26" fmla="*/ 56 w 34"/>
                <a:gd name="T27" fmla="*/ 49 h 27"/>
                <a:gd name="T28" fmla="*/ 10 w 34"/>
                <a:gd name="T29" fmla="*/ 49 h 27"/>
                <a:gd name="T30" fmla="*/ 4 w 34"/>
                <a:gd name="T31" fmla="*/ 39 h 27"/>
                <a:gd name="T32" fmla="*/ 4 w 34"/>
                <a:gd name="T33" fmla="*/ 14 h 27"/>
                <a:gd name="T34" fmla="*/ 12 w 34"/>
                <a:gd name="T35" fmla="*/ 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1" y="26"/>
                    <a:pt x="4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3" y="27"/>
                    <a:pt x="34" y="25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3" y="0"/>
                    <a:pt x="31" y="0"/>
                  </a:cubicBezTo>
                  <a:close/>
                  <a:moveTo>
                    <a:pt x="6" y="2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2" y="4"/>
                    <a:pt x="32" y="7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3"/>
                    <a:pt x="30" y="25"/>
                    <a:pt x="28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2" y="23"/>
                    <a:pt x="2" y="2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4" y="2"/>
                    <a:pt x="6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82" name="Freeform 56"/>
            <p:cNvSpPr/>
            <p:nvPr/>
          </p:nvSpPr>
          <p:spPr bwMode="auto">
            <a:xfrm>
              <a:off x="2659" y="531"/>
              <a:ext cx="65" cy="49"/>
            </a:xfrm>
            <a:custGeom>
              <a:avLst/>
              <a:gdLst>
                <a:gd name="T0" fmla="*/ 65 w 33"/>
                <a:gd name="T1" fmla="*/ 49 h 25"/>
                <a:gd name="T2" fmla="*/ 0 w 33"/>
                <a:gd name="T3" fmla="*/ 49 h 25"/>
                <a:gd name="T4" fmla="*/ 2 w 33"/>
                <a:gd name="T5" fmla="*/ 12 h 25"/>
                <a:gd name="T6" fmla="*/ 12 w 33"/>
                <a:gd name="T7" fmla="*/ 0 h 25"/>
                <a:gd name="T8" fmla="*/ 65 w 33"/>
                <a:gd name="T9" fmla="*/ 2 h 25"/>
                <a:gd name="T10" fmla="*/ 65 w 33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33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3"/>
                    <a:pt x="3" y="0"/>
                    <a:pt x="6" y="0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25"/>
                    <a:pt x="33" y="25"/>
                    <a:pt x="33" y="25"/>
                  </a:cubicBezTo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83" name="Freeform 57"/>
            <p:cNvSpPr>
              <a:spLocks noEditPoints="1"/>
            </p:cNvSpPr>
            <p:nvPr/>
          </p:nvSpPr>
          <p:spPr bwMode="auto">
            <a:xfrm>
              <a:off x="2660" y="532"/>
              <a:ext cx="69" cy="53"/>
            </a:xfrm>
            <a:custGeom>
              <a:avLst/>
              <a:gdLst>
                <a:gd name="T0" fmla="*/ 61 w 35"/>
                <a:gd name="T1" fmla="*/ 0 h 27"/>
                <a:gd name="T2" fmla="*/ 8 w 35"/>
                <a:gd name="T3" fmla="*/ 0 h 27"/>
                <a:gd name="T4" fmla="*/ 2 w 35"/>
                <a:gd name="T5" fmla="*/ 10 h 27"/>
                <a:gd name="T6" fmla="*/ 2 w 35"/>
                <a:gd name="T7" fmla="*/ 43 h 27"/>
                <a:gd name="T8" fmla="*/ 8 w 35"/>
                <a:gd name="T9" fmla="*/ 53 h 27"/>
                <a:gd name="T10" fmla="*/ 61 w 35"/>
                <a:gd name="T11" fmla="*/ 53 h 27"/>
                <a:gd name="T12" fmla="*/ 69 w 35"/>
                <a:gd name="T13" fmla="*/ 43 h 27"/>
                <a:gd name="T14" fmla="*/ 69 w 35"/>
                <a:gd name="T15" fmla="*/ 10 h 27"/>
                <a:gd name="T16" fmla="*/ 61 w 35"/>
                <a:gd name="T17" fmla="*/ 0 h 27"/>
                <a:gd name="T18" fmla="*/ 12 w 35"/>
                <a:gd name="T19" fmla="*/ 4 h 27"/>
                <a:gd name="T20" fmla="*/ 55 w 35"/>
                <a:gd name="T21" fmla="*/ 6 h 27"/>
                <a:gd name="T22" fmla="*/ 63 w 35"/>
                <a:gd name="T23" fmla="*/ 14 h 27"/>
                <a:gd name="T24" fmla="*/ 63 w 35"/>
                <a:gd name="T25" fmla="*/ 41 h 27"/>
                <a:gd name="T26" fmla="*/ 55 w 35"/>
                <a:gd name="T27" fmla="*/ 49 h 27"/>
                <a:gd name="T28" fmla="*/ 12 w 35"/>
                <a:gd name="T29" fmla="*/ 49 h 27"/>
                <a:gd name="T30" fmla="*/ 4 w 35"/>
                <a:gd name="T31" fmla="*/ 41 h 27"/>
                <a:gd name="T32" fmla="*/ 6 w 35"/>
                <a:gd name="T33" fmla="*/ 14 h 27"/>
                <a:gd name="T34" fmla="*/ 12 w 35"/>
                <a:gd name="T35" fmla="*/ 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1" y="5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3" y="27"/>
                    <a:pt x="35" y="25"/>
                    <a:pt x="35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3"/>
                    <a:pt x="33" y="0"/>
                    <a:pt x="31" y="0"/>
                  </a:cubicBezTo>
                  <a:moveTo>
                    <a:pt x="6" y="2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31" y="3"/>
                    <a:pt x="32" y="5"/>
                    <a:pt x="32" y="7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0" y="26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4" y="2"/>
                    <a:pt x="6" y="2"/>
                  </a:cubicBezTo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84" name="Freeform 58"/>
            <p:cNvSpPr/>
            <p:nvPr/>
          </p:nvSpPr>
          <p:spPr bwMode="auto">
            <a:xfrm>
              <a:off x="2745" y="536"/>
              <a:ext cx="63" cy="49"/>
            </a:xfrm>
            <a:custGeom>
              <a:avLst/>
              <a:gdLst>
                <a:gd name="T0" fmla="*/ 63 w 32"/>
                <a:gd name="T1" fmla="*/ 49 h 25"/>
                <a:gd name="T2" fmla="*/ 0 w 32"/>
                <a:gd name="T3" fmla="*/ 47 h 25"/>
                <a:gd name="T4" fmla="*/ 0 w 32"/>
                <a:gd name="T5" fmla="*/ 10 h 25"/>
                <a:gd name="T6" fmla="*/ 12 w 32"/>
                <a:gd name="T7" fmla="*/ 0 h 25"/>
                <a:gd name="T8" fmla="*/ 63 w 32"/>
                <a:gd name="T9" fmla="*/ 0 h 25"/>
                <a:gd name="T10" fmla="*/ 63 w 32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32" y="25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5"/>
                    <a:pt x="32" y="25"/>
                    <a:pt x="32" y="25"/>
                  </a:cubicBezTo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85" name="Freeform 59"/>
            <p:cNvSpPr>
              <a:spLocks noEditPoints="1"/>
            </p:cNvSpPr>
            <p:nvPr/>
          </p:nvSpPr>
          <p:spPr bwMode="auto">
            <a:xfrm>
              <a:off x="2743" y="534"/>
              <a:ext cx="69" cy="51"/>
            </a:xfrm>
            <a:custGeom>
              <a:avLst/>
              <a:gdLst>
                <a:gd name="T0" fmla="*/ 61 w 35"/>
                <a:gd name="T1" fmla="*/ 0 h 26"/>
                <a:gd name="T2" fmla="*/ 8 w 35"/>
                <a:gd name="T3" fmla="*/ 0 h 26"/>
                <a:gd name="T4" fmla="*/ 0 w 35"/>
                <a:gd name="T5" fmla="*/ 8 h 26"/>
                <a:gd name="T6" fmla="*/ 0 w 35"/>
                <a:gd name="T7" fmla="*/ 43 h 26"/>
                <a:gd name="T8" fmla="*/ 8 w 35"/>
                <a:gd name="T9" fmla="*/ 51 h 26"/>
                <a:gd name="T10" fmla="*/ 61 w 35"/>
                <a:gd name="T11" fmla="*/ 51 h 26"/>
                <a:gd name="T12" fmla="*/ 69 w 35"/>
                <a:gd name="T13" fmla="*/ 43 h 26"/>
                <a:gd name="T14" fmla="*/ 69 w 35"/>
                <a:gd name="T15" fmla="*/ 8 h 26"/>
                <a:gd name="T16" fmla="*/ 61 w 35"/>
                <a:gd name="T17" fmla="*/ 0 h 26"/>
                <a:gd name="T18" fmla="*/ 12 w 35"/>
                <a:gd name="T19" fmla="*/ 4 h 26"/>
                <a:gd name="T20" fmla="*/ 55 w 35"/>
                <a:gd name="T21" fmla="*/ 4 h 26"/>
                <a:gd name="T22" fmla="*/ 63 w 35"/>
                <a:gd name="T23" fmla="*/ 14 h 26"/>
                <a:gd name="T24" fmla="*/ 63 w 35"/>
                <a:gd name="T25" fmla="*/ 39 h 26"/>
                <a:gd name="T26" fmla="*/ 55 w 35"/>
                <a:gd name="T27" fmla="*/ 49 h 26"/>
                <a:gd name="T28" fmla="*/ 12 w 35"/>
                <a:gd name="T29" fmla="*/ 49 h 26"/>
                <a:gd name="T30" fmla="*/ 4 w 35"/>
                <a:gd name="T31" fmla="*/ 39 h 26"/>
                <a:gd name="T32" fmla="*/ 4 w 35"/>
                <a:gd name="T33" fmla="*/ 12 h 26"/>
                <a:gd name="T34" fmla="*/ 12 w 35"/>
                <a:gd name="T35" fmla="*/ 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6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5" y="24"/>
                    <a:pt x="35" y="22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2"/>
                    <a:pt x="33" y="0"/>
                    <a:pt x="31" y="0"/>
                  </a:cubicBezTo>
                  <a:moveTo>
                    <a:pt x="6" y="2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2" y="4"/>
                    <a:pt x="32" y="7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0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4" y="2"/>
                    <a:pt x="6" y="2"/>
                  </a:cubicBezTo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86" name="Freeform 60"/>
            <p:cNvSpPr/>
            <p:nvPr/>
          </p:nvSpPr>
          <p:spPr bwMode="auto">
            <a:xfrm>
              <a:off x="2828" y="536"/>
              <a:ext cx="64" cy="49"/>
            </a:xfrm>
            <a:custGeom>
              <a:avLst/>
              <a:gdLst>
                <a:gd name="T0" fmla="*/ 64 w 32"/>
                <a:gd name="T1" fmla="*/ 49 h 25"/>
                <a:gd name="T2" fmla="*/ 0 w 32"/>
                <a:gd name="T3" fmla="*/ 49 h 25"/>
                <a:gd name="T4" fmla="*/ 0 w 32"/>
                <a:gd name="T5" fmla="*/ 12 h 25"/>
                <a:gd name="T6" fmla="*/ 12 w 32"/>
                <a:gd name="T7" fmla="*/ 0 h 25"/>
                <a:gd name="T8" fmla="*/ 64 w 32"/>
                <a:gd name="T9" fmla="*/ 0 h 25"/>
                <a:gd name="T10" fmla="*/ 64 w 32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32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2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87" name="Freeform 61"/>
            <p:cNvSpPr>
              <a:spLocks noEditPoints="1"/>
            </p:cNvSpPr>
            <p:nvPr/>
          </p:nvSpPr>
          <p:spPr bwMode="auto">
            <a:xfrm>
              <a:off x="2826" y="534"/>
              <a:ext cx="68" cy="53"/>
            </a:xfrm>
            <a:custGeom>
              <a:avLst/>
              <a:gdLst>
                <a:gd name="T0" fmla="*/ 62 w 34"/>
                <a:gd name="T1" fmla="*/ 0 h 27"/>
                <a:gd name="T2" fmla="*/ 8 w 34"/>
                <a:gd name="T3" fmla="*/ 0 h 27"/>
                <a:gd name="T4" fmla="*/ 0 w 34"/>
                <a:gd name="T5" fmla="*/ 8 h 27"/>
                <a:gd name="T6" fmla="*/ 0 w 34"/>
                <a:gd name="T7" fmla="*/ 43 h 27"/>
                <a:gd name="T8" fmla="*/ 8 w 34"/>
                <a:gd name="T9" fmla="*/ 51 h 27"/>
                <a:gd name="T10" fmla="*/ 60 w 34"/>
                <a:gd name="T11" fmla="*/ 53 h 27"/>
                <a:gd name="T12" fmla="*/ 68 w 34"/>
                <a:gd name="T13" fmla="*/ 43 h 27"/>
                <a:gd name="T14" fmla="*/ 68 w 34"/>
                <a:gd name="T15" fmla="*/ 10 h 27"/>
                <a:gd name="T16" fmla="*/ 62 w 34"/>
                <a:gd name="T17" fmla="*/ 0 h 27"/>
                <a:gd name="T18" fmla="*/ 12 w 34"/>
                <a:gd name="T19" fmla="*/ 4 h 27"/>
                <a:gd name="T20" fmla="*/ 56 w 34"/>
                <a:gd name="T21" fmla="*/ 4 h 27"/>
                <a:gd name="T22" fmla="*/ 64 w 34"/>
                <a:gd name="T23" fmla="*/ 14 h 27"/>
                <a:gd name="T24" fmla="*/ 62 w 34"/>
                <a:gd name="T25" fmla="*/ 41 h 27"/>
                <a:gd name="T26" fmla="*/ 56 w 34"/>
                <a:gd name="T27" fmla="*/ 49 h 27"/>
                <a:gd name="T28" fmla="*/ 10 w 34"/>
                <a:gd name="T29" fmla="*/ 49 h 27"/>
                <a:gd name="T30" fmla="*/ 4 w 34"/>
                <a:gd name="T31" fmla="*/ 39 h 27"/>
                <a:gd name="T32" fmla="*/ 4 w 34"/>
                <a:gd name="T33" fmla="*/ 14 h 27"/>
                <a:gd name="T34" fmla="*/ 12 w 34"/>
                <a:gd name="T35" fmla="*/ 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3" y="27"/>
                    <a:pt x="34" y="25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3" y="0"/>
                    <a:pt x="31" y="0"/>
                  </a:cubicBezTo>
                  <a:close/>
                  <a:moveTo>
                    <a:pt x="6" y="2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2" y="4"/>
                    <a:pt x="32" y="7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3"/>
                    <a:pt x="30" y="25"/>
                    <a:pt x="28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2" y="23"/>
                    <a:pt x="2" y="2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4" y="2"/>
                    <a:pt x="6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88" name="Freeform 62"/>
            <p:cNvSpPr/>
            <p:nvPr/>
          </p:nvSpPr>
          <p:spPr bwMode="auto">
            <a:xfrm>
              <a:off x="2909" y="536"/>
              <a:ext cx="123" cy="49"/>
            </a:xfrm>
            <a:custGeom>
              <a:avLst/>
              <a:gdLst>
                <a:gd name="T0" fmla="*/ 123 w 62"/>
                <a:gd name="T1" fmla="*/ 49 h 25"/>
                <a:gd name="T2" fmla="*/ 0 w 62"/>
                <a:gd name="T3" fmla="*/ 49 h 25"/>
                <a:gd name="T4" fmla="*/ 2 w 62"/>
                <a:gd name="T5" fmla="*/ 12 h 25"/>
                <a:gd name="T6" fmla="*/ 12 w 62"/>
                <a:gd name="T7" fmla="*/ 0 h 25"/>
                <a:gd name="T8" fmla="*/ 123 w 62"/>
                <a:gd name="T9" fmla="*/ 2 h 25"/>
                <a:gd name="T10" fmla="*/ 123 w 62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2" h="25">
                  <a:moveTo>
                    <a:pt x="62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3"/>
                    <a:pt x="3" y="0"/>
                    <a:pt x="6" y="0"/>
                  </a:cubicBezTo>
                  <a:cubicBezTo>
                    <a:pt x="62" y="1"/>
                    <a:pt x="62" y="1"/>
                    <a:pt x="62" y="1"/>
                  </a:cubicBezTo>
                  <a:lnTo>
                    <a:pt x="62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89" name="Freeform 63"/>
            <p:cNvSpPr>
              <a:spLocks noEditPoints="1"/>
            </p:cNvSpPr>
            <p:nvPr/>
          </p:nvSpPr>
          <p:spPr bwMode="auto">
            <a:xfrm>
              <a:off x="2909" y="534"/>
              <a:ext cx="127" cy="53"/>
            </a:xfrm>
            <a:custGeom>
              <a:avLst/>
              <a:gdLst>
                <a:gd name="T0" fmla="*/ 119 w 64"/>
                <a:gd name="T1" fmla="*/ 2 h 27"/>
                <a:gd name="T2" fmla="*/ 8 w 64"/>
                <a:gd name="T3" fmla="*/ 0 h 27"/>
                <a:gd name="T4" fmla="*/ 0 w 64"/>
                <a:gd name="T5" fmla="*/ 10 h 27"/>
                <a:gd name="T6" fmla="*/ 0 w 64"/>
                <a:gd name="T7" fmla="*/ 43 h 27"/>
                <a:gd name="T8" fmla="*/ 6 w 64"/>
                <a:gd name="T9" fmla="*/ 53 h 27"/>
                <a:gd name="T10" fmla="*/ 119 w 64"/>
                <a:gd name="T11" fmla="*/ 53 h 27"/>
                <a:gd name="T12" fmla="*/ 125 w 64"/>
                <a:gd name="T13" fmla="*/ 45 h 27"/>
                <a:gd name="T14" fmla="*/ 127 w 64"/>
                <a:gd name="T15" fmla="*/ 10 h 27"/>
                <a:gd name="T16" fmla="*/ 119 w 64"/>
                <a:gd name="T17" fmla="*/ 2 h 27"/>
                <a:gd name="T18" fmla="*/ 10 w 64"/>
                <a:gd name="T19" fmla="*/ 4 h 27"/>
                <a:gd name="T20" fmla="*/ 113 w 64"/>
                <a:gd name="T21" fmla="*/ 6 h 27"/>
                <a:gd name="T22" fmla="*/ 121 w 64"/>
                <a:gd name="T23" fmla="*/ 14 h 27"/>
                <a:gd name="T24" fmla="*/ 121 w 64"/>
                <a:gd name="T25" fmla="*/ 41 h 27"/>
                <a:gd name="T26" fmla="*/ 113 w 64"/>
                <a:gd name="T27" fmla="*/ 51 h 27"/>
                <a:gd name="T28" fmla="*/ 10 w 64"/>
                <a:gd name="T29" fmla="*/ 49 h 27"/>
                <a:gd name="T30" fmla="*/ 2 w 64"/>
                <a:gd name="T31" fmla="*/ 41 h 27"/>
                <a:gd name="T32" fmla="*/ 4 w 64"/>
                <a:gd name="T33" fmla="*/ 14 h 27"/>
                <a:gd name="T34" fmla="*/ 10 w 64"/>
                <a:gd name="T35" fmla="*/ 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64" h="27">
                  <a:moveTo>
                    <a:pt x="60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1" y="27"/>
                    <a:pt x="3" y="27"/>
                  </a:cubicBezTo>
                  <a:cubicBezTo>
                    <a:pt x="60" y="27"/>
                    <a:pt x="60" y="27"/>
                    <a:pt x="60" y="27"/>
                  </a:cubicBezTo>
                  <a:cubicBezTo>
                    <a:pt x="62" y="27"/>
                    <a:pt x="63" y="25"/>
                    <a:pt x="63" y="23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3"/>
                    <a:pt x="62" y="1"/>
                    <a:pt x="60" y="1"/>
                  </a:cubicBezTo>
                  <a:close/>
                  <a:moveTo>
                    <a:pt x="5" y="2"/>
                  </a:moveTo>
                  <a:cubicBezTo>
                    <a:pt x="57" y="3"/>
                    <a:pt x="57" y="3"/>
                    <a:pt x="57" y="3"/>
                  </a:cubicBezTo>
                  <a:cubicBezTo>
                    <a:pt x="59" y="3"/>
                    <a:pt x="61" y="5"/>
                    <a:pt x="61" y="7"/>
                  </a:cubicBezTo>
                  <a:cubicBezTo>
                    <a:pt x="61" y="21"/>
                    <a:pt x="61" y="21"/>
                    <a:pt x="61" y="21"/>
                  </a:cubicBezTo>
                  <a:cubicBezTo>
                    <a:pt x="61" y="24"/>
                    <a:pt x="59" y="26"/>
                    <a:pt x="57" y="26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1" y="23"/>
                    <a:pt x="1" y="21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0" name="Freeform 64"/>
            <p:cNvSpPr/>
            <p:nvPr/>
          </p:nvSpPr>
          <p:spPr bwMode="auto">
            <a:xfrm>
              <a:off x="2969" y="605"/>
              <a:ext cx="63" cy="50"/>
            </a:xfrm>
            <a:custGeom>
              <a:avLst/>
              <a:gdLst>
                <a:gd name="T0" fmla="*/ 0 w 32"/>
                <a:gd name="T1" fmla="*/ 50 h 25"/>
                <a:gd name="T2" fmla="*/ 63 w 32"/>
                <a:gd name="T3" fmla="*/ 50 h 25"/>
                <a:gd name="T4" fmla="*/ 63 w 32"/>
                <a:gd name="T5" fmla="*/ 12 h 25"/>
                <a:gd name="T6" fmla="*/ 53 w 32"/>
                <a:gd name="T7" fmla="*/ 0 h 25"/>
                <a:gd name="T8" fmla="*/ 0 w 32"/>
                <a:gd name="T9" fmla="*/ 0 h 25"/>
                <a:gd name="T10" fmla="*/ 0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3"/>
                    <a:pt x="30" y="0"/>
                    <a:pt x="2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" name="Freeform 65"/>
            <p:cNvSpPr>
              <a:spLocks noEditPoints="1"/>
            </p:cNvSpPr>
            <p:nvPr/>
          </p:nvSpPr>
          <p:spPr bwMode="auto">
            <a:xfrm>
              <a:off x="2967" y="603"/>
              <a:ext cx="67" cy="54"/>
            </a:xfrm>
            <a:custGeom>
              <a:avLst/>
              <a:gdLst>
                <a:gd name="T0" fmla="*/ 0 w 34"/>
                <a:gd name="T1" fmla="*/ 10 h 27"/>
                <a:gd name="T2" fmla="*/ 0 w 34"/>
                <a:gd name="T3" fmla="*/ 44 h 27"/>
                <a:gd name="T4" fmla="*/ 6 w 34"/>
                <a:gd name="T5" fmla="*/ 54 h 27"/>
                <a:gd name="T6" fmla="*/ 59 w 34"/>
                <a:gd name="T7" fmla="*/ 54 h 27"/>
                <a:gd name="T8" fmla="*/ 67 w 34"/>
                <a:gd name="T9" fmla="*/ 44 h 27"/>
                <a:gd name="T10" fmla="*/ 67 w 34"/>
                <a:gd name="T11" fmla="*/ 10 h 27"/>
                <a:gd name="T12" fmla="*/ 61 w 34"/>
                <a:gd name="T13" fmla="*/ 0 h 27"/>
                <a:gd name="T14" fmla="*/ 8 w 34"/>
                <a:gd name="T15" fmla="*/ 0 h 27"/>
                <a:gd name="T16" fmla="*/ 0 w 34"/>
                <a:gd name="T17" fmla="*/ 10 h 27"/>
                <a:gd name="T18" fmla="*/ 63 w 34"/>
                <a:gd name="T19" fmla="*/ 14 h 27"/>
                <a:gd name="T20" fmla="*/ 63 w 34"/>
                <a:gd name="T21" fmla="*/ 42 h 27"/>
                <a:gd name="T22" fmla="*/ 55 w 34"/>
                <a:gd name="T23" fmla="*/ 50 h 27"/>
                <a:gd name="T24" fmla="*/ 12 w 34"/>
                <a:gd name="T25" fmla="*/ 50 h 27"/>
                <a:gd name="T26" fmla="*/ 6 w 34"/>
                <a:gd name="T27" fmla="*/ 42 h 27"/>
                <a:gd name="T28" fmla="*/ 6 w 34"/>
                <a:gd name="T29" fmla="*/ 14 h 27"/>
                <a:gd name="T30" fmla="*/ 12 w 34"/>
                <a:gd name="T31" fmla="*/ 4 h 27"/>
                <a:gd name="T32" fmla="*/ 57 w 34"/>
                <a:gd name="T33" fmla="*/ 4 h 27"/>
                <a:gd name="T34" fmla="*/ 63 w 34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1" y="27"/>
                    <a:pt x="3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4" y="25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32" y="7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1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3" y="23"/>
                    <a:pt x="3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4" y="2"/>
                    <a:pt x="6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3"/>
                    <a:pt x="32" y="5"/>
                    <a:pt x="32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" name="Freeform 66"/>
            <p:cNvSpPr/>
            <p:nvPr/>
          </p:nvSpPr>
          <p:spPr bwMode="auto">
            <a:xfrm>
              <a:off x="2886" y="605"/>
              <a:ext cx="65" cy="50"/>
            </a:xfrm>
            <a:custGeom>
              <a:avLst/>
              <a:gdLst>
                <a:gd name="T0" fmla="*/ 0 w 33"/>
                <a:gd name="T1" fmla="*/ 50 h 25"/>
                <a:gd name="T2" fmla="*/ 63 w 33"/>
                <a:gd name="T3" fmla="*/ 50 h 25"/>
                <a:gd name="T4" fmla="*/ 65 w 33"/>
                <a:gd name="T5" fmla="*/ 12 h 25"/>
                <a:gd name="T6" fmla="*/ 53 w 33"/>
                <a:gd name="T7" fmla="*/ 0 h 25"/>
                <a:gd name="T8" fmla="*/ 2 w 33"/>
                <a:gd name="T9" fmla="*/ 0 h 25"/>
                <a:gd name="T10" fmla="*/ 0 w 33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3"/>
                    <a:pt x="30" y="0"/>
                    <a:pt x="27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" name="Freeform 67"/>
            <p:cNvSpPr>
              <a:spLocks noEditPoints="1"/>
            </p:cNvSpPr>
            <p:nvPr/>
          </p:nvSpPr>
          <p:spPr bwMode="auto">
            <a:xfrm>
              <a:off x="2884" y="603"/>
              <a:ext cx="69" cy="54"/>
            </a:xfrm>
            <a:custGeom>
              <a:avLst/>
              <a:gdLst>
                <a:gd name="T0" fmla="*/ 0 w 35"/>
                <a:gd name="T1" fmla="*/ 8 h 27"/>
                <a:gd name="T2" fmla="*/ 0 w 35"/>
                <a:gd name="T3" fmla="*/ 44 h 27"/>
                <a:gd name="T4" fmla="*/ 8 w 35"/>
                <a:gd name="T5" fmla="*/ 52 h 27"/>
                <a:gd name="T6" fmla="*/ 61 w 35"/>
                <a:gd name="T7" fmla="*/ 52 h 27"/>
                <a:gd name="T8" fmla="*/ 67 w 35"/>
                <a:gd name="T9" fmla="*/ 44 h 27"/>
                <a:gd name="T10" fmla="*/ 69 w 35"/>
                <a:gd name="T11" fmla="*/ 10 h 27"/>
                <a:gd name="T12" fmla="*/ 61 w 35"/>
                <a:gd name="T13" fmla="*/ 0 h 27"/>
                <a:gd name="T14" fmla="*/ 8 w 35"/>
                <a:gd name="T15" fmla="*/ 0 h 27"/>
                <a:gd name="T16" fmla="*/ 0 w 35"/>
                <a:gd name="T17" fmla="*/ 8 h 27"/>
                <a:gd name="T18" fmla="*/ 65 w 35"/>
                <a:gd name="T19" fmla="*/ 14 h 27"/>
                <a:gd name="T20" fmla="*/ 65 w 35"/>
                <a:gd name="T21" fmla="*/ 42 h 27"/>
                <a:gd name="T22" fmla="*/ 57 w 35"/>
                <a:gd name="T23" fmla="*/ 50 h 27"/>
                <a:gd name="T24" fmla="*/ 14 w 35"/>
                <a:gd name="T25" fmla="*/ 50 h 27"/>
                <a:gd name="T26" fmla="*/ 6 w 35"/>
                <a:gd name="T27" fmla="*/ 40 h 27"/>
                <a:gd name="T28" fmla="*/ 6 w 35"/>
                <a:gd name="T29" fmla="*/ 12 h 27"/>
                <a:gd name="T30" fmla="*/ 14 w 35"/>
                <a:gd name="T31" fmla="*/ 4 h 27"/>
                <a:gd name="T32" fmla="*/ 57 w 35"/>
                <a:gd name="T33" fmla="*/ 4 h 27"/>
                <a:gd name="T34" fmla="*/ 65 w 35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0" y="4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7"/>
                    <a:pt x="34" y="24"/>
                    <a:pt x="34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  <a:moveTo>
                    <a:pt x="33" y="7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3" y="23"/>
                    <a:pt x="31" y="25"/>
                    <a:pt x="29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5" y="25"/>
                    <a:pt x="3" y="23"/>
                    <a:pt x="3" y="2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3" y="4"/>
                    <a:pt x="33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4" name="Freeform 68"/>
            <p:cNvSpPr/>
            <p:nvPr/>
          </p:nvSpPr>
          <p:spPr bwMode="auto">
            <a:xfrm>
              <a:off x="2804" y="605"/>
              <a:ext cx="64" cy="48"/>
            </a:xfrm>
            <a:custGeom>
              <a:avLst/>
              <a:gdLst>
                <a:gd name="T0" fmla="*/ 0 w 32"/>
                <a:gd name="T1" fmla="*/ 48 h 24"/>
                <a:gd name="T2" fmla="*/ 64 w 32"/>
                <a:gd name="T3" fmla="*/ 48 h 24"/>
                <a:gd name="T4" fmla="*/ 64 w 32"/>
                <a:gd name="T5" fmla="*/ 12 h 24"/>
                <a:gd name="T6" fmla="*/ 52 w 32"/>
                <a:gd name="T7" fmla="*/ 0 h 24"/>
                <a:gd name="T8" fmla="*/ 0 w 32"/>
                <a:gd name="T9" fmla="*/ 0 h 24"/>
                <a:gd name="T10" fmla="*/ 0 w 32"/>
                <a:gd name="T11" fmla="*/ 48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4">
                  <a:moveTo>
                    <a:pt x="0" y="24"/>
                  </a:moveTo>
                  <a:cubicBezTo>
                    <a:pt x="32" y="24"/>
                    <a:pt x="32" y="24"/>
                    <a:pt x="32" y="24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2"/>
                    <a:pt x="29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5" name="Freeform 69"/>
            <p:cNvSpPr>
              <a:spLocks noEditPoints="1"/>
            </p:cNvSpPr>
            <p:nvPr/>
          </p:nvSpPr>
          <p:spPr bwMode="auto">
            <a:xfrm>
              <a:off x="2800" y="601"/>
              <a:ext cx="70" cy="54"/>
            </a:xfrm>
            <a:custGeom>
              <a:avLst/>
              <a:gdLst>
                <a:gd name="T0" fmla="*/ 0 w 35"/>
                <a:gd name="T1" fmla="*/ 10 h 27"/>
                <a:gd name="T2" fmla="*/ 0 w 35"/>
                <a:gd name="T3" fmla="*/ 44 h 27"/>
                <a:gd name="T4" fmla="*/ 8 w 35"/>
                <a:gd name="T5" fmla="*/ 54 h 27"/>
                <a:gd name="T6" fmla="*/ 62 w 35"/>
                <a:gd name="T7" fmla="*/ 54 h 27"/>
                <a:gd name="T8" fmla="*/ 70 w 35"/>
                <a:gd name="T9" fmla="*/ 46 h 27"/>
                <a:gd name="T10" fmla="*/ 70 w 35"/>
                <a:gd name="T11" fmla="*/ 10 h 27"/>
                <a:gd name="T12" fmla="*/ 62 w 35"/>
                <a:gd name="T13" fmla="*/ 2 h 27"/>
                <a:gd name="T14" fmla="*/ 8 w 35"/>
                <a:gd name="T15" fmla="*/ 0 h 27"/>
                <a:gd name="T16" fmla="*/ 0 w 35"/>
                <a:gd name="T17" fmla="*/ 10 h 27"/>
                <a:gd name="T18" fmla="*/ 66 w 35"/>
                <a:gd name="T19" fmla="*/ 14 h 27"/>
                <a:gd name="T20" fmla="*/ 66 w 35"/>
                <a:gd name="T21" fmla="*/ 42 h 27"/>
                <a:gd name="T22" fmla="*/ 58 w 35"/>
                <a:gd name="T23" fmla="*/ 52 h 27"/>
                <a:gd name="T24" fmla="*/ 14 w 35"/>
                <a:gd name="T25" fmla="*/ 52 h 27"/>
                <a:gd name="T26" fmla="*/ 6 w 35"/>
                <a:gd name="T27" fmla="*/ 42 h 27"/>
                <a:gd name="T28" fmla="*/ 6 w 35"/>
                <a:gd name="T29" fmla="*/ 14 h 27"/>
                <a:gd name="T30" fmla="*/ 14 w 35"/>
                <a:gd name="T31" fmla="*/ 6 h 27"/>
                <a:gd name="T32" fmla="*/ 58 w 35"/>
                <a:gd name="T33" fmla="*/ 6 h 27"/>
                <a:gd name="T34" fmla="*/ 66 w 35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3" y="27"/>
                    <a:pt x="35" y="25"/>
                    <a:pt x="35" y="23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3"/>
                    <a:pt x="33" y="1"/>
                    <a:pt x="31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0" y="5"/>
                  </a:cubicBezTo>
                  <a:moveTo>
                    <a:pt x="33" y="7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3" y="24"/>
                    <a:pt x="31" y="26"/>
                    <a:pt x="29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5" y="25"/>
                    <a:pt x="3" y="23"/>
                    <a:pt x="3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5" y="3"/>
                    <a:pt x="7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1" y="3"/>
                    <a:pt x="33" y="5"/>
                    <a:pt x="33" y="7"/>
                  </a:cubicBezTo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6" name="Freeform 70"/>
            <p:cNvSpPr/>
            <p:nvPr/>
          </p:nvSpPr>
          <p:spPr bwMode="auto">
            <a:xfrm>
              <a:off x="2721" y="603"/>
              <a:ext cx="64" cy="50"/>
            </a:xfrm>
            <a:custGeom>
              <a:avLst/>
              <a:gdLst>
                <a:gd name="T0" fmla="*/ 0 w 32"/>
                <a:gd name="T1" fmla="*/ 50 h 25"/>
                <a:gd name="T2" fmla="*/ 64 w 32"/>
                <a:gd name="T3" fmla="*/ 50 h 25"/>
                <a:gd name="T4" fmla="*/ 64 w 32"/>
                <a:gd name="T5" fmla="*/ 12 h 25"/>
                <a:gd name="T6" fmla="*/ 52 w 32"/>
                <a:gd name="T7" fmla="*/ 0 h 25"/>
                <a:gd name="T8" fmla="*/ 0 w 32"/>
                <a:gd name="T9" fmla="*/ 0 h 25"/>
                <a:gd name="T10" fmla="*/ 0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3"/>
                    <a:pt x="30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7" name="Freeform 71"/>
            <p:cNvSpPr>
              <a:spLocks noEditPoints="1"/>
            </p:cNvSpPr>
            <p:nvPr/>
          </p:nvSpPr>
          <p:spPr bwMode="auto">
            <a:xfrm>
              <a:off x="2719" y="601"/>
              <a:ext cx="68" cy="54"/>
            </a:xfrm>
            <a:custGeom>
              <a:avLst/>
              <a:gdLst>
                <a:gd name="T0" fmla="*/ 0 w 34"/>
                <a:gd name="T1" fmla="*/ 10 h 27"/>
                <a:gd name="T2" fmla="*/ 0 w 34"/>
                <a:gd name="T3" fmla="*/ 44 h 27"/>
                <a:gd name="T4" fmla="*/ 6 w 34"/>
                <a:gd name="T5" fmla="*/ 54 h 27"/>
                <a:gd name="T6" fmla="*/ 60 w 34"/>
                <a:gd name="T7" fmla="*/ 54 h 27"/>
                <a:gd name="T8" fmla="*/ 68 w 34"/>
                <a:gd name="T9" fmla="*/ 44 h 27"/>
                <a:gd name="T10" fmla="*/ 68 w 34"/>
                <a:gd name="T11" fmla="*/ 10 h 27"/>
                <a:gd name="T12" fmla="*/ 60 w 34"/>
                <a:gd name="T13" fmla="*/ 0 h 27"/>
                <a:gd name="T14" fmla="*/ 8 w 34"/>
                <a:gd name="T15" fmla="*/ 0 h 27"/>
                <a:gd name="T16" fmla="*/ 0 w 34"/>
                <a:gd name="T17" fmla="*/ 10 h 27"/>
                <a:gd name="T18" fmla="*/ 64 w 34"/>
                <a:gd name="T19" fmla="*/ 14 h 27"/>
                <a:gd name="T20" fmla="*/ 64 w 34"/>
                <a:gd name="T21" fmla="*/ 42 h 27"/>
                <a:gd name="T22" fmla="*/ 56 w 34"/>
                <a:gd name="T23" fmla="*/ 50 h 27"/>
                <a:gd name="T24" fmla="*/ 12 w 34"/>
                <a:gd name="T25" fmla="*/ 50 h 27"/>
                <a:gd name="T26" fmla="*/ 4 w 34"/>
                <a:gd name="T27" fmla="*/ 42 h 27"/>
                <a:gd name="T28" fmla="*/ 6 w 34"/>
                <a:gd name="T29" fmla="*/ 14 h 27"/>
                <a:gd name="T30" fmla="*/ 12 w 34"/>
                <a:gd name="T31" fmla="*/ 4 h 27"/>
                <a:gd name="T32" fmla="*/ 58 w 34"/>
                <a:gd name="T33" fmla="*/ 4 h 27"/>
                <a:gd name="T34" fmla="*/ 64 w 34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1" y="27"/>
                    <a:pt x="3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4" y="25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3" y="0"/>
                    <a:pt x="3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32" y="7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4" y="2"/>
                    <a:pt x="6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3"/>
                    <a:pt x="32" y="5"/>
                    <a:pt x="32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8" name="Freeform 72"/>
            <p:cNvSpPr/>
            <p:nvPr/>
          </p:nvSpPr>
          <p:spPr bwMode="auto">
            <a:xfrm>
              <a:off x="2638" y="603"/>
              <a:ext cx="65" cy="50"/>
            </a:xfrm>
            <a:custGeom>
              <a:avLst/>
              <a:gdLst>
                <a:gd name="T0" fmla="*/ 0 w 33"/>
                <a:gd name="T1" fmla="*/ 50 h 25"/>
                <a:gd name="T2" fmla="*/ 63 w 33"/>
                <a:gd name="T3" fmla="*/ 50 h 25"/>
                <a:gd name="T4" fmla="*/ 65 w 33"/>
                <a:gd name="T5" fmla="*/ 12 h 25"/>
                <a:gd name="T6" fmla="*/ 53 w 33"/>
                <a:gd name="T7" fmla="*/ 0 h 25"/>
                <a:gd name="T8" fmla="*/ 2 w 33"/>
                <a:gd name="T9" fmla="*/ 0 h 25"/>
                <a:gd name="T10" fmla="*/ 0 w 33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3"/>
                    <a:pt x="30" y="0"/>
                    <a:pt x="27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25"/>
                    <a:pt x="0" y="25"/>
                    <a:pt x="0" y="25"/>
                  </a:cubicBezTo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9" name="Freeform 73"/>
            <p:cNvSpPr>
              <a:spLocks noEditPoints="1"/>
            </p:cNvSpPr>
            <p:nvPr/>
          </p:nvSpPr>
          <p:spPr bwMode="auto">
            <a:xfrm>
              <a:off x="2636" y="601"/>
              <a:ext cx="69" cy="52"/>
            </a:xfrm>
            <a:custGeom>
              <a:avLst/>
              <a:gdLst>
                <a:gd name="T0" fmla="*/ 0 w 35"/>
                <a:gd name="T1" fmla="*/ 8 h 26"/>
                <a:gd name="T2" fmla="*/ 0 w 35"/>
                <a:gd name="T3" fmla="*/ 44 h 26"/>
                <a:gd name="T4" fmla="*/ 8 w 35"/>
                <a:gd name="T5" fmla="*/ 52 h 26"/>
                <a:gd name="T6" fmla="*/ 61 w 35"/>
                <a:gd name="T7" fmla="*/ 52 h 26"/>
                <a:gd name="T8" fmla="*/ 67 w 35"/>
                <a:gd name="T9" fmla="*/ 44 h 26"/>
                <a:gd name="T10" fmla="*/ 69 w 35"/>
                <a:gd name="T11" fmla="*/ 10 h 26"/>
                <a:gd name="T12" fmla="*/ 61 w 35"/>
                <a:gd name="T13" fmla="*/ 0 h 26"/>
                <a:gd name="T14" fmla="*/ 8 w 35"/>
                <a:gd name="T15" fmla="*/ 0 h 26"/>
                <a:gd name="T16" fmla="*/ 0 w 35"/>
                <a:gd name="T17" fmla="*/ 8 h 26"/>
                <a:gd name="T18" fmla="*/ 65 w 35"/>
                <a:gd name="T19" fmla="*/ 14 h 26"/>
                <a:gd name="T20" fmla="*/ 65 w 35"/>
                <a:gd name="T21" fmla="*/ 42 h 26"/>
                <a:gd name="T22" fmla="*/ 57 w 35"/>
                <a:gd name="T23" fmla="*/ 50 h 26"/>
                <a:gd name="T24" fmla="*/ 14 w 35"/>
                <a:gd name="T25" fmla="*/ 50 h 26"/>
                <a:gd name="T26" fmla="*/ 6 w 35"/>
                <a:gd name="T27" fmla="*/ 40 h 26"/>
                <a:gd name="T28" fmla="*/ 6 w 35"/>
                <a:gd name="T29" fmla="*/ 12 h 26"/>
                <a:gd name="T30" fmla="*/ 14 w 35"/>
                <a:gd name="T31" fmla="*/ 4 h 26"/>
                <a:gd name="T32" fmla="*/ 57 w 35"/>
                <a:gd name="T33" fmla="*/ 4 h 26"/>
                <a:gd name="T34" fmla="*/ 65 w 35"/>
                <a:gd name="T35" fmla="*/ 1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6">
                  <a:moveTo>
                    <a:pt x="0" y="4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4" y="24"/>
                    <a:pt x="34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moveTo>
                    <a:pt x="33" y="7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3" y="23"/>
                    <a:pt x="31" y="25"/>
                    <a:pt x="29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4" y="25"/>
                    <a:pt x="3" y="23"/>
                    <a:pt x="3" y="2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3" y="4"/>
                    <a:pt x="33" y="7"/>
                  </a:cubicBezTo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00" name="Freeform 74"/>
            <p:cNvSpPr/>
            <p:nvPr/>
          </p:nvSpPr>
          <p:spPr bwMode="auto">
            <a:xfrm>
              <a:off x="2557" y="603"/>
              <a:ext cx="63" cy="48"/>
            </a:xfrm>
            <a:custGeom>
              <a:avLst/>
              <a:gdLst>
                <a:gd name="T0" fmla="*/ 0 w 32"/>
                <a:gd name="T1" fmla="*/ 48 h 24"/>
                <a:gd name="T2" fmla="*/ 63 w 32"/>
                <a:gd name="T3" fmla="*/ 48 h 24"/>
                <a:gd name="T4" fmla="*/ 63 w 32"/>
                <a:gd name="T5" fmla="*/ 12 h 24"/>
                <a:gd name="T6" fmla="*/ 51 w 32"/>
                <a:gd name="T7" fmla="*/ 0 h 24"/>
                <a:gd name="T8" fmla="*/ 0 w 32"/>
                <a:gd name="T9" fmla="*/ 0 h 24"/>
                <a:gd name="T10" fmla="*/ 0 w 32"/>
                <a:gd name="T11" fmla="*/ 48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4">
                  <a:moveTo>
                    <a:pt x="0" y="24"/>
                  </a:moveTo>
                  <a:cubicBezTo>
                    <a:pt x="32" y="24"/>
                    <a:pt x="32" y="24"/>
                    <a:pt x="32" y="24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2"/>
                    <a:pt x="29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4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01" name="Freeform 75"/>
            <p:cNvSpPr>
              <a:spLocks noEditPoints="1"/>
            </p:cNvSpPr>
            <p:nvPr/>
          </p:nvSpPr>
          <p:spPr bwMode="auto">
            <a:xfrm>
              <a:off x="2553" y="599"/>
              <a:ext cx="69" cy="54"/>
            </a:xfrm>
            <a:custGeom>
              <a:avLst/>
              <a:gdLst>
                <a:gd name="T0" fmla="*/ 0 w 35"/>
                <a:gd name="T1" fmla="*/ 10 h 27"/>
                <a:gd name="T2" fmla="*/ 0 w 35"/>
                <a:gd name="T3" fmla="*/ 44 h 27"/>
                <a:gd name="T4" fmla="*/ 8 w 35"/>
                <a:gd name="T5" fmla="*/ 54 h 27"/>
                <a:gd name="T6" fmla="*/ 61 w 35"/>
                <a:gd name="T7" fmla="*/ 54 h 27"/>
                <a:gd name="T8" fmla="*/ 69 w 35"/>
                <a:gd name="T9" fmla="*/ 46 h 27"/>
                <a:gd name="T10" fmla="*/ 69 w 35"/>
                <a:gd name="T11" fmla="*/ 10 h 27"/>
                <a:gd name="T12" fmla="*/ 61 w 35"/>
                <a:gd name="T13" fmla="*/ 2 h 27"/>
                <a:gd name="T14" fmla="*/ 8 w 35"/>
                <a:gd name="T15" fmla="*/ 0 h 27"/>
                <a:gd name="T16" fmla="*/ 0 w 35"/>
                <a:gd name="T17" fmla="*/ 10 h 27"/>
                <a:gd name="T18" fmla="*/ 65 w 35"/>
                <a:gd name="T19" fmla="*/ 14 h 27"/>
                <a:gd name="T20" fmla="*/ 65 w 35"/>
                <a:gd name="T21" fmla="*/ 42 h 27"/>
                <a:gd name="T22" fmla="*/ 57 w 35"/>
                <a:gd name="T23" fmla="*/ 52 h 27"/>
                <a:gd name="T24" fmla="*/ 14 w 35"/>
                <a:gd name="T25" fmla="*/ 52 h 27"/>
                <a:gd name="T26" fmla="*/ 6 w 35"/>
                <a:gd name="T27" fmla="*/ 42 h 27"/>
                <a:gd name="T28" fmla="*/ 6 w 35"/>
                <a:gd name="T29" fmla="*/ 14 h 27"/>
                <a:gd name="T30" fmla="*/ 14 w 35"/>
                <a:gd name="T31" fmla="*/ 6 h 27"/>
                <a:gd name="T32" fmla="*/ 57 w 35"/>
                <a:gd name="T33" fmla="*/ 6 h 27"/>
                <a:gd name="T34" fmla="*/ 65 w 35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3" y="27"/>
                    <a:pt x="35" y="25"/>
                    <a:pt x="35" y="23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3"/>
                    <a:pt x="33" y="1"/>
                    <a:pt x="31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33" y="7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3" y="24"/>
                    <a:pt x="31" y="26"/>
                    <a:pt x="29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5" y="25"/>
                    <a:pt x="3" y="23"/>
                    <a:pt x="3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5" y="3"/>
                    <a:pt x="7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1" y="3"/>
                    <a:pt x="33" y="5"/>
                    <a:pt x="33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02" name="Freeform 76"/>
            <p:cNvSpPr/>
            <p:nvPr/>
          </p:nvSpPr>
          <p:spPr bwMode="auto">
            <a:xfrm>
              <a:off x="2473" y="601"/>
              <a:ext cx="64" cy="50"/>
            </a:xfrm>
            <a:custGeom>
              <a:avLst/>
              <a:gdLst>
                <a:gd name="T0" fmla="*/ 0 w 32"/>
                <a:gd name="T1" fmla="*/ 50 h 25"/>
                <a:gd name="T2" fmla="*/ 64 w 32"/>
                <a:gd name="T3" fmla="*/ 50 h 25"/>
                <a:gd name="T4" fmla="*/ 64 w 32"/>
                <a:gd name="T5" fmla="*/ 12 h 25"/>
                <a:gd name="T6" fmla="*/ 52 w 32"/>
                <a:gd name="T7" fmla="*/ 0 h 25"/>
                <a:gd name="T8" fmla="*/ 0 w 32"/>
                <a:gd name="T9" fmla="*/ 0 h 25"/>
                <a:gd name="T10" fmla="*/ 0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3"/>
                    <a:pt x="30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03" name="Freeform 77"/>
            <p:cNvSpPr>
              <a:spLocks noEditPoints="1"/>
            </p:cNvSpPr>
            <p:nvPr/>
          </p:nvSpPr>
          <p:spPr bwMode="auto">
            <a:xfrm>
              <a:off x="2471" y="599"/>
              <a:ext cx="68" cy="54"/>
            </a:xfrm>
            <a:custGeom>
              <a:avLst/>
              <a:gdLst>
                <a:gd name="T0" fmla="*/ 0 w 34"/>
                <a:gd name="T1" fmla="*/ 10 h 27"/>
                <a:gd name="T2" fmla="*/ 0 w 34"/>
                <a:gd name="T3" fmla="*/ 44 h 27"/>
                <a:gd name="T4" fmla="*/ 6 w 34"/>
                <a:gd name="T5" fmla="*/ 54 h 27"/>
                <a:gd name="T6" fmla="*/ 60 w 34"/>
                <a:gd name="T7" fmla="*/ 54 h 27"/>
                <a:gd name="T8" fmla="*/ 68 w 34"/>
                <a:gd name="T9" fmla="*/ 44 h 27"/>
                <a:gd name="T10" fmla="*/ 68 w 34"/>
                <a:gd name="T11" fmla="*/ 10 h 27"/>
                <a:gd name="T12" fmla="*/ 60 w 34"/>
                <a:gd name="T13" fmla="*/ 0 h 27"/>
                <a:gd name="T14" fmla="*/ 8 w 34"/>
                <a:gd name="T15" fmla="*/ 0 h 27"/>
                <a:gd name="T16" fmla="*/ 0 w 34"/>
                <a:gd name="T17" fmla="*/ 10 h 27"/>
                <a:gd name="T18" fmla="*/ 64 w 34"/>
                <a:gd name="T19" fmla="*/ 14 h 27"/>
                <a:gd name="T20" fmla="*/ 64 w 34"/>
                <a:gd name="T21" fmla="*/ 42 h 27"/>
                <a:gd name="T22" fmla="*/ 56 w 34"/>
                <a:gd name="T23" fmla="*/ 50 h 27"/>
                <a:gd name="T24" fmla="*/ 12 w 34"/>
                <a:gd name="T25" fmla="*/ 50 h 27"/>
                <a:gd name="T26" fmla="*/ 4 w 34"/>
                <a:gd name="T27" fmla="*/ 42 h 27"/>
                <a:gd name="T28" fmla="*/ 6 w 34"/>
                <a:gd name="T29" fmla="*/ 14 h 27"/>
                <a:gd name="T30" fmla="*/ 12 w 34"/>
                <a:gd name="T31" fmla="*/ 4 h 27"/>
                <a:gd name="T32" fmla="*/ 58 w 34"/>
                <a:gd name="T33" fmla="*/ 4 h 27"/>
                <a:gd name="T34" fmla="*/ 64 w 34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1" y="27"/>
                    <a:pt x="3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4" y="25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3" y="0"/>
                    <a:pt x="3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32" y="7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4" y="2"/>
                    <a:pt x="6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2" y="5"/>
                    <a:pt x="32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04" name="Freeform 78"/>
            <p:cNvSpPr/>
            <p:nvPr/>
          </p:nvSpPr>
          <p:spPr bwMode="auto">
            <a:xfrm>
              <a:off x="2390" y="601"/>
              <a:ext cx="65" cy="50"/>
            </a:xfrm>
            <a:custGeom>
              <a:avLst/>
              <a:gdLst>
                <a:gd name="T0" fmla="*/ 0 w 33"/>
                <a:gd name="T1" fmla="*/ 50 h 25"/>
                <a:gd name="T2" fmla="*/ 63 w 33"/>
                <a:gd name="T3" fmla="*/ 50 h 25"/>
                <a:gd name="T4" fmla="*/ 65 w 33"/>
                <a:gd name="T5" fmla="*/ 12 h 25"/>
                <a:gd name="T6" fmla="*/ 53 w 33"/>
                <a:gd name="T7" fmla="*/ 0 h 25"/>
                <a:gd name="T8" fmla="*/ 2 w 33"/>
                <a:gd name="T9" fmla="*/ 0 h 25"/>
                <a:gd name="T10" fmla="*/ 0 w 33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3"/>
                    <a:pt x="30" y="0"/>
                    <a:pt x="27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25"/>
                    <a:pt x="0" y="25"/>
                    <a:pt x="0" y="25"/>
                  </a:cubicBezTo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05" name="Freeform 79"/>
            <p:cNvSpPr>
              <a:spLocks noEditPoints="1"/>
            </p:cNvSpPr>
            <p:nvPr/>
          </p:nvSpPr>
          <p:spPr bwMode="auto">
            <a:xfrm>
              <a:off x="2388" y="599"/>
              <a:ext cx="69" cy="52"/>
            </a:xfrm>
            <a:custGeom>
              <a:avLst/>
              <a:gdLst>
                <a:gd name="T0" fmla="*/ 0 w 35"/>
                <a:gd name="T1" fmla="*/ 8 h 26"/>
                <a:gd name="T2" fmla="*/ 0 w 35"/>
                <a:gd name="T3" fmla="*/ 44 h 26"/>
                <a:gd name="T4" fmla="*/ 8 w 35"/>
                <a:gd name="T5" fmla="*/ 52 h 26"/>
                <a:gd name="T6" fmla="*/ 61 w 35"/>
                <a:gd name="T7" fmla="*/ 52 h 26"/>
                <a:gd name="T8" fmla="*/ 67 w 35"/>
                <a:gd name="T9" fmla="*/ 44 h 26"/>
                <a:gd name="T10" fmla="*/ 67 w 35"/>
                <a:gd name="T11" fmla="*/ 10 h 26"/>
                <a:gd name="T12" fmla="*/ 61 w 35"/>
                <a:gd name="T13" fmla="*/ 0 h 26"/>
                <a:gd name="T14" fmla="*/ 8 w 35"/>
                <a:gd name="T15" fmla="*/ 0 h 26"/>
                <a:gd name="T16" fmla="*/ 0 w 35"/>
                <a:gd name="T17" fmla="*/ 8 h 26"/>
                <a:gd name="T18" fmla="*/ 65 w 35"/>
                <a:gd name="T19" fmla="*/ 14 h 26"/>
                <a:gd name="T20" fmla="*/ 63 w 35"/>
                <a:gd name="T21" fmla="*/ 42 h 26"/>
                <a:gd name="T22" fmla="*/ 57 w 35"/>
                <a:gd name="T23" fmla="*/ 50 h 26"/>
                <a:gd name="T24" fmla="*/ 14 w 35"/>
                <a:gd name="T25" fmla="*/ 50 h 26"/>
                <a:gd name="T26" fmla="*/ 6 w 35"/>
                <a:gd name="T27" fmla="*/ 40 h 26"/>
                <a:gd name="T28" fmla="*/ 6 w 35"/>
                <a:gd name="T29" fmla="*/ 12 h 26"/>
                <a:gd name="T30" fmla="*/ 14 w 35"/>
                <a:gd name="T31" fmla="*/ 4 h 26"/>
                <a:gd name="T32" fmla="*/ 57 w 35"/>
                <a:gd name="T33" fmla="*/ 4 h 26"/>
                <a:gd name="T34" fmla="*/ 65 w 35"/>
                <a:gd name="T35" fmla="*/ 1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6">
                  <a:moveTo>
                    <a:pt x="0" y="4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4" y="24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moveTo>
                    <a:pt x="33" y="7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1" y="25"/>
                    <a:pt x="29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4" y="25"/>
                    <a:pt x="3" y="23"/>
                    <a:pt x="3" y="2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3" y="4"/>
                    <a:pt x="33" y="7"/>
                  </a:cubicBezTo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06" name="Freeform 80"/>
            <p:cNvSpPr/>
            <p:nvPr/>
          </p:nvSpPr>
          <p:spPr bwMode="auto">
            <a:xfrm>
              <a:off x="2309" y="599"/>
              <a:ext cx="63" cy="50"/>
            </a:xfrm>
            <a:custGeom>
              <a:avLst/>
              <a:gdLst>
                <a:gd name="T0" fmla="*/ 0 w 32"/>
                <a:gd name="T1" fmla="*/ 50 h 25"/>
                <a:gd name="T2" fmla="*/ 63 w 32"/>
                <a:gd name="T3" fmla="*/ 50 h 25"/>
                <a:gd name="T4" fmla="*/ 63 w 32"/>
                <a:gd name="T5" fmla="*/ 14 h 25"/>
                <a:gd name="T6" fmla="*/ 51 w 32"/>
                <a:gd name="T7" fmla="*/ 2 h 25"/>
                <a:gd name="T8" fmla="*/ 0 w 32"/>
                <a:gd name="T9" fmla="*/ 0 h 25"/>
                <a:gd name="T10" fmla="*/ 0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1"/>
                    <a:pt x="26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07" name="Freeform 81"/>
            <p:cNvSpPr>
              <a:spLocks noEditPoints="1"/>
            </p:cNvSpPr>
            <p:nvPr/>
          </p:nvSpPr>
          <p:spPr bwMode="auto">
            <a:xfrm>
              <a:off x="2305" y="597"/>
              <a:ext cx="69" cy="54"/>
            </a:xfrm>
            <a:custGeom>
              <a:avLst/>
              <a:gdLst>
                <a:gd name="T0" fmla="*/ 0 w 35"/>
                <a:gd name="T1" fmla="*/ 10 h 27"/>
                <a:gd name="T2" fmla="*/ 0 w 35"/>
                <a:gd name="T3" fmla="*/ 44 h 27"/>
                <a:gd name="T4" fmla="*/ 8 w 35"/>
                <a:gd name="T5" fmla="*/ 54 h 27"/>
                <a:gd name="T6" fmla="*/ 61 w 35"/>
                <a:gd name="T7" fmla="*/ 54 h 27"/>
                <a:gd name="T8" fmla="*/ 69 w 35"/>
                <a:gd name="T9" fmla="*/ 46 h 27"/>
                <a:gd name="T10" fmla="*/ 69 w 35"/>
                <a:gd name="T11" fmla="*/ 10 h 27"/>
                <a:gd name="T12" fmla="*/ 61 w 35"/>
                <a:gd name="T13" fmla="*/ 2 h 27"/>
                <a:gd name="T14" fmla="*/ 8 w 35"/>
                <a:gd name="T15" fmla="*/ 0 h 27"/>
                <a:gd name="T16" fmla="*/ 0 w 35"/>
                <a:gd name="T17" fmla="*/ 10 h 27"/>
                <a:gd name="T18" fmla="*/ 65 w 35"/>
                <a:gd name="T19" fmla="*/ 14 h 27"/>
                <a:gd name="T20" fmla="*/ 65 w 35"/>
                <a:gd name="T21" fmla="*/ 42 h 27"/>
                <a:gd name="T22" fmla="*/ 57 w 35"/>
                <a:gd name="T23" fmla="*/ 52 h 27"/>
                <a:gd name="T24" fmla="*/ 14 w 35"/>
                <a:gd name="T25" fmla="*/ 52 h 27"/>
                <a:gd name="T26" fmla="*/ 6 w 35"/>
                <a:gd name="T27" fmla="*/ 42 h 27"/>
                <a:gd name="T28" fmla="*/ 6 w 35"/>
                <a:gd name="T29" fmla="*/ 14 h 27"/>
                <a:gd name="T30" fmla="*/ 14 w 35"/>
                <a:gd name="T31" fmla="*/ 6 h 27"/>
                <a:gd name="T32" fmla="*/ 57 w 35"/>
                <a:gd name="T33" fmla="*/ 6 h 27"/>
                <a:gd name="T34" fmla="*/ 65 w 35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3" y="27"/>
                    <a:pt x="35" y="25"/>
                    <a:pt x="35" y="23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3"/>
                    <a:pt x="33" y="1"/>
                    <a:pt x="31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33" y="7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3" y="24"/>
                    <a:pt x="31" y="26"/>
                    <a:pt x="29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5" y="25"/>
                    <a:pt x="3" y="23"/>
                    <a:pt x="3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5" y="3"/>
                    <a:pt x="7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1" y="3"/>
                    <a:pt x="33" y="5"/>
                    <a:pt x="33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08" name="Freeform 82"/>
            <p:cNvSpPr/>
            <p:nvPr/>
          </p:nvSpPr>
          <p:spPr bwMode="auto">
            <a:xfrm>
              <a:off x="2225" y="599"/>
              <a:ext cx="64" cy="50"/>
            </a:xfrm>
            <a:custGeom>
              <a:avLst/>
              <a:gdLst>
                <a:gd name="T0" fmla="*/ 0 w 32"/>
                <a:gd name="T1" fmla="*/ 50 h 25"/>
                <a:gd name="T2" fmla="*/ 64 w 32"/>
                <a:gd name="T3" fmla="*/ 50 h 25"/>
                <a:gd name="T4" fmla="*/ 64 w 32"/>
                <a:gd name="T5" fmla="*/ 12 h 25"/>
                <a:gd name="T6" fmla="*/ 52 w 32"/>
                <a:gd name="T7" fmla="*/ 0 h 25"/>
                <a:gd name="T8" fmla="*/ 0 w 32"/>
                <a:gd name="T9" fmla="*/ 0 h 25"/>
                <a:gd name="T10" fmla="*/ 0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3"/>
                    <a:pt x="30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09" name="Freeform 83"/>
            <p:cNvSpPr>
              <a:spLocks noEditPoints="1"/>
            </p:cNvSpPr>
            <p:nvPr/>
          </p:nvSpPr>
          <p:spPr bwMode="auto">
            <a:xfrm>
              <a:off x="2224" y="597"/>
              <a:ext cx="67" cy="54"/>
            </a:xfrm>
            <a:custGeom>
              <a:avLst/>
              <a:gdLst>
                <a:gd name="T0" fmla="*/ 0 w 34"/>
                <a:gd name="T1" fmla="*/ 10 h 27"/>
                <a:gd name="T2" fmla="*/ 0 w 34"/>
                <a:gd name="T3" fmla="*/ 44 h 27"/>
                <a:gd name="T4" fmla="*/ 6 w 34"/>
                <a:gd name="T5" fmla="*/ 54 h 27"/>
                <a:gd name="T6" fmla="*/ 59 w 34"/>
                <a:gd name="T7" fmla="*/ 54 h 27"/>
                <a:gd name="T8" fmla="*/ 67 w 34"/>
                <a:gd name="T9" fmla="*/ 44 h 27"/>
                <a:gd name="T10" fmla="*/ 67 w 34"/>
                <a:gd name="T11" fmla="*/ 10 h 27"/>
                <a:gd name="T12" fmla="*/ 59 w 34"/>
                <a:gd name="T13" fmla="*/ 0 h 27"/>
                <a:gd name="T14" fmla="*/ 8 w 34"/>
                <a:gd name="T15" fmla="*/ 0 h 27"/>
                <a:gd name="T16" fmla="*/ 0 w 34"/>
                <a:gd name="T17" fmla="*/ 10 h 27"/>
                <a:gd name="T18" fmla="*/ 63 w 34"/>
                <a:gd name="T19" fmla="*/ 14 h 27"/>
                <a:gd name="T20" fmla="*/ 63 w 34"/>
                <a:gd name="T21" fmla="*/ 42 h 27"/>
                <a:gd name="T22" fmla="*/ 55 w 34"/>
                <a:gd name="T23" fmla="*/ 50 h 27"/>
                <a:gd name="T24" fmla="*/ 12 w 34"/>
                <a:gd name="T25" fmla="*/ 50 h 27"/>
                <a:gd name="T26" fmla="*/ 4 w 34"/>
                <a:gd name="T27" fmla="*/ 42 h 27"/>
                <a:gd name="T28" fmla="*/ 6 w 34"/>
                <a:gd name="T29" fmla="*/ 14 h 27"/>
                <a:gd name="T30" fmla="*/ 12 w 34"/>
                <a:gd name="T31" fmla="*/ 4 h 27"/>
                <a:gd name="T32" fmla="*/ 57 w 34"/>
                <a:gd name="T33" fmla="*/ 4 h 27"/>
                <a:gd name="T34" fmla="*/ 63 w 34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1" y="27"/>
                    <a:pt x="3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4" y="25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2" y="0"/>
                    <a:pt x="3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5"/>
                  </a:cubicBezTo>
                  <a:moveTo>
                    <a:pt x="32" y="7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4" y="2"/>
                    <a:pt x="6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2" y="5"/>
                    <a:pt x="32" y="7"/>
                  </a:cubicBezTo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10" name="Freeform 84"/>
            <p:cNvSpPr/>
            <p:nvPr/>
          </p:nvSpPr>
          <p:spPr bwMode="auto">
            <a:xfrm>
              <a:off x="2142" y="599"/>
              <a:ext cx="66" cy="50"/>
            </a:xfrm>
            <a:custGeom>
              <a:avLst/>
              <a:gdLst>
                <a:gd name="T0" fmla="*/ 0 w 33"/>
                <a:gd name="T1" fmla="*/ 50 h 25"/>
                <a:gd name="T2" fmla="*/ 64 w 33"/>
                <a:gd name="T3" fmla="*/ 50 h 25"/>
                <a:gd name="T4" fmla="*/ 66 w 33"/>
                <a:gd name="T5" fmla="*/ 12 h 25"/>
                <a:gd name="T6" fmla="*/ 54 w 33"/>
                <a:gd name="T7" fmla="*/ 0 h 25"/>
                <a:gd name="T8" fmla="*/ 0 w 33"/>
                <a:gd name="T9" fmla="*/ 0 h 25"/>
                <a:gd name="T10" fmla="*/ 0 w 33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3"/>
                    <a:pt x="30" y="0"/>
                    <a:pt x="2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11" name="Freeform 85"/>
            <p:cNvSpPr>
              <a:spLocks noEditPoints="1"/>
            </p:cNvSpPr>
            <p:nvPr/>
          </p:nvSpPr>
          <p:spPr bwMode="auto">
            <a:xfrm>
              <a:off x="2140" y="597"/>
              <a:ext cx="68" cy="52"/>
            </a:xfrm>
            <a:custGeom>
              <a:avLst/>
              <a:gdLst>
                <a:gd name="T0" fmla="*/ 0 w 34"/>
                <a:gd name="T1" fmla="*/ 8 h 26"/>
                <a:gd name="T2" fmla="*/ 0 w 34"/>
                <a:gd name="T3" fmla="*/ 44 h 26"/>
                <a:gd name="T4" fmla="*/ 8 w 34"/>
                <a:gd name="T5" fmla="*/ 52 h 26"/>
                <a:gd name="T6" fmla="*/ 62 w 34"/>
                <a:gd name="T7" fmla="*/ 52 h 26"/>
                <a:gd name="T8" fmla="*/ 68 w 34"/>
                <a:gd name="T9" fmla="*/ 44 h 26"/>
                <a:gd name="T10" fmla="*/ 68 w 34"/>
                <a:gd name="T11" fmla="*/ 10 h 26"/>
                <a:gd name="T12" fmla="*/ 62 w 34"/>
                <a:gd name="T13" fmla="*/ 0 h 26"/>
                <a:gd name="T14" fmla="*/ 8 w 34"/>
                <a:gd name="T15" fmla="*/ 0 h 26"/>
                <a:gd name="T16" fmla="*/ 0 w 34"/>
                <a:gd name="T17" fmla="*/ 8 h 26"/>
                <a:gd name="T18" fmla="*/ 66 w 34"/>
                <a:gd name="T19" fmla="*/ 14 h 26"/>
                <a:gd name="T20" fmla="*/ 64 w 34"/>
                <a:gd name="T21" fmla="*/ 42 h 26"/>
                <a:gd name="T22" fmla="*/ 58 w 34"/>
                <a:gd name="T23" fmla="*/ 50 h 26"/>
                <a:gd name="T24" fmla="*/ 12 w 34"/>
                <a:gd name="T25" fmla="*/ 50 h 26"/>
                <a:gd name="T26" fmla="*/ 6 w 34"/>
                <a:gd name="T27" fmla="*/ 40 h 26"/>
                <a:gd name="T28" fmla="*/ 6 w 34"/>
                <a:gd name="T29" fmla="*/ 12 h 26"/>
                <a:gd name="T30" fmla="*/ 14 w 34"/>
                <a:gd name="T31" fmla="*/ 4 h 26"/>
                <a:gd name="T32" fmla="*/ 58 w 34"/>
                <a:gd name="T33" fmla="*/ 4 h 26"/>
                <a:gd name="T34" fmla="*/ 66 w 34"/>
                <a:gd name="T35" fmla="*/ 1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6">
                  <a:moveTo>
                    <a:pt x="0" y="4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4" y="24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  <a:moveTo>
                    <a:pt x="33" y="7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1" y="25"/>
                    <a:pt x="29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3" y="23"/>
                    <a:pt x="3" y="2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3" y="4"/>
                    <a:pt x="33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12" name="Freeform 86"/>
            <p:cNvSpPr/>
            <p:nvPr/>
          </p:nvSpPr>
          <p:spPr bwMode="auto">
            <a:xfrm>
              <a:off x="2001" y="597"/>
              <a:ext cx="123" cy="50"/>
            </a:xfrm>
            <a:custGeom>
              <a:avLst/>
              <a:gdLst>
                <a:gd name="T0" fmla="*/ 0 w 62"/>
                <a:gd name="T1" fmla="*/ 50 h 25"/>
                <a:gd name="T2" fmla="*/ 123 w 62"/>
                <a:gd name="T3" fmla="*/ 50 h 25"/>
                <a:gd name="T4" fmla="*/ 123 w 62"/>
                <a:gd name="T5" fmla="*/ 14 h 25"/>
                <a:gd name="T6" fmla="*/ 111 w 62"/>
                <a:gd name="T7" fmla="*/ 2 h 25"/>
                <a:gd name="T8" fmla="*/ 0 w 62"/>
                <a:gd name="T9" fmla="*/ 0 h 25"/>
                <a:gd name="T10" fmla="*/ 0 w 6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2" h="25">
                  <a:moveTo>
                    <a:pt x="0" y="25"/>
                  </a:moveTo>
                  <a:cubicBezTo>
                    <a:pt x="62" y="25"/>
                    <a:pt x="62" y="25"/>
                    <a:pt x="62" y="25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2" y="3"/>
                    <a:pt x="59" y="1"/>
                    <a:pt x="56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13" name="Freeform 87"/>
            <p:cNvSpPr>
              <a:spLocks noEditPoints="1"/>
            </p:cNvSpPr>
            <p:nvPr/>
          </p:nvSpPr>
          <p:spPr bwMode="auto">
            <a:xfrm>
              <a:off x="1999" y="595"/>
              <a:ext cx="127" cy="54"/>
            </a:xfrm>
            <a:custGeom>
              <a:avLst/>
              <a:gdLst>
                <a:gd name="T0" fmla="*/ 0 w 64"/>
                <a:gd name="T1" fmla="*/ 10 h 27"/>
                <a:gd name="T2" fmla="*/ 0 w 64"/>
                <a:gd name="T3" fmla="*/ 44 h 27"/>
                <a:gd name="T4" fmla="*/ 8 w 64"/>
                <a:gd name="T5" fmla="*/ 54 h 27"/>
                <a:gd name="T6" fmla="*/ 119 w 64"/>
                <a:gd name="T7" fmla="*/ 54 h 27"/>
                <a:gd name="T8" fmla="*/ 127 w 64"/>
                <a:gd name="T9" fmla="*/ 46 h 27"/>
                <a:gd name="T10" fmla="*/ 127 w 64"/>
                <a:gd name="T11" fmla="*/ 10 h 27"/>
                <a:gd name="T12" fmla="*/ 119 w 64"/>
                <a:gd name="T13" fmla="*/ 2 h 27"/>
                <a:gd name="T14" fmla="*/ 8 w 64"/>
                <a:gd name="T15" fmla="*/ 0 h 27"/>
                <a:gd name="T16" fmla="*/ 0 w 64"/>
                <a:gd name="T17" fmla="*/ 10 h 27"/>
                <a:gd name="T18" fmla="*/ 123 w 64"/>
                <a:gd name="T19" fmla="*/ 14 h 27"/>
                <a:gd name="T20" fmla="*/ 123 w 64"/>
                <a:gd name="T21" fmla="*/ 42 h 27"/>
                <a:gd name="T22" fmla="*/ 115 w 64"/>
                <a:gd name="T23" fmla="*/ 52 h 27"/>
                <a:gd name="T24" fmla="*/ 12 w 64"/>
                <a:gd name="T25" fmla="*/ 50 h 27"/>
                <a:gd name="T26" fmla="*/ 6 w 64"/>
                <a:gd name="T27" fmla="*/ 42 h 27"/>
                <a:gd name="T28" fmla="*/ 6 w 64"/>
                <a:gd name="T29" fmla="*/ 14 h 27"/>
                <a:gd name="T30" fmla="*/ 14 w 64"/>
                <a:gd name="T31" fmla="*/ 4 h 27"/>
                <a:gd name="T32" fmla="*/ 115 w 64"/>
                <a:gd name="T33" fmla="*/ 6 h 27"/>
                <a:gd name="T34" fmla="*/ 123 w 64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64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1" y="27"/>
                    <a:pt x="4" y="27"/>
                  </a:cubicBezTo>
                  <a:cubicBezTo>
                    <a:pt x="60" y="27"/>
                    <a:pt x="60" y="27"/>
                    <a:pt x="60" y="27"/>
                  </a:cubicBezTo>
                  <a:cubicBezTo>
                    <a:pt x="62" y="27"/>
                    <a:pt x="64" y="25"/>
                    <a:pt x="64" y="23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3"/>
                    <a:pt x="62" y="1"/>
                    <a:pt x="60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62" y="7"/>
                  </a:moveTo>
                  <a:cubicBezTo>
                    <a:pt x="62" y="21"/>
                    <a:pt x="62" y="21"/>
                    <a:pt x="62" y="21"/>
                  </a:cubicBezTo>
                  <a:cubicBezTo>
                    <a:pt x="62" y="24"/>
                    <a:pt x="60" y="26"/>
                    <a:pt x="58" y="2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3" y="23"/>
                    <a:pt x="3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4" y="2"/>
                    <a:pt x="7" y="2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60" y="3"/>
                    <a:pt x="62" y="5"/>
                    <a:pt x="62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14" name="Freeform 88"/>
            <p:cNvSpPr/>
            <p:nvPr/>
          </p:nvSpPr>
          <p:spPr bwMode="auto">
            <a:xfrm>
              <a:off x="2969" y="675"/>
              <a:ext cx="63" cy="49"/>
            </a:xfrm>
            <a:custGeom>
              <a:avLst/>
              <a:gdLst>
                <a:gd name="T0" fmla="*/ 0 w 32"/>
                <a:gd name="T1" fmla="*/ 49 h 25"/>
                <a:gd name="T2" fmla="*/ 63 w 32"/>
                <a:gd name="T3" fmla="*/ 49 h 25"/>
                <a:gd name="T4" fmla="*/ 63 w 32"/>
                <a:gd name="T5" fmla="*/ 12 h 25"/>
                <a:gd name="T6" fmla="*/ 51 w 32"/>
                <a:gd name="T7" fmla="*/ 0 h 25"/>
                <a:gd name="T8" fmla="*/ 0 w 32"/>
                <a:gd name="T9" fmla="*/ 0 h 25"/>
                <a:gd name="T10" fmla="*/ 0 w 32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3"/>
                    <a:pt x="29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15" name="Freeform 89"/>
            <p:cNvSpPr>
              <a:spLocks noEditPoints="1"/>
            </p:cNvSpPr>
            <p:nvPr/>
          </p:nvSpPr>
          <p:spPr bwMode="auto">
            <a:xfrm>
              <a:off x="2965" y="673"/>
              <a:ext cx="69" cy="51"/>
            </a:xfrm>
            <a:custGeom>
              <a:avLst/>
              <a:gdLst>
                <a:gd name="T0" fmla="*/ 2 w 35"/>
                <a:gd name="T1" fmla="*/ 8 h 26"/>
                <a:gd name="T2" fmla="*/ 0 w 35"/>
                <a:gd name="T3" fmla="*/ 43 h 26"/>
                <a:gd name="T4" fmla="*/ 8 w 35"/>
                <a:gd name="T5" fmla="*/ 51 h 26"/>
                <a:gd name="T6" fmla="*/ 61 w 35"/>
                <a:gd name="T7" fmla="*/ 51 h 26"/>
                <a:gd name="T8" fmla="*/ 69 w 35"/>
                <a:gd name="T9" fmla="*/ 43 h 26"/>
                <a:gd name="T10" fmla="*/ 69 w 35"/>
                <a:gd name="T11" fmla="*/ 10 h 26"/>
                <a:gd name="T12" fmla="*/ 61 w 35"/>
                <a:gd name="T13" fmla="*/ 0 h 26"/>
                <a:gd name="T14" fmla="*/ 8 w 35"/>
                <a:gd name="T15" fmla="*/ 0 h 26"/>
                <a:gd name="T16" fmla="*/ 2 w 35"/>
                <a:gd name="T17" fmla="*/ 8 h 26"/>
                <a:gd name="T18" fmla="*/ 65 w 35"/>
                <a:gd name="T19" fmla="*/ 14 h 26"/>
                <a:gd name="T20" fmla="*/ 65 w 35"/>
                <a:gd name="T21" fmla="*/ 39 h 26"/>
                <a:gd name="T22" fmla="*/ 57 w 35"/>
                <a:gd name="T23" fmla="*/ 49 h 26"/>
                <a:gd name="T24" fmla="*/ 14 w 35"/>
                <a:gd name="T25" fmla="*/ 49 h 26"/>
                <a:gd name="T26" fmla="*/ 6 w 35"/>
                <a:gd name="T27" fmla="*/ 39 h 26"/>
                <a:gd name="T28" fmla="*/ 6 w 35"/>
                <a:gd name="T29" fmla="*/ 12 h 26"/>
                <a:gd name="T30" fmla="*/ 14 w 35"/>
                <a:gd name="T31" fmla="*/ 4 h 26"/>
                <a:gd name="T32" fmla="*/ 57 w 35"/>
                <a:gd name="T33" fmla="*/ 4 h 26"/>
                <a:gd name="T34" fmla="*/ 65 w 35"/>
                <a:gd name="T35" fmla="*/ 1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6">
                  <a:moveTo>
                    <a:pt x="1" y="4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5" y="24"/>
                    <a:pt x="35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1" y="4"/>
                  </a:cubicBezTo>
                  <a:close/>
                  <a:moveTo>
                    <a:pt x="33" y="7"/>
                  </a:moveTo>
                  <a:cubicBezTo>
                    <a:pt x="33" y="20"/>
                    <a:pt x="33" y="20"/>
                    <a:pt x="33" y="20"/>
                  </a:cubicBezTo>
                  <a:cubicBezTo>
                    <a:pt x="33" y="23"/>
                    <a:pt x="31" y="25"/>
                    <a:pt x="29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5" y="25"/>
                    <a:pt x="3" y="23"/>
                    <a:pt x="3" y="2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3" y="4"/>
                    <a:pt x="33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16" name="Freeform 90"/>
            <p:cNvSpPr/>
            <p:nvPr/>
          </p:nvSpPr>
          <p:spPr bwMode="auto">
            <a:xfrm>
              <a:off x="2886" y="673"/>
              <a:ext cx="63" cy="49"/>
            </a:xfrm>
            <a:custGeom>
              <a:avLst/>
              <a:gdLst>
                <a:gd name="T0" fmla="*/ 0 w 32"/>
                <a:gd name="T1" fmla="*/ 49 h 25"/>
                <a:gd name="T2" fmla="*/ 63 w 32"/>
                <a:gd name="T3" fmla="*/ 49 h 25"/>
                <a:gd name="T4" fmla="*/ 63 w 32"/>
                <a:gd name="T5" fmla="*/ 14 h 25"/>
                <a:gd name="T6" fmla="*/ 53 w 32"/>
                <a:gd name="T7" fmla="*/ 2 h 25"/>
                <a:gd name="T8" fmla="*/ 0 w 32"/>
                <a:gd name="T9" fmla="*/ 0 h 25"/>
                <a:gd name="T10" fmla="*/ 0 w 32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30" y="1"/>
                    <a:pt x="27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17" name="Freeform 91"/>
            <p:cNvSpPr>
              <a:spLocks noEditPoints="1"/>
            </p:cNvSpPr>
            <p:nvPr/>
          </p:nvSpPr>
          <p:spPr bwMode="auto">
            <a:xfrm>
              <a:off x="2884" y="671"/>
              <a:ext cx="67" cy="53"/>
            </a:xfrm>
            <a:custGeom>
              <a:avLst/>
              <a:gdLst>
                <a:gd name="T0" fmla="*/ 0 w 34"/>
                <a:gd name="T1" fmla="*/ 10 h 27"/>
                <a:gd name="T2" fmla="*/ 0 w 34"/>
                <a:gd name="T3" fmla="*/ 43 h 27"/>
                <a:gd name="T4" fmla="*/ 6 w 34"/>
                <a:gd name="T5" fmla="*/ 53 h 27"/>
                <a:gd name="T6" fmla="*/ 59 w 34"/>
                <a:gd name="T7" fmla="*/ 53 h 27"/>
                <a:gd name="T8" fmla="*/ 67 w 34"/>
                <a:gd name="T9" fmla="*/ 45 h 27"/>
                <a:gd name="T10" fmla="*/ 67 w 34"/>
                <a:gd name="T11" fmla="*/ 10 h 27"/>
                <a:gd name="T12" fmla="*/ 61 w 34"/>
                <a:gd name="T13" fmla="*/ 2 h 27"/>
                <a:gd name="T14" fmla="*/ 8 w 34"/>
                <a:gd name="T15" fmla="*/ 0 h 27"/>
                <a:gd name="T16" fmla="*/ 0 w 34"/>
                <a:gd name="T17" fmla="*/ 10 h 27"/>
                <a:gd name="T18" fmla="*/ 63 w 34"/>
                <a:gd name="T19" fmla="*/ 14 h 27"/>
                <a:gd name="T20" fmla="*/ 63 w 34"/>
                <a:gd name="T21" fmla="*/ 41 h 27"/>
                <a:gd name="T22" fmla="*/ 55 w 34"/>
                <a:gd name="T23" fmla="*/ 51 h 27"/>
                <a:gd name="T24" fmla="*/ 12 w 34"/>
                <a:gd name="T25" fmla="*/ 49 h 27"/>
                <a:gd name="T26" fmla="*/ 6 w 34"/>
                <a:gd name="T27" fmla="*/ 41 h 27"/>
                <a:gd name="T28" fmla="*/ 6 w 34"/>
                <a:gd name="T29" fmla="*/ 14 h 27"/>
                <a:gd name="T30" fmla="*/ 12 w 34"/>
                <a:gd name="T31" fmla="*/ 6 h 27"/>
                <a:gd name="T32" fmla="*/ 57 w 34"/>
                <a:gd name="T33" fmla="*/ 6 h 27"/>
                <a:gd name="T34" fmla="*/ 63 w 34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1" y="27"/>
                    <a:pt x="3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4" y="25"/>
                    <a:pt x="34" y="23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3"/>
                    <a:pt x="33" y="1"/>
                    <a:pt x="31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32" y="7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4"/>
                    <a:pt x="31" y="26"/>
                    <a:pt x="28" y="2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3" y="23"/>
                    <a:pt x="3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4" y="3"/>
                    <a:pt x="6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1" y="3"/>
                    <a:pt x="32" y="5"/>
                    <a:pt x="32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18" name="Freeform 92"/>
            <p:cNvSpPr/>
            <p:nvPr/>
          </p:nvSpPr>
          <p:spPr bwMode="auto">
            <a:xfrm>
              <a:off x="2802" y="673"/>
              <a:ext cx="66" cy="49"/>
            </a:xfrm>
            <a:custGeom>
              <a:avLst/>
              <a:gdLst>
                <a:gd name="T0" fmla="*/ 0 w 33"/>
                <a:gd name="T1" fmla="*/ 49 h 25"/>
                <a:gd name="T2" fmla="*/ 66 w 33"/>
                <a:gd name="T3" fmla="*/ 49 h 25"/>
                <a:gd name="T4" fmla="*/ 66 w 33"/>
                <a:gd name="T5" fmla="*/ 12 h 25"/>
                <a:gd name="T6" fmla="*/ 54 w 33"/>
                <a:gd name="T7" fmla="*/ 0 h 25"/>
                <a:gd name="T8" fmla="*/ 2 w 33"/>
                <a:gd name="T9" fmla="*/ 0 h 25"/>
                <a:gd name="T10" fmla="*/ 0 w 33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0" y="25"/>
                  </a:moveTo>
                  <a:cubicBezTo>
                    <a:pt x="33" y="25"/>
                    <a:pt x="33" y="25"/>
                    <a:pt x="33" y="2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3"/>
                    <a:pt x="30" y="0"/>
                    <a:pt x="27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19" name="Freeform 93"/>
            <p:cNvSpPr>
              <a:spLocks noEditPoints="1"/>
            </p:cNvSpPr>
            <p:nvPr/>
          </p:nvSpPr>
          <p:spPr bwMode="auto">
            <a:xfrm>
              <a:off x="2800" y="671"/>
              <a:ext cx="70" cy="53"/>
            </a:xfrm>
            <a:custGeom>
              <a:avLst/>
              <a:gdLst>
                <a:gd name="T0" fmla="*/ 0 w 35"/>
                <a:gd name="T1" fmla="*/ 10 h 27"/>
                <a:gd name="T2" fmla="*/ 0 w 35"/>
                <a:gd name="T3" fmla="*/ 43 h 27"/>
                <a:gd name="T4" fmla="*/ 8 w 35"/>
                <a:gd name="T5" fmla="*/ 53 h 27"/>
                <a:gd name="T6" fmla="*/ 62 w 35"/>
                <a:gd name="T7" fmla="*/ 53 h 27"/>
                <a:gd name="T8" fmla="*/ 68 w 35"/>
                <a:gd name="T9" fmla="*/ 43 h 27"/>
                <a:gd name="T10" fmla="*/ 70 w 35"/>
                <a:gd name="T11" fmla="*/ 10 h 27"/>
                <a:gd name="T12" fmla="*/ 62 w 35"/>
                <a:gd name="T13" fmla="*/ 0 h 27"/>
                <a:gd name="T14" fmla="*/ 8 w 35"/>
                <a:gd name="T15" fmla="*/ 0 h 27"/>
                <a:gd name="T16" fmla="*/ 0 w 35"/>
                <a:gd name="T17" fmla="*/ 10 h 27"/>
                <a:gd name="T18" fmla="*/ 66 w 35"/>
                <a:gd name="T19" fmla="*/ 14 h 27"/>
                <a:gd name="T20" fmla="*/ 66 w 35"/>
                <a:gd name="T21" fmla="*/ 41 h 27"/>
                <a:gd name="T22" fmla="*/ 58 w 35"/>
                <a:gd name="T23" fmla="*/ 49 h 27"/>
                <a:gd name="T24" fmla="*/ 14 w 35"/>
                <a:gd name="T25" fmla="*/ 49 h 27"/>
                <a:gd name="T26" fmla="*/ 6 w 35"/>
                <a:gd name="T27" fmla="*/ 41 h 27"/>
                <a:gd name="T28" fmla="*/ 6 w 35"/>
                <a:gd name="T29" fmla="*/ 14 h 27"/>
                <a:gd name="T30" fmla="*/ 14 w 35"/>
                <a:gd name="T31" fmla="*/ 4 h 27"/>
                <a:gd name="T32" fmla="*/ 58 w 35"/>
                <a:gd name="T33" fmla="*/ 4 h 27"/>
                <a:gd name="T34" fmla="*/ 66 w 35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3" y="27"/>
                    <a:pt x="34" y="25"/>
                    <a:pt x="34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33" y="7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3" y="23"/>
                    <a:pt x="31" y="25"/>
                    <a:pt x="29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5" y="25"/>
                    <a:pt x="3" y="23"/>
                    <a:pt x="3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3" y="5"/>
                    <a:pt x="33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20" name="Freeform 94"/>
            <p:cNvSpPr/>
            <p:nvPr/>
          </p:nvSpPr>
          <p:spPr bwMode="auto">
            <a:xfrm>
              <a:off x="2721" y="673"/>
              <a:ext cx="64" cy="49"/>
            </a:xfrm>
            <a:custGeom>
              <a:avLst/>
              <a:gdLst>
                <a:gd name="T0" fmla="*/ 0 w 32"/>
                <a:gd name="T1" fmla="*/ 47 h 25"/>
                <a:gd name="T2" fmla="*/ 64 w 32"/>
                <a:gd name="T3" fmla="*/ 49 h 25"/>
                <a:gd name="T4" fmla="*/ 64 w 32"/>
                <a:gd name="T5" fmla="*/ 12 h 25"/>
                <a:gd name="T6" fmla="*/ 52 w 32"/>
                <a:gd name="T7" fmla="*/ 0 h 25"/>
                <a:gd name="T8" fmla="*/ 0 w 32"/>
                <a:gd name="T9" fmla="*/ 0 h 25"/>
                <a:gd name="T10" fmla="*/ 0 w 32"/>
                <a:gd name="T11" fmla="*/ 47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4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3"/>
                    <a:pt x="29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4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21" name="Freeform 95"/>
            <p:cNvSpPr>
              <a:spLocks noEditPoints="1"/>
            </p:cNvSpPr>
            <p:nvPr/>
          </p:nvSpPr>
          <p:spPr bwMode="auto">
            <a:xfrm>
              <a:off x="2717" y="671"/>
              <a:ext cx="70" cy="51"/>
            </a:xfrm>
            <a:custGeom>
              <a:avLst/>
              <a:gdLst>
                <a:gd name="T0" fmla="*/ 2 w 35"/>
                <a:gd name="T1" fmla="*/ 8 h 26"/>
                <a:gd name="T2" fmla="*/ 0 w 35"/>
                <a:gd name="T3" fmla="*/ 43 h 26"/>
                <a:gd name="T4" fmla="*/ 8 w 35"/>
                <a:gd name="T5" fmla="*/ 51 h 26"/>
                <a:gd name="T6" fmla="*/ 62 w 35"/>
                <a:gd name="T7" fmla="*/ 51 h 26"/>
                <a:gd name="T8" fmla="*/ 70 w 35"/>
                <a:gd name="T9" fmla="*/ 43 h 26"/>
                <a:gd name="T10" fmla="*/ 70 w 35"/>
                <a:gd name="T11" fmla="*/ 10 h 26"/>
                <a:gd name="T12" fmla="*/ 62 w 35"/>
                <a:gd name="T13" fmla="*/ 0 h 26"/>
                <a:gd name="T14" fmla="*/ 8 w 35"/>
                <a:gd name="T15" fmla="*/ 0 h 26"/>
                <a:gd name="T16" fmla="*/ 2 w 35"/>
                <a:gd name="T17" fmla="*/ 8 h 26"/>
                <a:gd name="T18" fmla="*/ 66 w 35"/>
                <a:gd name="T19" fmla="*/ 14 h 26"/>
                <a:gd name="T20" fmla="*/ 66 w 35"/>
                <a:gd name="T21" fmla="*/ 39 h 26"/>
                <a:gd name="T22" fmla="*/ 58 w 35"/>
                <a:gd name="T23" fmla="*/ 49 h 26"/>
                <a:gd name="T24" fmla="*/ 14 w 35"/>
                <a:gd name="T25" fmla="*/ 49 h 26"/>
                <a:gd name="T26" fmla="*/ 6 w 35"/>
                <a:gd name="T27" fmla="*/ 39 h 26"/>
                <a:gd name="T28" fmla="*/ 6 w 35"/>
                <a:gd name="T29" fmla="*/ 12 h 26"/>
                <a:gd name="T30" fmla="*/ 14 w 35"/>
                <a:gd name="T31" fmla="*/ 4 h 26"/>
                <a:gd name="T32" fmla="*/ 58 w 35"/>
                <a:gd name="T33" fmla="*/ 4 h 26"/>
                <a:gd name="T34" fmla="*/ 66 w 35"/>
                <a:gd name="T35" fmla="*/ 1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6">
                  <a:moveTo>
                    <a:pt x="1" y="4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5" y="24"/>
                    <a:pt x="35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1" y="4"/>
                  </a:cubicBezTo>
                  <a:close/>
                  <a:moveTo>
                    <a:pt x="33" y="7"/>
                  </a:moveTo>
                  <a:cubicBezTo>
                    <a:pt x="33" y="20"/>
                    <a:pt x="33" y="20"/>
                    <a:pt x="33" y="20"/>
                  </a:cubicBezTo>
                  <a:cubicBezTo>
                    <a:pt x="33" y="23"/>
                    <a:pt x="31" y="25"/>
                    <a:pt x="29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5" y="25"/>
                    <a:pt x="3" y="23"/>
                    <a:pt x="3" y="2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3" y="4"/>
                    <a:pt x="33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22" name="Freeform 96"/>
            <p:cNvSpPr/>
            <p:nvPr/>
          </p:nvSpPr>
          <p:spPr bwMode="auto">
            <a:xfrm>
              <a:off x="2263" y="669"/>
              <a:ext cx="442" cy="51"/>
            </a:xfrm>
            <a:custGeom>
              <a:avLst/>
              <a:gdLst>
                <a:gd name="T0" fmla="*/ 0 w 223"/>
                <a:gd name="T1" fmla="*/ 49 h 26"/>
                <a:gd name="T2" fmla="*/ 440 w 223"/>
                <a:gd name="T3" fmla="*/ 51 h 26"/>
                <a:gd name="T4" fmla="*/ 442 w 223"/>
                <a:gd name="T5" fmla="*/ 16 h 26"/>
                <a:gd name="T6" fmla="*/ 430 w 223"/>
                <a:gd name="T7" fmla="*/ 4 h 26"/>
                <a:gd name="T8" fmla="*/ 0 w 223"/>
                <a:gd name="T9" fmla="*/ 0 h 26"/>
                <a:gd name="T10" fmla="*/ 0 w 223"/>
                <a:gd name="T11" fmla="*/ 49 h 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3" h="26">
                  <a:moveTo>
                    <a:pt x="0" y="25"/>
                  </a:moveTo>
                  <a:cubicBezTo>
                    <a:pt x="222" y="26"/>
                    <a:pt x="222" y="26"/>
                    <a:pt x="222" y="26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20" y="2"/>
                    <a:pt x="217" y="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23" name="Freeform 97"/>
            <p:cNvSpPr>
              <a:spLocks noEditPoints="1"/>
            </p:cNvSpPr>
            <p:nvPr/>
          </p:nvSpPr>
          <p:spPr bwMode="auto">
            <a:xfrm>
              <a:off x="2259" y="667"/>
              <a:ext cx="446" cy="55"/>
            </a:xfrm>
            <a:custGeom>
              <a:avLst/>
              <a:gdLst>
                <a:gd name="T0" fmla="*/ 2 w 225"/>
                <a:gd name="T1" fmla="*/ 8 h 28"/>
                <a:gd name="T2" fmla="*/ 0 w 225"/>
                <a:gd name="T3" fmla="*/ 43 h 28"/>
                <a:gd name="T4" fmla="*/ 8 w 225"/>
                <a:gd name="T5" fmla="*/ 51 h 28"/>
                <a:gd name="T6" fmla="*/ 440 w 225"/>
                <a:gd name="T7" fmla="*/ 55 h 28"/>
                <a:gd name="T8" fmla="*/ 446 w 225"/>
                <a:gd name="T9" fmla="*/ 47 h 28"/>
                <a:gd name="T10" fmla="*/ 446 w 225"/>
                <a:gd name="T11" fmla="*/ 12 h 28"/>
                <a:gd name="T12" fmla="*/ 440 w 225"/>
                <a:gd name="T13" fmla="*/ 4 h 28"/>
                <a:gd name="T14" fmla="*/ 8 w 225"/>
                <a:gd name="T15" fmla="*/ 0 h 28"/>
                <a:gd name="T16" fmla="*/ 2 w 225"/>
                <a:gd name="T17" fmla="*/ 8 h 28"/>
                <a:gd name="T18" fmla="*/ 444 w 225"/>
                <a:gd name="T19" fmla="*/ 16 h 28"/>
                <a:gd name="T20" fmla="*/ 442 w 225"/>
                <a:gd name="T21" fmla="*/ 43 h 28"/>
                <a:gd name="T22" fmla="*/ 436 w 225"/>
                <a:gd name="T23" fmla="*/ 53 h 28"/>
                <a:gd name="T24" fmla="*/ 14 w 225"/>
                <a:gd name="T25" fmla="*/ 49 h 28"/>
                <a:gd name="T26" fmla="*/ 6 w 225"/>
                <a:gd name="T27" fmla="*/ 39 h 28"/>
                <a:gd name="T28" fmla="*/ 6 w 225"/>
                <a:gd name="T29" fmla="*/ 14 h 28"/>
                <a:gd name="T30" fmla="*/ 14 w 225"/>
                <a:gd name="T31" fmla="*/ 4 h 28"/>
                <a:gd name="T32" fmla="*/ 436 w 225"/>
                <a:gd name="T33" fmla="*/ 8 h 28"/>
                <a:gd name="T34" fmla="*/ 444 w 225"/>
                <a:gd name="T35" fmla="*/ 16 h 2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25" h="28">
                  <a:moveTo>
                    <a:pt x="1" y="4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222" y="28"/>
                    <a:pt x="222" y="28"/>
                    <a:pt x="222" y="28"/>
                  </a:cubicBezTo>
                  <a:cubicBezTo>
                    <a:pt x="224" y="28"/>
                    <a:pt x="225" y="26"/>
                    <a:pt x="225" y="24"/>
                  </a:cubicBezTo>
                  <a:cubicBezTo>
                    <a:pt x="225" y="6"/>
                    <a:pt x="225" y="6"/>
                    <a:pt x="225" y="6"/>
                  </a:cubicBezTo>
                  <a:cubicBezTo>
                    <a:pt x="225" y="4"/>
                    <a:pt x="224" y="2"/>
                    <a:pt x="222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1" y="4"/>
                  </a:cubicBezTo>
                  <a:close/>
                  <a:moveTo>
                    <a:pt x="224" y="8"/>
                  </a:moveTo>
                  <a:cubicBezTo>
                    <a:pt x="223" y="22"/>
                    <a:pt x="223" y="22"/>
                    <a:pt x="223" y="22"/>
                  </a:cubicBezTo>
                  <a:cubicBezTo>
                    <a:pt x="223" y="25"/>
                    <a:pt x="222" y="27"/>
                    <a:pt x="220" y="27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5" y="25"/>
                    <a:pt x="3" y="23"/>
                    <a:pt x="3" y="20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20" y="4"/>
                    <a:pt x="220" y="4"/>
                    <a:pt x="220" y="4"/>
                  </a:cubicBezTo>
                  <a:cubicBezTo>
                    <a:pt x="222" y="4"/>
                    <a:pt x="224" y="6"/>
                    <a:pt x="224" y="8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24" name="Freeform 98"/>
            <p:cNvSpPr/>
            <p:nvPr/>
          </p:nvSpPr>
          <p:spPr bwMode="auto">
            <a:xfrm>
              <a:off x="2180" y="669"/>
              <a:ext cx="63" cy="49"/>
            </a:xfrm>
            <a:custGeom>
              <a:avLst/>
              <a:gdLst>
                <a:gd name="T0" fmla="*/ 0 w 32"/>
                <a:gd name="T1" fmla="*/ 47 h 25"/>
                <a:gd name="T2" fmla="*/ 63 w 32"/>
                <a:gd name="T3" fmla="*/ 49 h 25"/>
                <a:gd name="T4" fmla="*/ 63 w 32"/>
                <a:gd name="T5" fmla="*/ 12 h 25"/>
                <a:gd name="T6" fmla="*/ 53 w 32"/>
                <a:gd name="T7" fmla="*/ 0 h 25"/>
                <a:gd name="T8" fmla="*/ 0 w 32"/>
                <a:gd name="T9" fmla="*/ 0 h 25"/>
                <a:gd name="T10" fmla="*/ 0 w 32"/>
                <a:gd name="T11" fmla="*/ 47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4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2"/>
                    <a:pt x="30" y="0"/>
                    <a:pt x="2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4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25" name="Freeform 99"/>
            <p:cNvSpPr>
              <a:spLocks noEditPoints="1"/>
            </p:cNvSpPr>
            <p:nvPr/>
          </p:nvSpPr>
          <p:spPr bwMode="auto">
            <a:xfrm>
              <a:off x="2178" y="667"/>
              <a:ext cx="67" cy="51"/>
            </a:xfrm>
            <a:custGeom>
              <a:avLst/>
              <a:gdLst>
                <a:gd name="T0" fmla="*/ 0 w 34"/>
                <a:gd name="T1" fmla="*/ 8 h 26"/>
                <a:gd name="T2" fmla="*/ 0 w 34"/>
                <a:gd name="T3" fmla="*/ 41 h 26"/>
                <a:gd name="T4" fmla="*/ 8 w 34"/>
                <a:gd name="T5" fmla="*/ 51 h 26"/>
                <a:gd name="T6" fmla="*/ 59 w 34"/>
                <a:gd name="T7" fmla="*/ 51 h 26"/>
                <a:gd name="T8" fmla="*/ 67 w 34"/>
                <a:gd name="T9" fmla="*/ 43 h 26"/>
                <a:gd name="T10" fmla="*/ 67 w 34"/>
                <a:gd name="T11" fmla="*/ 8 h 26"/>
                <a:gd name="T12" fmla="*/ 61 w 34"/>
                <a:gd name="T13" fmla="*/ 0 h 26"/>
                <a:gd name="T14" fmla="*/ 8 w 34"/>
                <a:gd name="T15" fmla="*/ 0 h 26"/>
                <a:gd name="T16" fmla="*/ 0 w 34"/>
                <a:gd name="T17" fmla="*/ 8 h 26"/>
                <a:gd name="T18" fmla="*/ 63 w 34"/>
                <a:gd name="T19" fmla="*/ 12 h 26"/>
                <a:gd name="T20" fmla="*/ 63 w 34"/>
                <a:gd name="T21" fmla="*/ 39 h 26"/>
                <a:gd name="T22" fmla="*/ 57 w 34"/>
                <a:gd name="T23" fmla="*/ 49 h 26"/>
                <a:gd name="T24" fmla="*/ 12 w 34"/>
                <a:gd name="T25" fmla="*/ 49 h 26"/>
                <a:gd name="T26" fmla="*/ 6 w 34"/>
                <a:gd name="T27" fmla="*/ 39 h 26"/>
                <a:gd name="T28" fmla="*/ 6 w 34"/>
                <a:gd name="T29" fmla="*/ 12 h 26"/>
                <a:gd name="T30" fmla="*/ 14 w 34"/>
                <a:gd name="T31" fmla="*/ 4 h 26"/>
                <a:gd name="T32" fmla="*/ 57 w 34"/>
                <a:gd name="T33" fmla="*/ 4 h 26"/>
                <a:gd name="T34" fmla="*/ 63 w 34"/>
                <a:gd name="T35" fmla="*/ 12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6">
                  <a:moveTo>
                    <a:pt x="0" y="4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1" y="26"/>
                    <a:pt x="4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3" y="26"/>
                    <a:pt x="34" y="24"/>
                    <a:pt x="34" y="22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4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  <a:moveTo>
                    <a:pt x="32" y="6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2" y="23"/>
                    <a:pt x="31" y="25"/>
                    <a:pt x="29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3" y="23"/>
                    <a:pt x="3" y="2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4"/>
                    <a:pt x="4" y="2"/>
                    <a:pt x="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2" y="4"/>
                    <a:pt x="32" y="6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26" name="Freeform 100"/>
            <p:cNvSpPr/>
            <p:nvPr/>
          </p:nvSpPr>
          <p:spPr bwMode="auto">
            <a:xfrm>
              <a:off x="2097" y="667"/>
              <a:ext cx="65" cy="49"/>
            </a:xfrm>
            <a:custGeom>
              <a:avLst/>
              <a:gdLst>
                <a:gd name="T0" fmla="*/ 0 w 33"/>
                <a:gd name="T1" fmla="*/ 49 h 25"/>
                <a:gd name="T2" fmla="*/ 65 w 33"/>
                <a:gd name="T3" fmla="*/ 49 h 25"/>
                <a:gd name="T4" fmla="*/ 65 w 33"/>
                <a:gd name="T5" fmla="*/ 12 h 25"/>
                <a:gd name="T6" fmla="*/ 53 w 33"/>
                <a:gd name="T7" fmla="*/ 0 h 25"/>
                <a:gd name="T8" fmla="*/ 2 w 33"/>
                <a:gd name="T9" fmla="*/ 0 h 25"/>
                <a:gd name="T10" fmla="*/ 0 w 33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0" y="25"/>
                  </a:moveTo>
                  <a:cubicBezTo>
                    <a:pt x="33" y="25"/>
                    <a:pt x="33" y="25"/>
                    <a:pt x="33" y="2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3"/>
                    <a:pt x="30" y="1"/>
                    <a:pt x="27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27" name="Freeform 101"/>
            <p:cNvSpPr>
              <a:spLocks noEditPoints="1"/>
            </p:cNvSpPr>
            <p:nvPr/>
          </p:nvSpPr>
          <p:spPr bwMode="auto">
            <a:xfrm>
              <a:off x="2095" y="665"/>
              <a:ext cx="69" cy="53"/>
            </a:xfrm>
            <a:custGeom>
              <a:avLst/>
              <a:gdLst>
                <a:gd name="T0" fmla="*/ 0 w 35"/>
                <a:gd name="T1" fmla="*/ 10 h 27"/>
                <a:gd name="T2" fmla="*/ 0 w 35"/>
                <a:gd name="T3" fmla="*/ 43 h 27"/>
                <a:gd name="T4" fmla="*/ 8 w 35"/>
                <a:gd name="T5" fmla="*/ 53 h 27"/>
                <a:gd name="T6" fmla="*/ 61 w 35"/>
                <a:gd name="T7" fmla="*/ 53 h 27"/>
                <a:gd name="T8" fmla="*/ 69 w 35"/>
                <a:gd name="T9" fmla="*/ 43 h 27"/>
                <a:gd name="T10" fmla="*/ 69 w 35"/>
                <a:gd name="T11" fmla="*/ 10 h 27"/>
                <a:gd name="T12" fmla="*/ 61 w 35"/>
                <a:gd name="T13" fmla="*/ 0 h 27"/>
                <a:gd name="T14" fmla="*/ 8 w 35"/>
                <a:gd name="T15" fmla="*/ 0 h 27"/>
                <a:gd name="T16" fmla="*/ 0 w 35"/>
                <a:gd name="T17" fmla="*/ 10 h 27"/>
                <a:gd name="T18" fmla="*/ 65 w 35"/>
                <a:gd name="T19" fmla="*/ 14 h 27"/>
                <a:gd name="T20" fmla="*/ 65 w 35"/>
                <a:gd name="T21" fmla="*/ 41 h 27"/>
                <a:gd name="T22" fmla="*/ 57 w 35"/>
                <a:gd name="T23" fmla="*/ 49 h 27"/>
                <a:gd name="T24" fmla="*/ 14 w 35"/>
                <a:gd name="T25" fmla="*/ 49 h 27"/>
                <a:gd name="T26" fmla="*/ 6 w 35"/>
                <a:gd name="T27" fmla="*/ 41 h 27"/>
                <a:gd name="T28" fmla="*/ 6 w 35"/>
                <a:gd name="T29" fmla="*/ 14 h 27"/>
                <a:gd name="T30" fmla="*/ 14 w 35"/>
                <a:gd name="T31" fmla="*/ 4 h 27"/>
                <a:gd name="T32" fmla="*/ 57 w 35"/>
                <a:gd name="T33" fmla="*/ 6 h 27"/>
                <a:gd name="T34" fmla="*/ 65 w 35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3" y="27"/>
                    <a:pt x="35" y="25"/>
                    <a:pt x="35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33" y="7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3" y="23"/>
                    <a:pt x="31" y="25"/>
                    <a:pt x="29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5" y="25"/>
                    <a:pt x="3" y="23"/>
                    <a:pt x="3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1" y="3"/>
                    <a:pt x="33" y="5"/>
                    <a:pt x="33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28" name="Freeform 102"/>
            <p:cNvSpPr/>
            <p:nvPr/>
          </p:nvSpPr>
          <p:spPr bwMode="auto">
            <a:xfrm>
              <a:off x="2001" y="667"/>
              <a:ext cx="82" cy="49"/>
            </a:xfrm>
            <a:custGeom>
              <a:avLst/>
              <a:gdLst>
                <a:gd name="T0" fmla="*/ 0 w 41"/>
                <a:gd name="T1" fmla="*/ 49 h 25"/>
                <a:gd name="T2" fmla="*/ 82 w 41"/>
                <a:gd name="T3" fmla="*/ 49 h 25"/>
                <a:gd name="T4" fmla="*/ 82 w 41"/>
                <a:gd name="T5" fmla="*/ 12 h 25"/>
                <a:gd name="T6" fmla="*/ 70 w 41"/>
                <a:gd name="T7" fmla="*/ 0 h 25"/>
                <a:gd name="T8" fmla="*/ 0 w 41"/>
                <a:gd name="T9" fmla="*/ 0 h 25"/>
                <a:gd name="T10" fmla="*/ 0 w 41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25">
                  <a:moveTo>
                    <a:pt x="0" y="25"/>
                  </a:moveTo>
                  <a:cubicBezTo>
                    <a:pt x="41" y="25"/>
                    <a:pt x="41" y="25"/>
                    <a:pt x="41" y="25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1" y="3"/>
                    <a:pt x="38" y="0"/>
                    <a:pt x="3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29" name="Freeform 103"/>
            <p:cNvSpPr>
              <a:spLocks noEditPoints="1"/>
            </p:cNvSpPr>
            <p:nvPr/>
          </p:nvSpPr>
          <p:spPr bwMode="auto">
            <a:xfrm>
              <a:off x="1998" y="665"/>
              <a:ext cx="87" cy="53"/>
            </a:xfrm>
            <a:custGeom>
              <a:avLst/>
              <a:gdLst>
                <a:gd name="T0" fmla="*/ 2 w 44"/>
                <a:gd name="T1" fmla="*/ 8 h 27"/>
                <a:gd name="T2" fmla="*/ 2 w 44"/>
                <a:gd name="T3" fmla="*/ 43 h 27"/>
                <a:gd name="T4" fmla="*/ 8 w 44"/>
                <a:gd name="T5" fmla="*/ 51 h 27"/>
                <a:gd name="T6" fmla="*/ 79 w 44"/>
                <a:gd name="T7" fmla="*/ 53 h 27"/>
                <a:gd name="T8" fmla="*/ 87 w 44"/>
                <a:gd name="T9" fmla="*/ 43 h 27"/>
                <a:gd name="T10" fmla="*/ 87 w 44"/>
                <a:gd name="T11" fmla="*/ 10 h 27"/>
                <a:gd name="T12" fmla="*/ 79 w 44"/>
                <a:gd name="T13" fmla="*/ 0 h 27"/>
                <a:gd name="T14" fmla="*/ 8 w 44"/>
                <a:gd name="T15" fmla="*/ 0 h 27"/>
                <a:gd name="T16" fmla="*/ 2 w 44"/>
                <a:gd name="T17" fmla="*/ 8 h 27"/>
                <a:gd name="T18" fmla="*/ 83 w 44"/>
                <a:gd name="T19" fmla="*/ 14 h 27"/>
                <a:gd name="T20" fmla="*/ 83 w 44"/>
                <a:gd name="T21" fmla="*/ 41 h 27"/>
                <a:gd name="T22" fmla="*/ 75 w 44"/>
                <a:gd name="T23" fmla="*/ 49 h 27"/>
                <a:gd name="T24" fmla="*/ 14 w 44"/>
                <a:gd name="T25" fmla="*/ 49 h 27"/>
                <a:gd name="T26" fmla="*/ 6 w 44"/>
                <a:gd name="T27" fmla="*/ 39 h 27"/>
                <a:gd name="T28" fmla="*/ 6 w 44"/>
                <a:gd name="T29" fmla="*/ 14 h 27"/>
                <a:gd name="T30" fmla="*/ 14 w 44"/>
                <a:gd name="T31" fmla="*/ 4 h 27"/>
                <a:gd name="T32" fmla="*/ 75 w 44"/>
                <a:gd name="T33" fmla="*/ 4 h 27"/>
                <a:gd name="T34" fmla="*/ 83 w 44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4" h="27">
                  <a:moveTo>
                    <a:pt x="1" y="4"/>
                  </a:moveTo>
                  <a:cubicBezTo>
                    <a:pt x="1" y="22"/>
                    <a:pt x="1" y="22"/>
                    <a:pt x="1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2" y="27"/>
                    <a:pt x="44" y="25"/>
                    <a:pt x="44" y="22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2"/>
                    <a:pt x="42" y="0"/>
                    <a:pt x="4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1" y="4"/>
                  </a:cubicBezTo>
                  <a:close/>
                  <a:moveTo>
                    <a:pt x="42" y="7"/>
                  </a:moveTo>
                  <a:cubicBezTo>
                    <a:pt x="42" y="21"/>
                    <a:pt x="42" y="21"/>
                    <a:pt x="42" y="21"/>
                  </a:cubicBezTo>
                  <a:cubicBezTo>
                    <a:pt x="42" y="23"/>
                    <a:pt x="40" y="25"/>
                    <a:pt x="38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5" y="25"/>
                    <a:pt x="3" y="23"/>
                    <a:pt x="3" y="20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40" y="2"/>
                    <a:pt x="42" y="4"/>
                    <a:pt x="42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30" name="Freeform 104"/>
            <p:cNvSpPr/>
            <p:nvPr/>
          </p:nvSpPr>
          <p:spPr bwMode="auto">
            <a:xfrm>
              <a:off x="2001" y="468"/>
              <a:ext cx="60" cy="38"/>
            </a:xfrm>
            <a:custGeom>
              <a:avLst/>
              <a:gdLst>
                <a:gd name="T0" fmla="*/ 60 w 30"/>
                <a:gd name="T1" fmla="*/ 38 h 19"/>
                <a:gd name="T2" fmla="*/ 0 w 30"/>
                <a:gd name="T3" fmla="*/ 38 h 19"/>
                <a:gd name="T4" fmla="*/ 0 w 30"/>
                <a:gd name="T5" fmla="*/ 12 h 19"/>
                <a:gd name="T6" fmla="*/ 12 w 30"/>
                <a:gd name="T7" fmla="*/ 0 h 19"/>
                <a:gd name="T8" fmla="*/ 60 w 30"/>
                <a:gd name="T9" fmla="*/ 0 h 19"/>
                <a:gd name="T10" fmla="*/ 60 w 30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" h="19">
                  <a:moveTo>
                    <a:pt x="30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31" name="Freeform 105"/>
            <p:cNvSpPr>
              <a:spLocks noEditPoints="1"/>
            </p:cNvSpPr>
            <p:nvPr/>
          </p:nvSpPr>
          <p:spPr bwMode="auto">
            <a:xfrm>
              <a:off x="1999" y="467"/>
              <a:ext cx="64" cy="41"/>
            </a:xfrm>
            <a:custGeom>
              <a:avLst/>
              <a:gdLst>
                <a:gd name="T0" fmla="*/ 58 w 32"/>
                <a:gd name="T1" fmla="*/ 0 h 21"/>
                <a:gd name="T2" fmla="*/ 8 w 32"/>
                <a:gd name="T3" fmla="*/ 0 h 21"/>
                <a:gd name="T4" fmla="*/ 0 w 32"/>
                <a:gd name="T5" fmla="*/ 8 h 21"/>
                <a:gd name="T6" fmla="*/ 0 w 32"/>
                <a:gd name="T7" fmla="*/ 33 h 21"/>
                <a:gd name="T8" fmla="*/ 8 w 32"/>
                <a:gd name="T9" fmla="*/ 39 h 21"/>
                <a:gd name="T10" fmla="*/ 56 w 32"/>
                <a:gd name="T11" fmla="*/ 41 h 21"/>
                <a:gd name="T12" fmla="*/ 64 w 32"/>
                <a:gd name="T13" fmla="*/ 33 h 21"/>
                <a:gd name="T14" fmla="*/ 64 w 32"/>
                <a:gd name="T15" fmla="*/ 8 h 21"/>
                <a:gd name="T16" fmla="*/ 58 w 32"/>
                <a:gd name="T17" fmla="*/ 0 h 21"/>
                <a:gd name="T18" fmla="*/ 12 w 32"/>
                <a:gd name="T19" fmla="*/ 4 h 21"/>
                <a:gd name="T20" fmla="*/ 52 w 32"/>
                <a:gd name="T21" fmla="*/ 4 h 21"/>
                <a:gd name="T22" fmla="*/ 58 w 32"/>
                <a:gd name="T23" fmla="*/ 10 h 21"/>
                <a:gd name="T24" fmla="*/ 58 w 32"/>
                <a:gd name="T25" fmla="*/ 31 h 21"/>
                <a:gd name="T26" fmla="*/ 52 w 32"/>
                <a:gd name="T27" fmla="*/ 37 h 21"/>
                <a:gd name="T28" fmla="*/ 12 w 32"/>
                <a:gd name="T29" fmla="*/ 37 h 21"/>
                <a:gd name="T30" fmla="*/ 4 w 32"/>
                <a:gd name="T31" fmla="*/ 31 h 21"/>
                <a:gd name="T32" fmla="*/ 4 w 32"/>
                <a:gd name="T33" fmla="*/ 10 h 21"/>
                <a:gd name="T34" fmla="*/ 12 w 32"/>
                <a:gd name="T35" fmla="*/ 4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2" h="21">
                  <a:moveTo>
                    <a:pt x="29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0" y="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2" y="20"/>
                    <a:pt x="4" y="20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0" y="21"/>
                    <a:pt x="32" y="19"/>
                    <a:pt x="32" y="17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2"/>
                    <a:pt x="31" y="0"/>
                    <a:pt x="29" y="0"/>
                  </a:cubicBezTo>
                  <a:close/>
                  <a:moveTo>
                    <a:pt x="6" y="2"/>
                  </a:moveTo>
                  <a:cubicBezTo>
                    <a:pt x="26" y="2"/>
                    <a:pt x="26" y="2"/>
                    <a:pt x="26" y="2"/>
                  </a:cubicBezTo>
                  <a:cubicBezTo>
                    <a:pt x="28" y="2"/>
                    <a:pt x="29" y="4"/>
                    <a:pt x="29" y="5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8"/>
                    <a:pt x="28" y="20"/>
                    <a:pt x="2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4" y="19"/>
                    <a:pt x="2" y="18"/>
                    <a:pt x="2" y="1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3"/>
                    <a:pt x="4" y="2"/>
                    <a:pt x="6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32" name="Freeform 106"/>
            <p:cNvSpPr/>
            <p:nvPr/>
          </p:nvSpPr>
          <p:spPr bwMode="auto">
            <a:xfrm>
              <a:off x="2085" y="468"/>
              <a:ext cx="49" cy="38"/>
            </a:xfrm>
            <a:custGeom>
              <a:avLst/>
              <a:gdLst>
                <a:gd name="T0" fmla="*/ 47 w 25"/>
                <a:gd name="T1" fmla="*/ 38 h 19"/>
                <a:gd name="T2" fmla="*/ 0 w 25"/>
                <a:gd name="T3" fmla="*/ 38 h 19"/>
                <a:gd name="T4" fmla="*/ 0 w 25"/>
                <a:gd name="T5" fmla="*/ 12 h 19"/>
                <a:gd name="T6" fmla="*/ 12 w 25"/>
                <a:gd name="T7" fmla="*/ 0 h 19"/>
                <a:gd name="T8" fmla="*/ 49 w 25"/>
                <a:gd name="T9" fmla="*/ 2 h 19"/>
                <a:gd name="T10" fmla="*/ 47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4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" y="1"/>
                    <a:pt x="25" y="1"/>
                    <a:pt x="25" y="1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33" name="Freeform 107"/>
            <p:cNvSpPr>
              <a:spLocks noEditPoints="1"/>
            </p:cNvSpPr>
            <p:nvPr/>
          </p:nvSpPr>
          <p:spPr bwMode="auto">
            <a:xfrm>
              <a:off x="2083" y="467"/>
              <a:ext cx="53" cy="41"/>
            </a:xfrm>
            <a:custGeom>
              <a:avLst/>
              <a:gdLst>
                <a:gd name="T0" fmla="*/ 47 w 27"/>
                <a:gd name="T1" fmla="*/ 2 h 21"/>
                <a:gd name="T2" fmla="*/ 6 w 27"/>
                <a:gd name="T3" fmla="*/ 0 h 21"/>
                <a:gd name="T4" fmla="*/ 0 w 27"/>
                <a:gd name="T5" fmla="*/ 8 h 21"/>
                <a:gd name="T6" fmla="*/ 0 w 27"/>
                <a:gd name="T7" fmla="*/ 33 h 21"/>
                <a:gd name="T8" fmla="*/ 6 w 27"/>
                <a:gd name="T9" fmla="*/ 41 h 21"/>
                <a:gd name="T10" fmla="*/ 47 w 27"/>
                <a:gd name="T11" fmla="*/ 41 h 21"/>
                <a:gd name="T12" fmla="*/ 53 w 27"/>
                <a:gd name="T13" fmla="*/ 33 h 21"/>
                <a:gd name="T14" fmla="*/ 53 w 27"/>
                <a:gd name="T15" fmla="*/ 8 h 21"/>
                <a:gd name="T16" fmla="*/ 47 w 27"/>
                <a:gd name="T17" fmla="*/ 2 h 21"/>
                <a:gd name="T18" fmla="*/ 10 w 27"/>
                <a:gd name="T19" fmla="*/ 4 h 21"/>
                <a:gd name="T20" fmla="*/ 43 w 27"/>
                <a:gd name="T21" fmla="*/ 4 h 21"/>
                <a:gd name="T22" fmla="*/ 47 w 27"/>
                <a:gd name="T23" fmla="*/ 12 h 21"/>
                <a:gd name="T24" fmla="*/ 47 w 27"/>
                <a:gd name="T25" fmla="*/ 31 h 21"/>
                <a:gd name="T26" fmla="*/ 41 w 27"/>
                <a:gd name="T27" fmla="*/ 39 h 21"/>
                <a:gd name="T28" fmla="*/ 8 w 27"/>
                <a:gd name="T29" fmla="*/ 39 h 21"/>
                <a:gd name="T30" fmla="*/ 4 w 27"/>
                <a:gd name="T31" fmla="*/ 31 h 21"/>
                <a:gd name="T32" fmla="*/ 4 w 27"/>
                <a:gd name="T33" fmla="*/ 12 h 21"/>
                <a:gd name="T34" fmla="*/ 10 w 27"/>
                <a:gd name="T35" fmla="*/ 4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7" h="21">
                  <a:moveTo>
                    <a:pt x="24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1" y="21"/>
                    <a:pt x="3" y="21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5" y="21"/>
                    <a:pt x="27" y="19"/>
                    <a:pt x="27" y="1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5" y="1"/>
                    <a:pt x="24" y="1"/>
                  </a:cubicBezTo>
                  <a:close/>
                  <a:moveTo>
                    <a:pt x="5" y="2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4" y="4"/>
                    <a:pt x="24" y="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8"/>
                    <a:pt x="23" y="20"/>
                    <a:pt x="21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2" y="18"/>
                    <a:pt x="2" y="1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34" name="Freeform 108"/>
            <p:cNvSpPr/>
            <p:nvPr/>
          </p:nvSpPr>
          <p:spPr bwMode="auto">
            <a:xfrm>
              <a:off x="2160" y="470"/>
              <a:ext cx="48" cy="38"/>
            </a:xfrm>
            <a:custGeom>
              <a:avLst/>
              <a:gdLst>
                <a:gd name="T0" fmla="*/ 48 w 24"/>
                <a:gd name="T1" fmla="*/ 38 h 19"/>
                <a:gd name="T2" fmla="*/ 0 w 24"/>
                <a:gd name="T3" fmla="*/ 36 h 19"/>
                <a:gd name="T4" fmla="*/ 0 w 24"/>
                <a:gd name="T5" fmla="*/ 10 h 19"/>
                <a:gd name="T6" fmla="*/ 12 w 24"/>
                <a:gd name="T7" fmla="*/ 0 h 19"/>
                <a:gd name="T8" fmla="*/ 48 w 24"/>
                <a:gd name="T9" fmla="*/ 0 h 19"/>
                <a:gd name="T10" fmla="*/ 48 w 24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19">
                  <a:moveTo>
                    <a:pt x="24" y="19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35" name="Freeform 109"/>
            <p:cNvSpPr>
              <a:spLocks noEditPoints="1"/>
            </p:cNvSpPr>
            <p:nvPr/>
          </p:nvSpPr>
          <p:spPr bwMode="auto">
            <a:xfrm>
              <a:off x="2158" y="468"/>
              <a:ext cx="52" cy="40"/>
            </a:xfrm>
            <a:custGeom>
              <a:avLst/>
              <a:gdLst>
                <a:gd name="T0" fmla="*/ 48 w 26"/>
                <a:gd name="T1" fmla="*/ 0 h 20"/>
                <a:gd name="T2" fmla="*/ 6 w 26"/>
                <a:gd name="T3" fmla="*/ 0 h 20"/>
                <a:gd name="T4" fmla="*/ 0 w 26"/>
                <a:gd name="T5" fmla="*/ 6 h 20"/>
                <a:gd name="T6" fmla="*/ 0 w 26"/>
                <a:gd name="T7" fmla="*/ 34 h 20"/>
                <a:gd name="T8" fmla="*/ 6 w 26"/>
                <a:gd name="T9" fmla="*/ 40 h 20"/>
                <a:gd name="T10" fmla="*/ 46 w 26"/>
                <a:gd name="T11" fmla="*/ 40 h 20"/>
                <a:gd name="T12" fmla="*/ 52 w 26"/>
                <a:gd name="T13" fmla="*/ 34 h 20"/>
                <a:gd name="T14" fmla="*/ 52 w 26"/>
                <a:gd name="T15" fmla="*/ 6 h 20"/>
                <a:gd name="T16" fmla="*/ 48 w 26"/>
                <a:gd name="T17" fmla="*/ 0 h 20"/>
                <a:gd name="T18" fmla="*/ 8 w 26"/>
                <a:gd name="T19" fmla="*/ 2 h 20"/>
                <a:gd name="T20" fmla="*/ 42 w 26"/>
                <a:gd name="T21" fmla="*/ 4 h 20"/>
                <a:gd name="T22" fmla="*/ 48 w 26"/>
                <a:gd name="T23" fmla="*/ 10 h 20"/>
                <a:gd name="T24" fmla="*/ 48 w 26"/>
                <a:gd name="T25" fmla="*/ 32 h 20"/>
                <a:gd name="T26" fmla="*/ 42 w 26"/>
                <a:gd name="T27" fmla="*/ 38 h 20"/>
                <a:gd name="T28" fmla="*/ 8 w 26"/>
                <a:gd name="T29" fmla="*/ 38 h 20"/>
                <a:gd name="T30" fmla="*/ 2 w 26"/>
                <a:gd name="T31" fmla="*/ 30 h 20"/>
                <a:gd name="T32" fmla="*/ 4 w 26"/>
                <a:gd name="T33" fmla="*/ 10 h 20"/>
                <a:gd name="T34" fmla="*/ 8 w 26"/>
                <a:gd name="T35" fmla="*/ 2 h 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6" h="20">
                  <a:moveTo>
                    <a:pt x="2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1" y="20"/>
                    <a:pt x="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5" y="20"/>
                    <a:pt x="26" y="19"/>
                    <a:pt x="26" y="17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2"/>
                    <a:pt x="25" y="0"/>
                    <a:pt x="24" y="0"/>
                  </a:cubicBezTo>
                  <a:close/>
                  <a:moveTo>
                    <a:pt x="4" y="1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3" y="2"/>
                    <a:pt x="24" y="3"/>
                    <a:pt x="24" y="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8"/>
                    <a:pt x="23" y="19"/>
                    <a:pt x="21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1" y="17"/>
                    <a:pt x="1" y="1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3"/>
                    <a:pt x="3" y="1"/>
                    <a:pt x="4" y="1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36" name="Freeform 110"/>
            <p:cNvSpPr/>
            <p:nvPr/>
          </p:nvSpPr>
          <p:spPr bwMode="auto">
            <a:xfrm>
              <a:off x="2235" y="470"/>
              <a:ext cx="48" cy="38"/>
            </a:xfrm>
            <a:custGeom>
              <a:avLst/>
              <a:gdLst>
                <a:gd name="T0" fmla="*/ 48 w 24"/>
                <a:gd name="T1" fmla="*/ 38 h 19"/>
                <a:gd name="T2" fmla="*/ 0 w 24"/>
                <a:gd name="T3" fmla="*/ 38 h 19"/>
                <a:gd name="T4" fmla="*/ 0 w 24"/>
                <a:gd name="T5" fmla="*/ 12 h 19"/>
                <a:gd name="T6" fmla="*/ 12 w 24"/>
                <a:gd name="T7" fmla="*/ 0 h 19"/>
                <a:gd name="T8" fmla="*/ 48 w 24"/>
                <a:gd name="T9" fmla="*/ 0 h 19"/>
                <a:gd name="T10" fmla="*/ 48 w 24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19">
                  <a:moveTo>
                    <a:pt x="24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37" name="Freeform 111"/>
            <p:cNvSpPr>
              <a:spLocks noEditPoints="1"/>
            </p:cNvSpPr>
            <p:nvPr/>
          </p:nvSpPr>
          <p:spPr bwMode="auto">
            <a:xfrm>
              <a:off x="2233" y="468"/>
              <a:ext cx="52" cy="42"/>
            </a:xfrm>
            <a:custGeom>
              <a:avLst/>
              <a:gdLst>
                <a:gd name="T0" fmla="*/ 46 w 26"/>
                <a:gd name="T1" fmla="*/ 0 h 21"/>
                <a:gd name="T2" fmla="*/ 6 w 26"/>
                <a:gd name="T3" fmla="*/ 0 h 21"/>
                <a:gd name="T4" fmla="*/ 0 w 26"/>
                <a:gd name="T5" fmla="*/ 8 h 21"/>
                <a:gd name="T6" fmla="*/ 0 w 26"/>
                <a:gd name="T7" fmla="*/ 34 h 21"/>
                <a:gd name="T8" fmla="*/ 6 w 26"/>
                <a:gd name="T9" fmla="*/ 40 h 21"/>
                <a:gd name="T10" fmla="*/ 46 w 26"/>
                <a:gd name="T11" fmla="*/ 42 h 21"/>
                <a:gd name="T12" fmla="*/ 52 w 26"/>
                <a:gd name="T13" fmla="*/ 34 h 21"/>
                <a:gd name="T14" fmla="*/ 52 w 26"/>
                <a:gd name="T15" fmla="*/ 8 h 21"/>
                <a:gd name="T16" fmla="*/ 46 w 26"/>
                <a:gd name="T17" fmla="*/ 0 h 21"/>
                <a:gd name="T18" fmla="*/ 8 w 26"/>
                <a:gd name="T19" fmla="*/ 4 h 21"/>
                <a:gd name="T20" fmla="*/ 42 w 26"/>
                <a:gd name="T21" fmla="*/ 4 h 21"/>
                <a:gd name="T22" fmla="*/ 48 w 26"/>
                <a:gd name="T23" fmla="*/ 10 h 21"/>
                <a:gd name="T24" fmla="*/ 48 w 26"/>
                <a:gd name="T25" fmla="*/ 32 h 21"/>
                <a:gd name="T26" fmla="*/ 42 w 26"/>
                <a:gd name="T27" fmla="*/ 38 h 21"/>
                <a:gd name="T28" fmla="*/ 8 w 26"/>
                <a:gd name="T29" fmla="*/ 38 h 21"/>
                <a:gd name="T30" fmla="*/ 2 w 26"/>
                <a:gd name="T31" fmla="*/ 32 h 21"/>
                <a:gd name="T32" fmla="*/ 2 w 26"/>
                <a:gd name="T33" fmla="*/ 10 h 21"/>
                <a:gd name="T34" fmla="*/ 8 w 26"/>
                <a:gd name="T35" fmla="*/ 4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6" h="21">
                  <a:moveTo>
                    <a:pt x="2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5" y="21"/>
                    <a:pt x="26" y="19"/>
                    <a:pt x="26" y="17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2"/>
                    <a:pt x="25" y="0"/>
                    <a:pt x="23" y="0"/>
                  </a:cubicBezTo>
                  <a:close/>
                  <a:moveTo>
                    <a:pt x="4" y="2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3" y="2"/>
                    <a:pt x="24" y="3"/>
                    <a:pt x="24" y="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8"/>
                    <a:pt x="23" y="19"/>
                    <a:pt x="21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1" y="18"/>
                    <a:pt x="1" y="1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3" y="2"/>
                    <a:pt x="4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38" name="Freeform 112"/>
            <p:cNvSpPr/>
            <p:nvPr/>
          </p:nvSpPr>
          <p:spPr bwMode="auto">
            <a:xfrm>
              <a:off x="2309" y="470"/>
              <a:ext cx="49" cy="38"/>
            </a:xfrm>
            <a:custGeom>
              <a:avLst/>
              <a:gdLst>
                <a:gd name="T0" fmla="*/ 49 w 25"/>
                <a:gd name="T1" fmla="*/ 38 h 19"/>
                <a:gd name="T2" fmla="*/ 0 w 25"/>
                <a:gd name="T3" fmla="*/ 38 h 19"/>
                <a:gd name="T4" fmla="*/ 2 w 25"/>
                <a:gd name="T5" fmla="*/ 12 h 19"/>
                <a:gd name="T6" fmla="*/ 12 w 25"/>
                <a:gd name="T7" fmla="*/ 0 h 19"/>
                <a:gd name="T8" fmla="*/ 49 w 25"/>
                <a:gd name="T9" fmla="*/ 0 h 19"/>
                <a:gd name="T10" fmla="*/ 49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5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3"/>
                    <a:pt x="3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39" name="Freeform 113"/>
            <p:cNvSpPr>
              <a:spLocks noEditPoints="1"/>
            </p:cNvSpPr>
            <p:nvPr/>
          </p:nvSpPr>
          <p:spPr bwMode="auto">
            <a:xfrm>
              <a:off x="2309" y="468"/>
              <a:ext cx="51" cy="42"/>
            </a:xfrm>
            <a:custGeom>
              <a:avLst/>
              <a:gdLst>
                <a:gd name="T0" fmla="*/ 45 w 26"/>
                <a:gd name="T1" fmla="*/ 2 h 21"/>
                <a:gd name="T2" fmla="*/ 6 w 26"/>
                <a:gd name="T3" fmla="*/ 0 h 21"/>
                <a:gd name="T4" fmla="*/ 0 w 26"/>
                <a:gd name="T5" fmla="*/ 8 h 21"/>
                <a:gd name="T6" fmla="*/ 0 w 26"/>
                <a:gd name="T7" fmla="*/ 34 h 21"/>
                <a:gd name="T8" fmla="*/ 6 w 26"/>
                <a:gd name="T9" fmla="*/ 42 h 21"/>
                <a:gd name="T10" fmla="*/ 45 w 26"/>
                <a:gd name="T11" fmla="*/ 42 h 21"/>
                <a:gd name="T12" fmla="*/ 51 w 26"/>
                <a:gd name="T13" fmla="*/ 34 h 21"/>
                <a:gd name="T14" fmla="*/ 51 w 26"/>
                <a:gd name="T15" fmla="*/ 8 h 21"/>
                <a:gd name="T16" fmla="*/ 45 w 26"/>
                <a:gd name="T17" fmla="*/ 2 h 21"/>
                <a:gd name="T18" fmla="*/ 8 w 26"/>
                <a:gd name="T19" fmla="*/ 4 h 21"/>
                <a:gd name="T20" fmla="*/ 41 w 26"/>
                <a:gd name="T21" fmla="*/ 4 h 21"/>
                <a:gd name="T22" fmla="*/ 47 w 26"/>
                <a:gd name="T23" fmla="*/ 12 h 21"/>
                <a:gd name="T24" fmla="*/ 47 w 26"/>
                <a:gd name="T25" fmla="*/ 32 h 21"/>
                <a:gd name="T26" fmla="*/ 41 w 26"/>
                <a:gd name="T27" fmla="*/ 40 h 21"/>
                <a:gd name="T28" fmla="*/ 8 w 26"/>
                <a:gd name="T29" fmla="*/ 40 h 21"/>
                <a:gd name="T30" fmla="*/ 2 w 26"/>
                <a:gd name="T31" fmla="*/ 32 h 21"/>
                <a:gd name="T32" fmla="*/ 2 w 26"/>
                <a:gd name="T33" fmla="*/ 12 h 21"/>
                <a:gd name="T34" fmla="*/ 8 w 26"/>
                <a:gd name="T35" fmla="*/ 4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6" h="21">
                  <a:moveTo>
                    <a:pt x="23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1" y="21"/>
                    <a:pt x="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5" y="21"/>
                    <a:pt x="26" y="19"/>
                    <a:pt x="26" y="17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2"/>
                    <a:pt x="25" y="1"/>
                    <a:pt x="23" y="1"/>
                  </a:cubicBezTo>
                  <a:close/>
                  <a:moveTo>
                    <a:pt x="4" y="2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3" y="2"/>
                    <a:pt x="24" y="4"/>
                    <a:pt x="24" y="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8"/>
                    <a:pt x="23" y="20"/>
                    <a:pt x="21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2" y="20"/>
                    <a:pt x="1" y="18"/>
                    <a:pt x="1" y="1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4"/>
                    <a:pt x="3" y="2"/>
                    <a:pt x="4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40" name="Freeform 114"/>
            <p:cNvSpPr/>
            <p:nvPr/>
          </p:nvSpPr>
          <p:spPr bwMode="auto">
            <a:xfrm>
              <a:off x="2384" y="472"/>
              <a:ext cx="50" cy="38"/>
            </a:xfrm>
            <a:custGeom>
              <a:avLst/>
              <a:gdLst>
                <a:gd name="T0" fmla="*/ 50 w 25"/>
                <a:gd name="T1" fmla="*/ 38 h 19"/>
                <a:gd name="T2" fmla="*/ 0 w 25"/>
                <a:gd name="T3" fmla="*/ 36 h 19"/>
                <a:gd name="T4" fmla="*/ 0 w 25"/>
                <a:gd name="T5" fmla="*/ 10 h 19"/>
                <a:gd name="T6" fmla="*/ 12 w 25"/>
                <a:gd name="T7" fmla="*/ 0 h 19"/>
                <a:gd name="T8" fmla="*/ 50 w 25"/>
                <a:gd name="T9" fmla="*/ 0 h 19"/>
                <a:gd name="T10" fmla="*/ 50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5" y="19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41" name="Freeform 115"/>
            <p:cNvSpPr>
              <a:spLocks noEditPoints="1"/>
            </p:cNvSpPr>
            <p:nvPr/>
          </p:nvSpPr>
          <p:spPr bwMode="auto">
            <a:xfrm>
              <a:off x="2384" y="470"/>
              <a:ext cx="52" cy="40"/>
            </a:xfrm>
            <a:custGeom>
              <a:avLst/>
              <a:gdLst>
                <a:gd name="T0" fmla="*/ 46 w 26"/>
                <a:gd name="T1" fmla="*/ 0 h 20"/>
                <a:gd name="T2" fmla="*/ 6 w 26"/>
                <a:gd name="T3" fmla="*/ 0 h 20"/>
                <a:gd name="T4" fmla="*/ 0 w 26"/>
                <a:gd name="T5" fmla="*/ 6 h 20"/>
                <a:gd name="T6" fmla="*/ 0 w 26"/>
                <a:gd name="T7" fmla="*/ 32 h 20"/>
                <a:gd name="T8" fmla="*/ 4 w 26"/>
                <a:gd name="T9" fmla="*/ 40 h 20"/>
                <a:gd name="T10" fmla="*/ 46 w 26"/>
                <a:gd name="T11" fmla="*/ 40 h 20"/>
                <a:gd name="T12" fmla="*/ 52 w 26"/>
                <a:gd name="T13" fmla="*/ 34 h 20"/>
                <a:gd name="T14" fmla="*/ 52 w 26"/>
                <a:gd name="T15" fmla="*/ 6 h 20"/>
                <a:gd name="T16" fmla="*/ 46 w 26"/>
                <a:gd name="T17" fmla="*/ 0 h 20"/>
                <a:gd name="T18" fmla="*/ 8 w 26"/>
                <a:gd name="T19" fmla="*/ 2 h 20"/>
                <a:gd name="T20" fmla="*/ 42 w 26"/>
                <a:gd name="T21" fmla="*/ 4 h 20"/>
                <a:gd name="T22" fmla="*/ 48 w 26"/>
                <a:gd name="T23" fmla="*/ 10 h 20"/>
                <a:gd name="T24" fmla="*/ 48 w 26"/>
                <a:gd name="T25" fmla="*/ 32 h 20"/>
                <a:gd name="T26" fmla="*/ 42 w 26"/>
                <a:gd name="T27" fmla="*/ 38 h 20"/>
                <a:gd name="T28" fmla="*/ 8 w 26"/>
                <a:gd name="T29" fmla="*/ 38 h 20"/>
                <a:gd name="T30" fmla="*/ 2 w 26"/>
                <a:gd name="T31" fmla="*/ 30 h 20"/>
                <a:gd name="T32" fmla="*/ 2 w 26"/>
                <a:gd name="T33" fmla="*/ 10 h 20"/>
                <a:gd name="T34" fmla="*/ 8 w 26"/>
                <a:gd name="T35" fmla="*/ 2 h 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6" h="20">
                  <a:moveTo>
                    <a:pt x="2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8"/>
                    <a:pt x="1" y="20"/>
                    <a:pt x="2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5" y="20"/>
                    <a:pt x="26" y="19"/>
                    <a:pt x="26" y="17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1"/>
                    <a:pt x="25" y="0"/>
                    <a:pt x="23" y="0"/>
                  </a:cubicBezTo>
                  <a:close/>
                  <a:moveTo>
                    <a:pt x="4" y="1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3" y="2"/>
                    <a:pt x="24" y="3"/>
                    <a:pt x="24" y="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7"/>
                    <a:pt x="22" y="19"/>
                    <a:pt x="21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2" y="19"/>
                    <a:pt x="1" y="17"/>
                    <a:pt x="1" y="1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2" y="1"/>
                    <a:pt x="4" y="1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42" name="Freeform 116"/>
            <p:cNvSpPr/>
            <p:nvPr/>
          </p:nvSpPr>
          <p:spPr bwMode="auto">
            <a:xfrm>
              <a:off x="2459" y="472"/>
              <a:ext cx="50" cy="38"/>
            </a:xfrm>
            <a:custGeom>
              <a:avLst/>
              <a:gdLst>
                <a:gd name="T0" fmla="*/ 50 w 25"/>
                <a:gd name="T1" fmla="*/ 38 h 19"/>
                <a:gd name="T2" fmla="*/ 0 w 25"/>
                <a:gd name="T3" fmla="*/ 38 h 19"/>
                <a:gd name="T4" fmla="*/ 0 w 25"/>
                <a:gd name="T5" fmla="*/ 12 h 19"/>
                <a:gd name="T6" fmla="*/ 12 w 25"/>
                <a:gd name="T7" fmla="*/ 0 h 19"/>
                <a:gd name="T8" fmla="*/ 50 w 25"/>
                <a:gd name="T9" fmla="*/ 0 h 19"/>
                <a:gd name="T10" fmla="*/ 50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5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43" name="Freeform 117"/>
            <p:cNvSpPr>
              <a:spLocks noEditPoints="1"/>
            </p:cNvSpPr>
            <p:nvPr/>
          </p:nvSpPr>
          <p:spPr bwMode="auto">
            <a:xfrm>
              <a:off x="2457" y="470"/>
              <a:ext cx="54" cy="40"/>
            </a:xfrm>
            <a:custGeom>
              <a:avLst/>
              <a:gdLst>
                <a:gd name="T0" fmla="*/ 48 w 27"/>
                <a:gd name="T1" fmla="*/ 0 h 20"/>
                <a:gd name="T2" fmla="*/ 6 w 27"/>
                <a:gd name="T3" fmla="*/ 0 h 20"/>
                <a:gd name="T4" fmla="*/ 2 w 27"/>
                <a:gd name="T5" fmla="*/ 6 h 20"/>
                <a:gd name="T6" fmla="*/ 0 w 27"/>
                <a:gd name="T7" fmla="*/ 34 h 20"/>
                <a:gd name="T8" fmla="*/ 6 w 27"/>
                <a:gd name="T9" fmla="*/ 40 h 20"/>
                <a:gd name="T10" fmla="*/ 48 w 27"/>
                <a:gd name="T11" fmla="*/ 40 h 20"/>
                <a:gd name="T12" fmla="*/ 54 w 27"/>
                <a:gd name="T13" fmla="*/ 34 h 20"/>
                <a:gd name="T14" fmla="*/ 54 w 27"/>
                <a:gd name="T15" fmla="*/ 8 h 20"/>
                <a:gd name="T16" fmla="*/ 48 w 27"/>
                <a:gd name="T17" fmla="*/ 0 h 20"/>
                <a:gd name="T18" fmla="*/ 10 w 27"/>
                <a:gd name="T19" fmla="*/ 4 h 20"/>
                <a:gd name="T20" fmla="*/ 44 w 27"/>
                <a:gd name="T21" fmla="*/ 4 h 20"/>
                <a:gd name="T22" fmla="*/ 50 w 27"/>
                <a:gd name="T23" fmla="*/ 10 h 20"/>
                <a:gd name="T24" fmla="*/ 50 w 27"/>
                <a:gd name="T25" fmla="*/ 32 h 20"/>
                <a:gd name="T26" fmla="*/ 44 w 27"/>
                <a:gd name="T27" fmla="*/ 38 h 20"/>
                <a:gd name="T28" fmla="*/ 10 w 27"/>
                <a:gd name="T29" fmla="*/ 38 h 20"/>
                <a:gd name="T30" fmla="*/ 4 w 27"/>
                <a:gd name="T31" fmla="*/ 32 h 20"/>
                <a:gd name="T32" fmla="*/ 4 w 27"/>
                <a:gd name="T33" fmla="*/ 10 h 20"/>
                <a:gd name="T34" fmla="*/ 10 w 27"/>
                <a:gd name="T35" fmla="*/ 4 h 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7" h="20">
                  <a:moveTo>
                    <a:pt x="2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2"/>
                    <a:pt x="1" y="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2" y="20"/>
                    <a:pt x="3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5" y="20"/>
                    <a:pt x="27" y="19"/>
                    <a:pt x="27" y="1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6" y="0"/>
                    <a:pt x="24" y="0"/>
                  </a:cubicBezTo>
                  <a:close/>
                  <a:moveTo>
                    <a:pt x="5" y="2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5" y="3"/>
                    <a:pt x="25" y="5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5" y="18"/>
                    <a:pt x="23" y="19"/>
                    <a:pt x="22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3" y="19"/>
                    <a:pt x="2" y="18"/>
                    <a:pt x="2" y="1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3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44" name="Freeform 118"/>
            <p:cNvSpPr/>
            <p:nvPr/>
          </p:nvSpPr>
          <p:spPr bwMode="auto">
            <a:xfrm>
              <a:off x="2535" y="472"/>
              <a:ext cx="49" cy="38"/>
            </a:xfrm>
            <a:custGeom>
              <a:avLst/>
              <a:gdLst>
                <a:gd name="T0" fmla="*/ 47 w 25"/>
                <a:gd name="T1" fmla="*/ 38 h 19"/>
                <a:gd name="T2" fmla="*/ 0 w 25"/>
                <a:gd name="T3" fmla="*/ 38 h 19"/>
                <a:gd name="T4" fmla="*/ 0 w 25"/>
                <a:gd name="T5" fmla="*/ 12 h 19"/>
                <a:gd name="T6" fmla="*/ 12 w 25"/>
                <a:gd name="T7" fmla="*/ 0 h 19"/>
                <a:gd name="T8" fmla="*/ 49 w 25"/>
                <a:gd name="T9" fmla="*/ 0 h 19"/>
                <a:gd name="T10" fmla="*/ 47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4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45" name="Freeform 119"/>
            <p:cNvSpPr>
              <a:spLocks noEditPoints="1"/>
            </p:cNvSpPr>
            <p:nvPr/>
          </p:nvSpPr>
          <p:spPr bwMode="auto">
            <a:xfrm>
              <a:off x="2533" y="470"/>
              <a:ext cx="53" cy="42"/>
            </a:xfrm>
            <a:custGeom>
              <a:avLst/>
              <a:gdLst>
                <a:gd name="T0" fmla="*/ 47 w 27"/>
                <a:gd name="T1" fmla="*/ 0 h 21"/>
                <a:gd name="T2" fmla="*/ 6 w 27"/>
                <a:gd name="T3" fmla="*/ 0 h 21"/>
                <a:gd name="T4" fmla="*/ 0 w 27"/>
                <a:gd name="T5" fmla="*/ 8 h 21"/>
                <a:gd name="T6" fmla="*/ 0 w 27"/>
                <a:gd name="T7" fmla="*/ 34 h 21"/>
                <a:gd name="T8" fmla="*/ 6 w 27"/>
                <a:gd name="T9" fmla="*/ 42 h 21"/>
                <a:gd name="T10" fmla="*/ 47 w 27"/>
                <a:gd name="T11" fmla="*/ 42 h 21"/>
                <a:gd name="T12" fmla="*/ 53 w 27"/>
                <a:gd name="T13" fmla="*/ 34 h 21"/>
                <a:gd name="T14" fmla="*/ 53 w 27"/>
                <a:gd name="T15" fmla="*/ 8 h 21"/>
                <a:gd name="T16" fmla="*/ 47 w 27"/>
                <a:gd name="T17" fmla="*/ 0 h 21"/>
                <a:gd name="T18" fmla="*/ 10 w 27"/>
                <a:gd name="T19" fmla="*/ 4 h 21"/>
                <a:gd name="T20" fmla="*/ 43 w 27"/>
                <a:gd name="T21" fmla="*/ 4 h 21"/>
                <a:gd name="T22" fmla="*/ 47 w 27"/>
                <a:gd name="T23" fmla="*/ 12 h 21"/>
                <a:gd name="T24" fmla="*/ 47 w 27"/>
                <a:gd name="T25" fmla="*/ 32 h 21"/>
                <a:gd name="T26" fmla="*/ 43 w 27"/>
                <a:gd name="T27" fmla="*/ 40 h 21"/>
                <a:gd name="T28" fmla="*/ 10 w 27"/>
                <a:gd name="T29" fmla="*/ 38 h 21"/>
                <a:gd name="T30" fmla="*/ 4 w 27"/>
                <a:gd name="T31" fmla="*/ 32 h 21"/>
                <a:gd name="T32" fmla="*/ 4 w 27"/>
                <a:gd name="T33" fmla="*/ 10 h 21"/>
                <a:gd name="T34" fmla="*/ 10 w 27"/>
                <a:gd name="T35" fmla="*/ 4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7" h="21">
                  <a:moveTo>
                    <a:pt x="2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1" y="21"/>
                    <a:pt x="3" y="21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5" y="21"/>
                    <a:pt x="27" y="19"/>
                    <a:pt x="27" y="1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5" y="1"/>
                    <a:pt x="24" y="0"/>
                  </a:cubicBezTo>
                  <a:close/>
                  <a:moveTo>
                    <a:pt x="5" y="2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5" y="4"/>
                    <a:pt x="24" y="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8"/>
                    <a:pt x="23" y="20"/>
                    <a:pt x="22" y="20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3" y="19"/>
                    <a:pt x="2" y="18"/>
                    <a:pt x="2" y="1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4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46" name="Freeform 120"/>
            <p:cNvSpPr/>
            <p:nvPr/>
          </p:nvSpPr>
          <p:spPr bwMode="auto">
            <a:xfrm>
              <a:off x="2610" y="472"/>
              <a:ext cx="48" cy="40"/>
            </a:xfrm>
            <a:custGeom>
              <a:avLst/>
              <a:gdLst>
                <a:gd name="T0" fmla="*/ 48 w 24"/>
                <a:gd name="T1" fmla="*/ 40 h 20"/>
                <a:gd name="T2" fmla="*/ 0 w 24"/>
                <a:gd name="T3" fmla="*/ 38 h 20"/>
                <a:gd name="T4" fmla="*/ 0 w 24"/>
                <a:gd name="T5" fmla="*/ 12 h 20"/>
                <a:gd name="T6" fmla="*/ 12 w 24"/>
                <a:gd name="T7" fmla="*/ 0 h 20"/>
                <a:gd name="T8" fmla="*/ 48 w 24"/>
                <a:gd name="T9" fmla="*/ 2 h 20"/>
                <a:gd name="T10" fmla="*/ 48 w 24"/>
                <a:gd name="T11" fmla="*/ 40 h 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20">
                  <a:moveTo>
                    <a:pt x="24" y="20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4" y="1"/>
                    <a:pt x="24" y="1"/>
                    <a:pt x="24" y="1"/>
                  </a:cubicBezTo>
                  <a:lnTo>
                    <a:pt x="24" y="20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47" name="Freeform 121"/>
            <p:cNvSpPr>
              <a:spLocks noEditPoints="1"/>
            </p:cNvSpPr>
            <p:nvPr/>
          </p:nvSpPr>
          <p:spPr bwMode="auto">
            <a:xfrm>
              <a:off x="2608" y="472"/>
              <a:ext cx="54" cy="40"/>
            </a:xfrm>
            <a:custGeom>
              <a:avLst/>
              <a:gdLst>
                <a:gd name="T0" fmla="*/ 48 w 27"/>
                <a:gd name="T1" fmla="*/ 0 h 20"/>
                <a:gd name="T2" fmla="*/ 6 w 27"/>
                <a:gd name="T3" fmla="*/ 0 h 20"/>
                <a:gd name="T4" fmla="*/ 0 w 27"/>
                <a:gd name="T5" fmla="*/ 6 h 20"/>
                <a:gd name="T6" fmla="*/ 0 w 27"/>
                <a:gd name="T7" fmla="*/ 32 h 20"/>
                <a:gd name="T8" fmla="*/ 6 w 27"/>
                <a:gd name="T9" fmla="*/ 40 h 20"/>
                <a:gd name="T10" fmla="*/ 46 w 27"/>
                <a:gd name="T11" fmla="*/ 40 h 20"/>
                <a:gd name="T12" fmla="*/ 52 w 27"/>
                <a:gd name="T13" fmla="*/ 34 h 20"/>
                <a:gd name="T14" fmla="*/ 52 w 27"/>
                <a:gd name="T15" fmla="*/ 6 h 20"/>
                <a:gd name="T16" fmla="*/ 48 w 27"/>
                <a:gd name="T17" fmla="*/ 0 h 20"/>
                <a:gd name="T18" fmla="*/ 10 w 27"/>
                <a:gd name="T19" fmla="*/ 2 h 20"/>
                <a:gd name="T20" fmla="*/ 42 w 27"/>
                <a:gd name="T21" fmla="*/ 2 h 20"/>
                <a:gd name="T22" fmla="*/ 48 w 27"/>
                <a:gd name="T23" fmla="*/ 10 h 20"/>
                <a:gd name="T24" fmla="*/ 48 w 27"/>
                <a:gd name="T25" fmla="*/ 30 h 20"/>
                <a:gd name="T26" fmla="*/ 42 w 27"/>
                <a:gd name="T27" fmla="*/ 38 h 20"/>
                <a:gd name="T28" fmla="*/ 8 w 27"/>
                <a:gd name="T29" fmla="*/ 38 h 20"/>
                <a:gd name="T30" fmla="*/ 4 w 27"/>
                <a:gd name="T31" fmla="*/ 30 h 20"/>
                <a:gd name="T32" fmla="*/ 4 w 27"/>
                <a:gd name="T33" fmla="*/ 10 h 20"/>
                <a:gd name="T34" fmla="*/ 10 w 27"/>
                <a:gd name="T35" fmla="*/ 2 h 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7" h="20">
                  <a:moveTo>
                    <a:pt x="2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8"/>
                    <a:pt x="1" y="20"/>
                    <a:pt x="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5" y="20"/>
                    <a:pt x="26" y="19"/>
                    <a:pt x="26" y="17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7" y="1"/>
                    <a:pt x="25" y="0"/>
                    <a:pt x="24" y="0"/>
                  </a:cubicBezTo>
                  <a:close/>
                  <a:moveTo>
                    <a:pt x="5" y="1"/>
                  </a:moveTo>
                  <a:cubicBezTo>
                    <a:pt x="21" y="1"/>
                    <a:pt x="21" y="1"/>
                    <a:pt x="21" y="1"/>
                  </a:cubicBezTo>
                  <a:cubicBezTo>
                    <a:pt x="23" y="1"/>
                    <a:pt x="24" y="3"/>
                    <a:pt x="24" y="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7"/>
                    <a:pt x="23" y="19"/>
                    <a:pt x="21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1" y="17"/>
                    <a:pt x="2" y="1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3"/>
                    <a:pt x="3" y="1"/>
                    <a:pt x="5" y="1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48" name="Freeform 122"/>
            <p:cNvSpPr/>
            <p:nvPr/>
          </p:nvSpPr>
          <p:spPr bwMode="auto">
            <a:xfrm>
              <a:off x="2685" y="474"/>
              <a:ext cx="48" cy="38"/>
            </a:xfrm>
            <a:custGeom>
              <a:avLst/>
              <a:gdLst>
                <a:gd name="T0" fmla="*/ 48 w 24"/>
                <a:gd name="T1" fmla="*/ 38 h 19"/>
                <a:gd name="T2" fmla="*/ 0 w 24"/>
                <a:gd name="T3" fmla="*/ 38 h 19"/>
                <a:gd name="T4" fmla="*/ 0 w 24"/>
                <a:gd name="T5" fmla="*/ 12 h 19"/>
                <a:gd name="T6" fmla="*/ 12 w 24"/>
                <a:gd name="T7" fmla="*/ 0 h 19"/>
                <a:gd name="T8" fmla="*/ 48 w 24"/>
                <a:gd name="T9" fmla="*/ 0 h 19"/>
                <a:gd name="T10" fmla="*/ 48 w 24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19">
                  <a:moveTo>
                    <a:pt x="24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49" name="Freeform 123"/>
            <p:cNvSpPr>
              <a:spLocks noEditPoints="1"/>
            </p:cNvSpPr>
            <p:nvPr/>
          </p:nvSpPr>
          <p:spPr bwMode="auto">
            <a:xfrm>
              <a:off x="2683" y="472"/>
              <a:ext cx="52" cy="40"/>
            </a:xfrm>
            <a:custGeom>
              <a:avLst/>
              <a:gdLst>
                <a:gd name="T0" fmla="*/ 46 w 26"/>
                <a:gd name="T1" fmla="*/ 0 h 20"/>
                <a:gd name="T2" fmla="*/ 6 w 26"/>
                <a:gd name="T3" fmla="*/ 0 h 20"/>
                <a:gd name="T4" fmla="*/ 0 w 26"/>
                <a:gd name="T5" fmla="*/ 6 h 20"/>
                <a:gd name="T6" fmla="*/ 0 w 26"/>
                <a:gd name="T7" fmla="*/ 34 h 20"/>
                <a:gd name="T8" fmla="*/ 6 w 26"/>
                <a:gd name="T9" fmla="*/ 40 h 20"/>
                <a:gd name="T10" fmla="*/ 46 w 26"/>
                <a:gd name="T11" fmla="*/ 40 h 20"/>
                <a:gd name="T12" fmla="*/ 52 w 26"/>
                <a:gd name="T13" fmla="*/ 34 h 20"/>
                <a:gd name="T14" fmla="*/ 52 w 26"/>
                <a:gd name="T15" fmla="*/ 8 h 20"/>
                <a:gd name="T16" fmla="*/ 46 w 26"/>
                <a:gd name="T17" fmla="*/ 0 h 20"/>
                <a:gd name="T18" fmla="*/ 8 w 26"/>
                <a:gd name="T19" fmla="*/ 4 h 20"/>
                <a:gd name="T20" fmla="*/ 42 w 26"/>
                <a:gd name="T21" fmla="*/ 4 h 20"/>
                <a:gd name="T22" fmla="*/ 48 w 26"/>
                <a:gd name="T23" fmla="*/ 10 h 20"/>
                <a:gd name="T24" fmla="*/ 48 w 26"/>
                <a:gd name="T25" fmla="*/ 32 h 20"/>
                <a:gd name="T26" fmla="*/ 42 w 26"/>
                <a:gd name="T27" fmla="*/ 38 h 20"/>
                <a:gd name="T28" fmla="*/ 8 w 26"/>
                <a:gd name="T29" fmla="*/ 38 h 20"/>
                <a:gd name="T30" fmla="*/ 2 w 26"/>
                <a:gd name="T31" fmla="*/ 32 h 20"/>
                <a:gd name="T32" fmla="*/ 2 w 26"/>
                <a:gd name="T33" fmla="*/ 10 h 20"/>
                <a:gd name="T34" fmla="*/ 8 w 26"/>
                <a:gd name="T35" fmla="*/ 4 h 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6" h="20">
                  <a:moveTo>
                    <a:pt x="2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5" y="20"/>
                    <a:pt x="26" y="19"/>
                    <a:pt x="26" y="17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2"/>
                    <a:pt x="25" y="0"/>
                    <a:pt x="23" y="0"/>
                  </a:cubicBezTo>
                  <a:close/>
                  <a:moveTo>
                    <a:pt x="4" y="2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3" y="2"/>
                    <a:pt x="24" y="3"/>
                    <a:pt x="24" y="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8"/>
                    <a:pt x="23" y="19"/>
                    <a:pt x="21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1" y="18"/>
                    <a:pt x="1" y="1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3" y="2"/>
                    <a:pt x="4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50" name="Freeform 124"/>
            <p:cNvSpPr/>
            <p:nvPr/>
          </p:nvSpPr>
          <p:spPr bwMode="auto">
            <a:xfrm>
              <a:off x="2759" y="474"/>
              <a:ext cx="49" cy="38"/>
            </a:xfrm>
            <a:custGeom>
              <a:avLst/>
              <a:gdLst>
                <a:gd name="T0" fmla="*/ 49 w 25"/>
                <a:gd name="T1" fmla="*/ 38 h 19"/>
                <a:gd name="T2" fmla="*/ 0 w 25"/>
                <a:gd name="T3" fmla="*/ 38 h 19"/>
                <a:gd name="T4" fmla="*/ 2 w 25"/>
                <a:gd name="T5" fmla="*/ 12 h 19"/>
                <a:gd name="T6" fmla="*/ 12 w 25"/>
                <a:gd name="T7" fmla="*/ 0 h 19"/>
                <a:gd name="T8" fmla="*/ 49 w 25"/>
                <a:gd name="T9" fmla="*/ 0 h 19"/>
                <a:gd name="T10" fmla="*/ 49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5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3"/>
                    <a:pt x="3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51" name="Freeform 125"/>
            <p:cNvSpPr>
              <a:spLocks noEditPoints="1"/>
            </p:cNvSpPr>
            <p:nvPr/>
          </p:nvSpPr>
          <p:spPr bwMode="auto">
            <a:xfrm>
              <a:off x="2759" y="472"/>
              <a:ext cx="51" cy="42"/>
            </a:xfrm>
            <a:custGeom>
              <a:avLst/>
              <a:gdLst>
                <a:gd name="T0" fmla="*/ 45 w 26"/>
                <a:gd name="T1" fmla="*/ 0 h 21"/>
                <a:gd name="T2" fmla="*/ 6 w 26"/>
                <a:gd name="T3" fmla="*/ 0 h 21"/>
                <a:gd name="T4" fmla="*/ 0 w 26"/>
                <a:gd name="T5" fmla="*/ 8 h 21"/>
                <a:gd name="T6" fmla="*/ 0 w 26"/>
                <a:gd name="T7" fmla="*/ 34 h 21"/>
                <a:gd name="T8" fmla="*/ 6 w 26"/>
                <a:gd name="T9" fmla="*/ 40 h 21"/>
                <a:gd name="T10" fmla="*/ 45 w 26"/>
                <a:gd name="T11" fmla="*/ 42 h 21"/>
                <a:gd name="T12" fmla="*/ 51 w 26"/>
                <a:gd name="T13" fmla="*/ 34 h 21"/>
                <a:gd name="T14" fmla="*/ 51 w 26"/>
                <a:gd name="T15" fmla="*/ 8 h 21"/>
                <a:gd name="T16" fmla="*/ 45 w 26"/>
                <a:gd name="T17" fmla="*/ 0 h 21"/>
                <a:gd name="T18" fmla="*/ 8 w 26"/>
                <a:gd name="T19" fmla="*/ 4 h 21"/>
                <a:gd name="T20" fmla="*/ 41 w 26"/>
                <a:gd name="T21" fmla="*/ 4 h 21"/>
                <a:gd name="T22" fmla="*/ 47 w 26"/>
                <a:gd name="T23" fmla="*/ 12 h 21"/>
                <a:gd name="T24" fmla="*/ 47 w 26"/>
                <a:gd name="T25" fmla="*/ 32 h 21"/>
                <a:gd name="T26" fmla="*/ 41 w 26"/>
                <a:gd name="T27" fmla="*/ 40 h 21"/>
                <a:gd name="T28" fmla="*/ 8 w 26"/>
                <a:gd name="T29" fmla="*/ 38 h 21"/>
                <a:gd name="T30" fmla="*/ 2 w 26"/>
                <a:gd name="T31" fmla="*/ 32 h 21"/>
                <a:gd name="T32" fmla="*/ 2 w 26"/>
                <a:gd name="T33" fmla="*/ 10 h 21"/>
                <a:gd name="T34" fmla="*/ 8 w 26"/>
                <a:gd name="T35" fmla="*/ 4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6" h="21">
                  <a:moveTo>
                    <a:pt x="2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5" y="21"/>
                    <a:pt x="26" y="19"/>
                    <a:pt x="26" y="17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2"/>
                    <a:pt x="25" y="0"/>
                    <a:pt x="23" y="0"/>
                  </a:cubicBezTo>
                  <a:close/>
                  <a:moveTo>
                    <a:pt x="4" y="2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3" y="2"/>
                    <a:pt x="24" y="4"/>
                    <a:pt x="24" y="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8"/>
                    <a:pt x="23" y="20"/>
                    <a:pt x="21" y="2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2" y="19"/>
                    <a:pt x="1" y="18"/>
                    <a:pt x="1" y="1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3" y="2"/>
                    <a:pt x="4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52" name="Freeform 126"/>
            <p:cNvSpPr/>
            <p:nvPr/>
          </p:nvSpPr>
          <p:spPr bwMode="auto">
            <a:xfrm>
              <a:off x="2834" y="474"/>
              <a:ext cx="50" cy="38"/>
            </a:xfrm>
            <a:custGeom>
              <a:avLst/>
              <a:gdLst>
                <a:gd name="T0" fmla="*/ 50 w 25"/>
                <a:gd name="T1" fmla="*/ 38 h 19"/>
                <a:gd name="T2" fmla="*/ 0 w 25"/>
                <a:gd name="T3" fmla="*/ 38 h 19"/>
                <a:gd name="T4" fmla="*/ 0 w 25"/>
                <a:gd name="T5" fmla="*/ 12 h 19"/>
                <a:gd name="T6" fmla="*/ 12 w 25"/>
                <a:gd name="T7" fmla="*/ 0 h 19"/>
                <a:gd name="T8" fmla="*/ 50 w 25"/>
                <a:gd name="T9" fmla="*/ 2 h 19"/>
                <a:gd name="T10" fmla="*/ 50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5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" y="1"/>
                    <a:pt x="25" y="1"/>
                    <a:pt x="25" y="1"/>
                  </a:cubicBezTo>
                  <a:lnTo>
                    <a:pt x="25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53" name="Freeform 127"/>
            <p:cNvSpPr>
              <a:spLocks noEditPoints="1"/>
            </p:cNvSpPr>
            <p:nvPr/>
          </p:nvSpPr>
          <p:spPr bwMode="auto">
            <a:xfrm>
              <a:off x="2834" y="474"/>
              <a:ext cx="52" cy="40"/>
            </a:xfrm>
            <a:custGeom>
              <a:avLst/>
              <a:gdLst>
                <a:gd name="T0" fmla="*/ 46 w 26"/>
                <a:gd name="T1" fmla="*/ 0 h 20"/>
                <a:gd name="T2" fmla="*/ 6 w 26"/>
                <a:gd name="T3" fmla="*/ 0 h 20"/>
                <a:gd name="T4" fmla="*/ 0 w 26"/>
                <a:gd name="T5" fmla="*/ 6 h 20"/>
                <a:gd name="T6" fmla="*/ 0 w 26"/>
                <a:gd name="T7" fmla="*/ 32 h 20"/>
                <a:gd name="T8" fmla="*/ 4 w 26"/>
                <a:gd name="T9" fmla="*/ 40 h 20"/>
                <a:gd name="T10" fmla="*/ 46 w 26"/>
                <a:gd name="T11" fmla="*/ 40 h 20"/>
                <a:gd name="T12" fmla="*/ 52 w 26"/>
                <a:gd name="T13" fmla="*/ 34 h 20"/>
                <a:gd name="T14" fmla="*/ 52 w 26"/>
                <a:gd name="T15" fmla="*/ 6 h 20"/>
                <a:gd name="T16" fmla="*/ 46 w 26"/>
                <a:gd name="T17" fmla="*/ 0 h 20"/>
                <a:gd name="T18" fmla="*/ 8 w 26"/>
                <a:gd name="T19" fmla="*/ 2 h 20"/>
                <a:gd name="T20" fmla="*/ 42 w 26"/>
                <a:gd name="T21" fmla="*/ 2 h 20"/>
                <a:gd name="T22" fmla="*/ 48 w 26"/>
                <a:gd name="T23" fmla="*/ 10 h 20"/>
                <a:gd name="T24" fmla="*/ 48 w 26"/>
                <a:gd name="T25" fmla="*/ 30 h 20"/>
                <a:gd name="T26" fmla="*/ 42 w 26"/>
                <a:gd name="T27" fmla="*/ 38 h 20"/>
                <a:gd name="T28" fmla="*/ 8 w 26"/>
                <a:gd name="T29" fmla="*/ 38 h 20"/>
                <a:gd name="T30" fmla="*/ 2 w 26"/>
                <a:gd name="T31" fmla="*/ 30 h 20"/>
                <a:gd name="T32" fmla="*/ 2 w 26"/>
                <a:gd name="T33" fmla="*/ 10 h 20"/>
                <a:gd name="T34" fmla="*/ 8 w 26"/>
                <a:gd name="T35" fmla="*/ 2 h 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6" h="20">
                  <a:moveTo>
                    <a:pt x="2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8"/>
                    <a:pt x="1" y="20"/>
                    <a:pt x="2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5" y="20"/>
                    <a:pt x="26" y="18"/>
                    <a:pt x="26" y="17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1"/>
                    <a:pt x="25" y="0"/>
                    <a:pt x="23" y="0"/>
                  </a:cubicBezTo>
                  <a:close/>
                  <a:moveTo>
                    <a:pt x="4" y="1"/>
                  </a:moveTo>
                  <a:cubicBezTo>
                    <a:pt x="21" y="1"/>
                    <a:pt x="21" y="1"/>
                    <a:pt x="21" y="1"/>
                  </a:cubicBezTo>
                  <a:cubicBezTo>
                    <a:pt x="23" y="1"/>
                    <a:pt x="24" y="3"/>
                    <a:pt x="24" y="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7"/>
                    <a:pt x="22" y="19"/>
                    <a:pt x="21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2" y="19"/>
                    <a:pt x="1" y="17"/>
                    <a:pt x="1" y="1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2" y="1"/>
                    <a:pt x="4" y="1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54" name="Freeform 128"/>
            <p:cNvSpPr/>
            <p:nvPr/>
          </p:nvSpPr>
          <p:spPr bwMode="auto">
            <a:xfrm>
              <a:off x="2909" y="476"/>
              <a:ext cx="50" cy="38"/>
            </a:xfrm>
            <a:custGeom>
              <a:avLst/>
              <a:gdLst>
                <a:gd name="T0" fmla="*/ 50 w 25"/>
                <a:gd name="T1" fmla="*/ 38 h 19"/>
                <a:gd name="T2" fmla="*/ 0 w 25"/>
                <a:gd name="T3" fmla="*/ 38 h 19"/>
                <a:gd name="T4" fmla="*/ 0 w 25"/>
                <a:gd name="T5" fmla="*/ 10 h 19"/>
                <a:gd name="T6" fmla="*/ 12 w 25"/>
                <a:gd name="T7" fmla="*/ 0 h 19"/>
                <a:gd name="T8" fmla="*/ 50 w 25"/>
                <a:gd name="T9" fmla="*/ 0 h 19"/>
                <a:gd name="T10" fmla="*/ 50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5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55" name="Freeform 129"/>
            <p:cNvSpPr>
              <a:spLocks noEditPoints="1"/>
            </p:cNvSpPr>
            <p:nvPr/>
          </p:nvSpPr>
          <p:spPr bwMode="auto">
            <a:xfrm>
              <a:off x="2907" y="474"/>
              <a:ext cx="54" cy="40"/>
            </a:xfrm>
            <a:custGeom>
              <a:avLst/>
              <a:gdLst>
                <a:gd name="T0" fmla="*/ 48 w 27"/>
                <a:gd name="T1" fmla="*/ 0 h 20"/>
                <a:gd name="T2" fmla="*/ 6 w 27"/>
                <a:gd name="T3" fmla="*/ 0 h 20"/>
                <a:gd name="T4" fmla="*/ 2 w 27"/>
                <a:gd name="T5" fmla="*/ 6 h 20"/>
                <a:gd name="T6" fmla="*/ 0 w 27"/>
                <a:gd name="T7" fmla="*/ 34 h 20"/>
                <a:gd name="T8" fmla="*/ 6 w 27"/>
                <a:gd name="T9" fmla="*/ 40 h 20"/>
                <a:gd name="T10" fmla="*/ 48 w 27"/>
                <a:gd name="T11" fmla="*/ 40 h 20"/>
                <a:gd name="T12" fmla="*/ 54 w 27"/>
                <a:gd name="T13" fmla="*/ 34 h 20"/>
                <a:gd name="T14" fmla="*/ 54 w 27"/>
                <a:gd name="T15" fmla="*/ 6 h 20"/>
                <a:gd name="T16" fmla="*/ 48 w 27"/>
                <a:gd name="T17" fmla="*/ 0 h 20"/>
                <a:gd name="T18" fmla="*/ 10 w 27"/>
                <a:gd name="T19" fmla="*/ 4 h 20"/>
                <a:gd name="T20" fmla="*/ 44 w 27"/>
                <a:gd name="T21" fmla="*/ 4 h 20"/>
                <a:gd name="T22" fmla="*/ 50 w 27"/>
                <a:gd name="T23" fmla="*/ 10 h 20"/>
                <a:gd name="T24" fmla="*/ 50 w 27"/>
                <a:gd name="T25" fmla="*/ 32 h 20"/>
                <a:gd name="T26" fmla="*/ 44 w 27"/>
                <a:gd name="T27" fmla="*/ 38 h 20"/>
                <a:gd name="T28" fmla="*/ 10 w 27"/>
                <a:gd name="T29" fmla="*/ 38 h 20"/>
                <a:gd name="T30" fmla="*/ 4 w 27"/>
                <a:gd name="T31" fmla="*/ 32 h 20"/>
                <a:gd name="T32" fmla="*/ 4 w 27"/>
                <a:gd name="T33" fmla="*/ 10 h 20"/>
                <a:gd name="T34" fmla="*/ 10 w 27"/>
                <a:gd name="T35" fmla="*/ 4 h 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7" h="20">
                  <a:moveTo>
                    <a:pt x="2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1"/>
                    <a:pt x="1" y="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2" y="20"/>
                    <a:pt x="3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5" y="20"/>
                    <a:pt x="27" y="19"/>
                    <a:pt x="27" y="1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2"/>
                    <a:pt x="26" y="0"/>
                    <a:pt x="24" y="0"/>
                  </a:cubicBezTo>
                  <a:close/>
                  <a:moveTo>
                    <a:pt x="5" y="2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5" y="3"/>
                    <a:pt x="25" y="5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5" y="18"/>
                    <a:pt x="23" y="19"/>
                    <a:pt x="22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3" y="19"/>
                    <a:pt x="2" y="17"/>
                    <a:pt x="2" y="1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3"/>
                    <a:pt x="3" y="1"/>
                    <a:pt x="5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56" name="Freeform 130"/>
            <p:cNvSpPr/>
            <p:nvPr/>
          </p:nvSpPr>
          <p:spPr bwMode="auto">
            <a:xfrm>
              <a:off x="2985" y="476"/>
              <a:ext cx="49" cy="38"/>
            </a:xfrm>
            <a:custGeom>
              <a:avLst/>
              <a:gdLst>
                <a:gd name="T0" fmla="*/ 47 w 25"/>
                <a:gd name="T1" fmla="*/ 38 h 19"/>
                <a:gd name="T2" fmla="*/ 0 w 25"/>
                <a:gd name="T3" fmla="*/ 38 h 19"/>
                <a:gd name="T4" fmla="*/ 0 w 25"/>
                <a:gd name="T5" fmla="*/ 12 h 19"/>
                <a:gd name="T6" fmla="*/ 12 w 25"/>
                <a:gd name="T7" fmla="*/ 0 h 19"/>
                <a:gd name="T8" fmla="*/ 49 w 25"/>
                <a:gd name="T9" fmla="*/ 0 h 19"/>
                <a:gd name="T10" fmla="*/ 47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4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57" name="Freeform 131"/>
            <p:cNvSpPr>
              <a:spLocks noEditPoints="1"/>
            </p:cNvSpPr>
            <p:nvPr/>
          </p:nvSpPr>
          <p:spPr bwMode="auto">
            <a:xfrm>
              <a:off x="2983" y="474"/>
              <a:ext cx="53" cy="42"/>
            </a:xfrm>
            <a:custGeom>
              <a:avLst/>
              <a:gdLst>
                <a:gd name="T0" fmla="*/ 47 w 27"/>
                <a:gd name="T1" fmla="*/ 0 h 21"/>
                <a:gd name="T2" fmla="*/ 6 w 27"/>
                <a:gd name="T3" fmla="*/ 0 h 21"/>
                <a:gd name="T4" fmla="*/ 0 w 27"/>
                <a:gd name="T5" fmla="*/ 8 h 21"/>
                <a:gd name="T6" fmla="*/ 0 w 27"/>
                <a:gd name="T7" fmla="*/ 34 h 21"/>
                <a:gd name="T8" fmla="*/ 6 w 27"/>
                <a:gd name="T9" fmla="*/ 40 h 21"/>
                <a:gd name="T10" fmla="*/ 47 w 27"/>
                <a:gd name="T11" fmla="*/ 42 h 21"/>
                <a:gd name="T12" fmla="*/ 53 w 27"/>
                <a:gd name="T13" fmla="*/ 34 h 21"/>
                <a:gd name="T14" fmla="*/ 53 w 27"/>
                <a:gd name="T15" fmla="*/ 8 h 21"/>
                <a:gd name="T16" fmla="*/ 47 w 27"/>
                <a:gd name="T17" fmla="*/ 0 h 21"/>
                <a:gd name="T18" fmla="*/ 10 w 27"/>
                <a:gd name="T19" fmla="*/ 4 h 21"/>
                <a:gd name="T20" fmla="*/ 43 w 27"/>
                <a:gd name="T21" fmla="*/ 4 h 21"/>
                <a:gd name="T22" fmla="*/ 49 w 27"/>
                <a:gd name="T23" fmla="*/ 10 h 21"/>
                <a:gd name="T24" fmla="*/ 47 w 27"/>
                <a:gd name="T25" fmla="*/ 32 h 21"/>
                <a:gd name="T26" fmla="*/ 43 w 27"/>
                <a:gd name="T27" fmla="*/ 38 h 21"/>
                <a:gd name="T28" fmla="*/ 10 w 27"/>
                <a:gd name="T29" fmla="*/ 38 h 21"/>
                <a:gd name="T30" fmla="*/ 4 w 27"/>
                <a:gd name="T31" fmla="*/ 32 h 21"/>
                <a:gd name="T32" fmla="*/ 4 w 27"/>
                <a:gd name="T33" fmla="*/ 10 h 21"/>
                <a:gd name="T34" fmla="*/ 10 w 27"/>
                <a:gd name="T35" fmla="*/ 4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7" h="21">
                  <a:moveTo>
                    <a:pt x="2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2" y="20"/>
                    <a:pt x="3" y="2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5" y="21"/>
                    <a:pt x="27" y="19"/>
                    <a:pt x="27" y="1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5" y="0"/>
                    <a:pt x="24" y="0"/>
                  </a:cubicBezTo>
                  <a:close/>
                  <a:moveTo>
                    <a:pt x="5" y="2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5" y="4"/>
                    <a:pt x="25" y="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8"/>
                    <a:pt x="23" y="19"/>
                    <a:pt x="22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3" y="19"/>
                    <a:pt x="2" y="18"/>
                    <a:pt x="2" y="1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3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58" name="Freeform 132"/>
            <p:cNvSpPr>
              <a:spLocks noEditPoints="1"/>
            </p:cNvSpPr>
            <p:nvPr/>
          </p:nvSpPr>
          <p:spPr bwMode="auto">
            <a:xfrm>
              <a:off x="2628" y="597"/>
              <a:ext cx="32" cy="4"/>
            </a:xfrm>
            <a:custGeom>
              <a:avLst/>
              <a:gdLst>
                <a:gd name="T0" fmla="*/ 0 w 16"/>
                <a:gd name="T1" fmla="*/ 0 h 2"/>
                <a:gd name="T2" fmla="*/ 0 w 16"/>
                <a:gd name="T3" fmla="*/ 0 h 2"/>
                <a:gd name="T4" fmla="*/ 0 w 16"/>
                <a:gd name="T5" fmla="*/ 2 h 2"/>
                <a:gd name="T6" fmla="*/ 0 w 16"/>
                <a:gd name="T7" fmla="*/ 0 h 2"/>
                <a:gd name="T8" fmla="*/ 32 w 16"/>
                <a:gd name="T9" fmla="*/ 0 h 2"/>
                <a:gd name="T10" fmla="*/ 32 w 16"/>
                <a:gd name="T11" fmla="*/ 0 h 2"/>
                <a:gd name="T12" fmla="*/ 32 w 16"/>
                <a:gd name="T13" fmla="*/ 2 h 2"/>
                <a:gd name="T14" fmla="*/ 0 w 16"/>
                <a:gd name="T15" fmla="*/ 2 h 2"/>
                <a:gd name="T16" fmla="*/ 0 w 16"/>
                <a:gd name="T17" fmla="*/ 4 h 2"/>
                <a:gd name="T18" fmla="*/ 32 w 16"/>
                <a:gd name="T19" fmla="*/ 4 h 2"/>
                <a:gd name="T20" fmla="*/ 32 w 16"/>
                <a:gd name="T21" fmla="*/ 0 h 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6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FCBD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59" name="Freeform 133"/>
            <p:cNvSpPr/>
            <p:nvPr/>
          </p:nvSpPr>
          <p:spPr bwMode="auto">
            <a:xfrm>
              <a:off x="2628" y="597"/>
              <a:ext cx="32" cy="2"/>
            </a:xfrm>
            <a:custGeom>
              <a:avLst/>
              <a:gdLst>
                <a:gd name="T0" fmla="*/ 32 w 16"/>
                <a:gd name="T1" fmla="*/ 0 h 1"/>
                <a:gd name="T2" fmla="*/ 0 w 16"/>
                <a:gd name="T3" fmla="*/ 0 h 1"/>
                <a:gd name="T4" fmla="*/ 0 w 16"/>
                <a:gd name="T5" fmla="*/ 2 h 1"/>
                <a:gd name="T6" fmla="*/ 0 w 16"/>
                <a:gd name="T7" fmla="*/ 2 h 1"/>
                <a:gd name="T8" fmla="*/ 32 w 16"/>
                <a:gd name="T9" fmla="*/ 2 h 1"/>
                <a:gd name="T10" fmla="*/ 32 w 16"/>
                <a:gd name="T11" fmla="*/ 0 h 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F9DA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77958" name="Group 134"/>
          <p:cNvGrpSpPr/>
          <p:nvPr/>
        </p:nvGrpSpPr>
        <p:grpSpPr bwMode="auto">
          <a:xfrm rot="10800000">
            <a:off x="2675467" y="2007659"/>
            <a:ext cx="670984" cy="1892300"/>
            <a:chOff x="2200" y="531"/>
            <a:chExt cx="317" cy="894"/>
          </a:xfrm>
        </p:grpSpPr>
        <p:grpSp>
          <p:nvGrpSpPr>
            <p:cNvPr id="20518" name="Group 135"/>
            <p:cNvGrpSpPr/>
            <p:nvPr/>
          </p:nvGrpSpPr>
          <p:grpSpPr bwMode="auto">
            <a:xfrm>
              <a:off x="2200" y="531"/>
              <a:ext cx="317" cy="894"/>
              <a:chOff x="2196" y="530"/>
              <a:chExt cx="317" cy="894"/>
            </a:xfrm>
          </p:grpSpPr>
          <p:sp>
            <p:nvSpPr>
              <p:cNvPr id="20528" name="Freeform 136"/>
              <p:cNvSpPr/>
              <p:nvPr/>
            </p:nvSpPr>
            <p:spPr bwMode="auto">
              <a:xfrm>
                <a:off x="2210" y="1049"/>
                <a:ext cx="188" cy="375"/>
              </a:xfrm>
              <a:custGeom>
                <a:avLst/>
                <a:gdLst>
                  <a:gd name="T0" fmla="*/ 8 w 95"/>
                  <a:gd name="T1" fmla="*/ 0 h 189"/>
                  <a:gd name="T2" fmla="*/ 0 w 95"/>
                  <a:gd name="T3" fmla="*/ 300 h 189"/>
                  <a:gd name="T4" fmla="*/ 178 w 95"/>
                  <a:gd name="T5" fmla="*/ 375 h 189"/>
                  <a:gd name="T6" fmla="*/ 188 w 95"/>
                  <a:gd name="T7" fmla="*/ 6 h 189"/>
                  <a:gd name="T8" fmla="*/ 8 w 95"/>
                  <a:gd name="T9" fmla="*/ 0 h 1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5" h="189">
                    <a:moveTo>
                      <a:pt x="4" y="0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28" y="168"/>
                      <a:pt x="58" y="181"/>
                      <a:pt x="90" y="189"/>
                    </a:cubicBezTo>
                    <a:cubicBezTo>
                      <a:pt x="95" y="3"/>
                      <a:pt x="95" y="3"/>
                      <a:pt x="95" y="3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2FA2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29" name="Freeform 137"/>
              <p:cNvSpPr/>
              <p:nvPr/>
            </p:nvSpPr>
            <p:spPr bwMode="auto">
              <a:xfrm>
                <a:off x="2299" y="1053"/>
                <a:ext cx="99" cy="371"/>
              </a:xfrm>
              <a:custGeom>
                <a:avLst/>
                <a:gdLst>
                  <a:gd name="T0" fmla="*/ 10 w 50"/>
                  <a:gd name="T1" fmla="*/ 0 h 187"/>
                  <a:gd name="T2" fmla="*/ 0 w 50"/>
                  <a:gd name="T3" fmla="*/ 341 h 187"/>
                  <a:gd name="T4" fmla="*/ 89 w 50"/>
                  <a:gd name="T5" fmla="*/ 371 h 187"/>
                  <a:gd name="T6" fmla="*/ 99 w 50"/>
                  <a:gd name="T7" fmla="*/ 2 h 187"/>
                  <a:gd name="T8" fmla="*/ 10 w 50"/>
                  <a:gd name="T9" fmla="*/ 0 h 1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0" h="187">
                    <a:moveTo>
                      <a:pt x="5" y="0"/>
                    </a:moveTo>
                    <a:cubicBezTo>
                      <a:pt x="0" y="172"/>
                      <a:pt x="0" y="172"/>
                      <a:pt x="0" y="172"/>
                    </a:cubicBezTo>
                    <a:cubicBezTo>
                      <a:pt x="14" y="178"/>
                      <a:pt x="29" y="183"/>
                      <a:pt x="45" y="187"/>
                    </a:cubicBezTo>
                    <a:cubicBezTo>
                      <a:pt x="50" y="1"/>
                      <a:pt x="50" y="1"/>
                      <a:pt x="50" y="1"/>
                    </a:cubicBez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298D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30" name="Freeform 138"/>
              <p:cNvSpPr/>
              <p:nvPr/>
            </p:nvSpPr>
            <p:spPr bwMode="auto">
              <a:xfrm>
                <a:off x="2352" y="754"/>
                <a:ext cx="161" cy="210"/>
              </a:xfrm>
              <a:custGeom>
                <a:avLst/>
                <a:gdLst>
                  <a:gd name="T0" fmla="*/ 149 w 81"/>
                  <a:gd name="T1" fmla="*/ 16 h 106"/>
                  <a:gd name="T2" fmla="*/ 147 w 81"/>
                  <a:gd name="T3" fmla="*/ 57 h 106"/>
                  <a:gd name="T4" fmla="*/ 74 w 81"/>
                  <a:gd name="T5" fmla="*/ 178 h 106"/>
                  <a:gd name="T6" fmla="*/ 28 w 81"/>
                  <a:gd name="T7" fmla="*/ 200 h 106"/>
                  <a:gd name="T8" fmla="*/ 0 w 81"/>
                  <a:gd name="T9" fmla="*/ 182 h 106"/>
                  <a:gd name="T10" fmla="*/ 99 w 81"/>
                  <a:gd name="T11" fmla="*/ 24 h 106"/>
                  <a:gd name="T12" fmla="*/ 139 w 81"/>
                  <a:gd name="T13" fmla="*/ 8 h 106"/>
                  <a:gd name="T14" fmla="*/ 149 w 81"/>
                  <a:gd name="T15" fmla="*/ 16 h 10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81" h="106">
                    <a:moveTo>
                      <a:pt x="75" y="8"/>
                    </a:moveTo>
                    <a:cubicBezTo>
                      <a:pt x="81" y="12"/>
                      <a:pt x="78" y="22"/>
                      <a:pt x="74" y="29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1" y="100"/>
                      <a:pt x="22" y="106"/>
                      <a:pt x="14" y="101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4" y="5"/>
                      <a:pt x="64" y="0"/>
                      <a:pt x="70" y="4"/>
                    </a:cubicBezTo>
                    <a:lnTo>
                      <a:pt x="75" y="8"/>
                    </a:lnTo>
                    <a:close/>
                  </a:path>
                </a:pathLst>
              </a:custGeom>
              <a:solidFill>
                <a:srgbClr val="FFA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31" name="Freeform 139"/>
              <p:cNvSpPr/>
              <p:nvPr/>
            </p:nvSpPr>
            <p:spPr bwMode="auto">
              <a:xfrm>
                <a:off x="2233" y="952"/>
                <a:ext cx="149" cy="103"/>
              </a:xfrm>
              <a:custGeom>
                <a:avLst/>
                <a:gdLst>
                  <a:gd name="T0" fmla="*/ 2 w 149"/>
                  <a:gd name="T1" fmla="*/ 0 h 103"/>
                  <a:gd name="T2" fmla="*/ 149 w 149"/>
                  <a:gd name="T3" fmla="*/ 6 h 103"/>
                  <a:gd name="T4" fmla="*/ 147 w 149"/>
                  <a:gd name="T5" fmla="*/ 103 h 103"/>
                  <a:gd name="T6" fmla="*/ 0 w 149"/>
                  <a:gd name="T7" fmla="*/ 99 h 103"/>
                  <a:gd name="T8" fmla="*/ 2 w 149"/>
                  <a:gd name="T9" fmla="*/ 0 h 1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49" h="103">
                    <a:moveTo>
                      <a:pt x="2" y="0"/>
                    </a:moveTo>
                    <a:lnTo>
                      <a:pt x="149" y="6"/>
                    </a:lnTo>
                    <a:lnTo>
                      <a:pt x="147" y="103"/>
                    </a:lnTo>
                    <a:lnTo>
                      <a:pt x="0" y="99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C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32" name="Freeform 140"/>
              <p:cNvSpPr/>
              <p:nvPr/>
            </p:nvSpPr>
            <p:spPr bwMode="auto">
              <a:xfrm>
                <a:off x="2307" y="954"/>
                <a:ext cx="75" cy="101"/>
              </a:xfrm>
              <a:custGeom>
                <a:avLst/>
                <a:gdLst>
                  <a:gd name="T0" fmla="*/ 4 w 75"/>
                  <a:gd name="T1" fmla="*/ 0 h 101"/>
                  <a:gd name="T2" fmla="*/ 75 w 75"/>
                  <a:gd name="T3" fmla="*/ 4 h 101"/>
                  <a:gd name="T4" fmla="*/ 73 w 75"/>
                  <a:gd name="T5" fmla="*/ 101 h 101"/>
                  <a:gd name="T6" fmla="*/ 0 w 75"/>
                  <a:gd name="T7" fmla="*/ 99 h 101"/>
                  <a:gd name="T8" fmla="*/ 4 w 75"/>
                  <a:gd name="T9" fmla="*/ 0 h 1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" h="101">
                    <a:moveTo>
                      <a:pt x="4" y="0"/>
                    </a:moveTo>
                    <a:lnTo>
                      <a:pt x="75" y="4"/>
                    </a:lnTo>
                    <a:lnTo>
                      <a:pt x="73" y="101"/>
                    </a:lnTo>
                    <a:lnTo>
                      <a:pt x="0" y="99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A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33" name="Freeform 141"/>
              <p:cNvSpPr/>
              <p:nvPr/>
            </p:nvSpPr>
            <p:spPr bwMode="auto">
              <a:xfrm>
                <a:off x="2196" y="720"/>
                <a:ext cx="238" cy="238"/>
              </a:xfrm>
              <a:custGeom>
                <a:avLst/>
                <a:gdLst>
                  <a:gd name="T0" fmla="*/ 40 w 120"/>
                  <a:gd name="T1" fmla="*/ 232 h 120"/>
                  <a:gd name="T2" fmla="*/ 190 w 120"/>
                  <a:gd name="T3" fmla="*/ 238 h 120"/>
                  <a:gd name="T4" fmla="*/ 232 w 120"/>
                  <a:gd name="T5" fmla="*/ 198 h 120"/>
                  <a:gd name="T6" fmla="*/ 238 w 120"/>
                  <a:gd name="T7" fmla="*/ 8 h 120"/>
                  <a:gd name="T8" fmla="*/ 8 w 120"/>
                  <a:gd name="T9" fmla="*/ 0 h 120"/>
                  <a:gd name="T10" fmla="*/ 2 w 120"/>
                  <a:gd name="T11" fmla="*/ 190 h 120"/>
                  <a:gd name="T12" fmla="*/ 40 w 120"/>
                  <a:gd name="T13" fmla="*/ 232 h 1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0" h="120">
                    <a:moveTo>
                      <a:pt x="20" y="117"/>
                    </a:moveTo>
                    <a:cubicBezTo>
                      <a:pt x="96" y="120"/>
                      <a:pt x="96" y="120"/>
                      <a:pt x="96" y="120"/>
                    </a:cubicBezTo>
                    <a:cubicBezTo>
                      <a:pt x="107" y="120"/>
                      <a:pt x="117" y="111"/>
                      <a:pt x="117" y="100"/>
                    </a:cubicBezTo>
                    <a:cubicBezTo>
                      <a:pt x="120" y="4"/>
                      <a:pt x="120" y="4"/>
                      <a:pt x="120" y="4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1" y="96"/>
                      <a:pt x="1" y="96"/>
                      <a:pt x="1" y="96"/>
                    </a:cubicBezTo>
                    <a:cubicBezTo>
                      <a:pt x="0" y="107"/>
                      <a:pt x="9" y="117"/>
                      <a:pt x="20" y="117"/>
                    </a:cubicBezTo>
                    <a:close/>
                  </a:path>
                </a:pathLst>
              </a:custGeom>
              <a:solidFill>
                <a:srgbClr val="FFC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34" name="Freeform 142"/>
              <p:cNvSpPr/>
              <p:nvPr/>
            </p:nvSpPr>
            <p:spPr bwMode="auto">
              <a:xfrm>
                <a:off x="2325" y="530"/>
                <a:ext cx="55" cy="196"/>
              </a:xfrm>
              <a:custGeom>
                <a:avLst/>
                <a:gdLst>
                  <a:gd name="T0" fmla="*/ 26 w 28"/>
                  <a:gd name="T1" fmla="*/ 0 h 99"/>
                  <a:gd name="T2" fmla="*/ 35 w 28"/>
                  <a:gd name="T3" fmla="*/ 0 h 99"/>
                  <a:gd name="T4" fmla="*/ 55 w 28"/>
                  <a:gd name="T5" fmla="*/ 22 h 99"/>
                  <a:gd name="T6" fmla="*/ 49 w 28"/>
                  <a:gd name="T7" fmla="*/ 196 h 99"/>
                  <a:gd name="T8" fmla="*/ 0 w 28"/>
                  <a:gd name="T9" fmla="*/ 194 h 99"/>
                  <a:gd name="T10" fmla="*/ 4 w 28"/>
                  <a:gd name="T11" fmla="*/ 20 h 99"/>
                  <a:gd name="T12" fmla="*/ 26 w 28"/>
                  <a:gd name="T13" fmla="*/ 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8" h="99">
                    <a:moveTo>
                      <a:pt x="13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24" y="0"/>
                      <a:pt x="28" y="5"/>
                      <a:pt x="28" y="11"/>
                    </a:cubicBezTo>
                    <a:cubicBezTo>
                      <a:pt x="25" y="99"/>
                      <a:pt x="25" y="99"/>
                      <a:pt x="25" y="99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4"/>
                      <a:pt x="7" y="0"/>
                      <a:pt x="13" y="0"/>
                    </a:cubicBezTo>
                  </a:path>
                </a:pathLst>
              </a:custGeom>
              <a:solidFill>
                <a:srgbClr val="FFC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35" name="Freeform 143"/>
              <p:cNvSpPr/>
              <p:nvPr/>
            </p:nvSpPr>
            <p:spPr bwMode="auto">
              <a:xfrm>
                <a:off x="2263" y="548"/>
                <a:ext cx="56" cy="176"/>
              </a:xfrm>
              <a:custGeom>
                <a:avLst/>
                <a:gdLst>
                  <a:gd name="T0" fmla="*/ 26 w 28"/>
                  <a:gd name="T1" fmla="*/ 0 h 89"/>
                  <a:gd name="T2" fmla="*/ 36 w 28"/>
                  <a:gd name="T3" fmla="*/ 0 h 89"/>
                  <a:gd name="T4" fmla="*/ 56 w 28"/>
                  <a:gd name="T5" fmla="*/ 22 h 89"/>
                  <a:gd name="T6" fmla="*/ 52 w 28"/>
                  <a:gd name="T7" fmla="*/ 176 h 89"/>
                  <a:gd name="T8" fmla="*/ 0 w 28"/>
                  <a:gd name="T9" fmla="*/ 174 h 89"/>
                  <a:gd name="T10" fmla="*/ 6 w 28"/>
                  <a:gd name="T11" fmla="*/ 20 h 89"/>
                  <a:gd name="T12" fmla="*/ 26 w 28"/>
                  <a:gd name="T13" fmla="*/ 0 h 8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8" h="89">
                    <a:moveTo>
                      <a:pt x="13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24" y="0"/>
                      <a:pt x="28" y="5"/>
                      <a:pt x="28" y="11"/>
                    </a:cubicBezTo>
                    <a:cubicBezTo>
                      <a:pt x="26" y="89"/>
                      <a:pt x="26" y="89"/>
                      <a:pt x="26" y="89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4"/>
                      <a:pt x="8" y="0"/>
                      <a:pt x="13" y="0"/>
                    </a:cubicBezTo>
                  </a:path>
                </a:pathLst>
              </a:custGeom>
              <a:solidFill>
                <a:srgbClr val="FFC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36" name="Freeform 144"/>
              <p:cNvSpPr/>
              <p:nvPr/>
            </p:nvSpPr>
            <p:spPr bwMode="auto">
              <a:xfrm>
                <a:off x="2204" y="585"/>
                <a:ext cx="53" cy="137"/>
              </a:xfrm>
              <a:custGeom>
                <a:avLst/>
                <a:gdLst>
                  <a:gd name="T0" fmla="*/ 24 w 27"/>
                  <a:gd name="T1" fmla="*/ 0 h 69"/>
                  <a:gd name="T2" fmla="*/ 33 w 27"/>
                  <a:gd name="T3" fmla="*/ 0 h 69"/>
                  <a:gd name="T4" fmla="*/ 53 w 27"/>
                  <a:gd name="T5" fmla="*/ 22 h 69"/>
                  <a:gd name="T6" fmla="*/ 49 w 27"/>
                  <a:gd name="T7" fmla="*/ 137 h 69"/>
                  <a:gd name="T8" fmla="*/ 0 w 27"/>
                  <a:gd name="T9" fmla="*/ 135 h 69"/>
                  <a:gd name="T10" fmla="*/ 4 w 27"/>
                  <a:gd name="T11" fmla="*/ 20 h 69"/>
                  <a:gd name="T12" fmla="*/ 24 w 27"/>
                  <a:gd name="T13" fmla="*/ 0 h 6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7" h="69">
                    <a:moveTo>
                      <a:pt x="12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23" y="1"/>
                      <a:pt x="27" y="5"/>
                      <a:pt x="27" y="11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5"/>
                      <a:pt x="7" y="0"/>
                      <a:pt x="12" y="0"/>
                    </a:cubicBezTo>
                  </a:path>
                </a:pathLst>
              </a:custGeom>
              <a:solidFill>
                <a:srgbClr val="FFC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37" name="Freeform 145"/>
              <p:cNvSpPr/>
              <p:nvPr/>
            </p:nvSpPr>
            <p:spPr bwMode="auto">
              <a:xfrm>
                <a:off x="2384" y="572"/>
                <a:ext cx="56" cy="156"/>
              </a:xfrm>
              <a:custGeom>
                <a:avLst/>
                <a:gdLst>
                  <a:gd name="T0" fmla="*/ 26 w 28"/>
                  <a:gd name="T1" fmla="*/ 0 h 79"/>
                  <a:gd name="T2" fmla="*/ 36 w 28"/>
                  <a:gd name="T3" fmla="*/ 0 h 79"/>
                  <a:gd name="T4" fmla="*/ 54 w 28"/>
                  <a:gd name="T5" fmla="*/ 22 h 79"/>
                  <a:gd name="T6" fmla="*/ 50 w 28"/>
                  <a:gd name="T7" fmla="*/ 156 h 79"/>
                  <a:gd name="T8" fmla="*/ 0 w 28"/>
                  <a:gd name="T9" fmla="*/ 154 h 79"/>
                  <a:gd name="T10" fmla="*/ 4 w 28"/>
                  <a:gd name="T11" fmla="*/ 20 h 79"/>
                  <a:gd name="T12" fmla="*/ 26 w 28"/>
                  <a:gd name="T13" fmla="*/ 0 h 7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8" h="79">
                    <a:moveTo>
                      <a:pt x="13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23" y="0"/>
                      <a:pt x="28" y="5"/>
                      <a:pt x="27" y="11"/>
                    </a:cubicBezTo>
                    <a:cubicBezTo>
                      <a:pt x="25" y="79"/>
                      <a:pt x="25" y="79"/>
                      <a:pt x="25" y="7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4"/>
                      <a:pt x="7" y="0"/>
                      <a:pt x="13" y="0"/>
                    </a:cubicBezTo>
                  </a:path>
                </a:pathLst>
              </a:custGeom>
              <a:solidFill>
                <a:srgbClr val="FFC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38" name="Freeform 146"/>
              <p:cNvSpPr/>
              <p:nvPr/>
            </p:nvSpPr>
            <p:spPr bwMode="auto">
              <a:xfrm>
                <a:off x="2362" y="1111"/>
                <a:ext cx="18" cy="18"/>
              </a:xfrm>
              <a:custGeom>
                <a:avLst/>
                <a:gdLst>
                  <a:gd name="T0" fmla="*/ 0 w 9"/>
                  <a:gd name="T1" fmla="*/ 10 h 9"/>
                  <a:gd name="T2" fmla="*/ 8 w 9"/>
                  <a:gd name="T3" fmla="*/ 18 h 9"/>
                  <a:gd name="T4" fmla="*/ 18 w 9"/>
                  <a:gd name="T5" fmla="*/ 10 h 9"/>
                  <a:gd name="T6" fmla="*/ 10 w 9"/>
                  <a:gd name="T7" fmla="*/ 0 h 9"/>
                  <a:gd name="T8" fmla="*/ 0 w 9"/>
                  <a:gd name="T9" fmla="*/ 10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0" y="5"/>
                    </a:moveTo>
                    <a:cubicBezTo>
                      <a:pt x="0" y="7"/>
                      <a:pt x="2" y="9"/>
                      <a:pt x="4" y="9"/>
                    </a:cubicBezTo>
                    <a:cubicBezTo>
                      <a:pt x="7" y="9"/>
                      <a:pt x="9" y="7"/>
                      <a:pt x="9" y="5"/>
                    </a:cubicBezTo>
                    <a:cubicBezTo>
                      <a:pt x="9" y="2"/>
                      <a:pt x="7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39" name="Freeform 147"/>
              <p:cNvSpPr/>
              <p:nvPr/>
            </p:nvSpPr>
            <p:spPr bwMode="auto">
              <a:xfrm>
                <a:off x="2364" y="1083"/>
                <a:ext cx="20" cy="20"/>
              </a:xfrm>
              <a:custGeom>
                <a:avLst/>
                <a:gdLst>
                  <a:gd name="T0" fmla="*/ 0 w 10"/>
                  <a:gd name="T1" fmla="*/ 10 h 10"/>
                  <a:gd name="T2" fmla="*/ 10 w 10"/>
                  <a:gd name="T3" fmla="*/ 20 h 10"/>
                  <a:gd name="T4" fmla="*/ 20 w 10"/>
                  <a:gd name="T5" fmla="*/ 10 h 10"/>
                  <a:gd name="T6" fmla="*/ 10 w 10"/>
                  <a:gd name="T7" fmla="*/ 2 h 10"/>
                  <a:gd name="T8" fmla="*/ 0 w 10"/>
                  <a:gd name="T9" fmla="*/ 10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0" y="5"/>
                    </a:moveTo>
                    <a:cubicBezTo>
                      <a:pt x="0" y="7"/>
                      <a:pt x="2" y="10"/>
                      <a:pt x="5" y="10"/>
                    </a:cubicBezTo>
                    <a:cubicBezTo>
                      <a:pt x="7" y="10"/>
                      <a:pt x="10" y="8"/>
                      <a:pt x="10" y="5"/>
                    </a:cubicBezTo>
                    <a:cubicBezTo>
                      <a:pt x="10" y="3"/>
                      <a:pt x="8" y="1"/>
                      <a:pt x="5" y="1"/>
                    </a:cubicBezTo>
                    <a:cubicBezTo>
                      <a:pt x="3" y="0"/>
                      <a:pt x="1" y="2"/>
                      <a:pt x="0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40" name="Freeform 148"/>
              <p:cNvSpPr/>
              <p:nvPr/>
            </p:nvSpPr>
            <p:spPr bwMode="auto">
              <a:xfrm>
                <a:off x="2360" y="1137"/>
                <a:ext cx="20" cy="19"/>
              </a:xfrm>
              <a:custGeom>
                <a:avLst/>
                <a:gdLst>
                  <a:gd name="T0" fmla="*/ 2 w 10"/>
                  <a:gd name="T1" fmla="*/ 10 h 10"/>
                  <a:gd name="T2" fmla="*/ 10 w 10"/>
                  <a:gd name="T3" fmla="*/ 17 h 10"/>
                  <a:gd name="T4" fmla="*/ 20 w 10"/>
                  <a:gd name="T5" fmla="*/ 10 h 10"/>
                  <a:gd name="T6" fmla="*/ 10 w 10"/>
                  <a:gd name="T7" fmla="*/ 0 h 10"/>
                  <a:gd name="T8" fmla="*/ 2 w 10"/>
                  <a:gd name="T9" fmla="*/ 10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1" y="5"/>
                    </a:moveTo>
                    <a:cubicBezTo>
                      <a:pt x="0" y="7"/>
                      <a:pt x="2" y="9"/>
                      <a:pt x="5" y="9"/>
                    </a:cubicBezTo>
                    <a:cubicBezTo>
                      <a:pt x="7" y="10"/>
                      <a:pt x="10" y="8"/>
                      <a:pt x="10" y="5"/>
                    </a:cubicBezTo>
                    <a:cubicBezTo>
                      <a:pt x="10" y="3"/>
                      <a:pt x="8" y="0"/>
                      <a:pt x="5" y="0"/>
                    </a:cubicBezTo>
                    <a:cubicBezTo>
                      <a:pt x="3" y="0"/>
                      <a:pt x="1" y="2"/>
                      <a:pt x="1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41" name="Freeform 149"/>
              <p:cNvSpPr/>
              <p:nvPr/>
            </p:nvSpPr>
            <p:spPr bwMode="auto">
              <a:xfrm>
                <a:off x="2216" y="599"/>
                <a:ext cx="33" cy="18"/>
              </a:xfrm>
              <a:custGeom>
                <a:avLst/>
                <a:gdLst>
                  <a:gd name="T0" fmla="*/ 16 w 17"/>
                  <a:gd name="T1" fmla="*/ 0 h 9"/>
                  <a:gd name="T2" fmla="*/ 33 w 17"/>
                  <a:gd name="T3" fmla="*/ 18 h 9"/>
                  <a:gd name="T4" fmla="*/ 0 w 17"/>
                  <a:gd name="T5" fmla="*/ 18 h 9"/>
                  <a:gd name="T6" fmla="*/ 16 w 17"/>
                  <a:gd name="T7" fmla="*/ 0 h 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" h="9">
                    <a:moveTo>
                      <a:pt x="8" y="0"/>
                    </a:moveTo>
                    <a:cubicBezTo>
                      <a:pt x="13" y="0"/>
                      <a:pt x="17" y="4"/>
                      <a:pt x="17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</a:path>
                </a:pathLst>
              </a:custGeom>
              <a:solidFill>
                <a:srgbClr val="FCEC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42" name="Freeform 150"/>
              <p:cNvSpPr/>
              <p:nvPr/>
            </p:nvSpPr>
            <p:spPr bwMode="auto">
              <a:xfrm>
                <a:off x="2275" y="560"/>
                <a:ext cx="34" cy="16"/>
              </a:xfrm>
              <a:custGeom>
                <a:avLst/>
                <a:gdLst>
                  <a:gd name="T0" fmla="*/ 18 w 17"/>
                  <a:gd name="T1" fmla="*/ 0 h 8"/>
                  <a:gd name="T2" fmla="*/ 34 w 17"/>
                  <a:gd name="T3" fmla="*/ 16 h 8"/>
                  <a:gd name="T4" fmla="*/ 0 w 17"/>
                  <a:gd name="T5" fmla="*/ 16 h 8"/>
                  <a:gd name="T6" fmla="*/ 18 w 17"/>
                  <a:gd name="T7" fmla="*/ 0 h 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" h="8">
                    <a:moveTo>
                      <a:pt x="9" y="0"/>
                    </a:moveTo>
                    <a:cubicBezTo>
                      <a:pt x="14" y="0"/>
                      <a:pt x="17" y="3"/>
                      <a:pt x="17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4" y="0"/>
                      <a:pt x="9" y="0"/>
                    </a:cubicBezTo>
                  </a:path>
                </a:pathLst>
              </a:custGeom>
              <a:solidFill>
                <a:srgbClr val="FCEC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43" name="Freeform 151"/>
              <p:cNvSpPr/>
              <p:nvPr/>
            </p:nvSpPr>
            <p:spPr bwMode="auto">
              <a:xfrm>
                <a:off x="2338" y="544"/>
                <a:ext cx="34" cy="16"/>
              </a:xfrm>
              <a:custGeom>
                <a:avLst/>
                <a:gdLst>
                  <a:gd name="T0" fmla="*/ 16 w 17"/>
                  <a:gd name="T1" fmla="*/ 0 h 8"/>
                  <a:gd name="T2" fmla="*/ 34 w 17"/>
                  <a:gd name="T3" fmla="*/ 16 h 8"/>
                  <a:gd name="T4" fmla="*/ 0 w 17"/>
                  <a:gd name="T5" fmla="*/ 16 h 8"/>
                  <a:gd name="T6" fmla="*/ 16 w 17"/>
                  <a:gd name="T7" fmla="*/ 0 h 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" h="8">
                    <a:moveTo>
                      <a:pt x="8" y="0"/>
                    </a:moveTo>
                    <a:cubicBezTo>
                      <a:pt x="13" y="0"/>
                      <a:pt x="17" y="3"/>
                      <a:pt x="17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4" y="0"/>
                      <a:pt x="8" y="0"/>
                    </a:cubicBezTo>
                  </a:path>
                </a:pathLst>
              </a:custGeom>
              <a:solidFill>
                <a:srgbClr val="FCEC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44" name="Freeform 152"/>
              <p:cNvSpPr/>
              <p:nvPr/>
            </p:nvSpPr>
            <p:spPr bwMode="auto">
              <a:xfrm>
                <a:off x="2396" y="583"/>
                <a:ext cx="34" cy="18"/>
              </a:xfrm>
              <a:custGeom>
                <a:avLst/>
                <a:gdLst>
                  <a:gd name="T0" fmla="*/ 16 w 17"/>
                  <a:gd name="T1" fmla="*/ 0 h 9"/>
                  <a:gd name="T2" fmla="*/ 34 w 17"/>
                  <a:gd name="T3" fmla="*/ 18 h 9"/>
                  <a:gd name="T4" fmla="*/ 0 w 17"/>
                  <a:gd name="T5" fmla="*/ 18 h 9"/>
                  <a:gd name="T6" fmla="*/ 16 w 17"/>
                  <a:gd name="T7" fmla="*/ 0 h 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" h="9">
                    <a:moveTo>
                      <a:pt x="8" y="0"/>
                    </a:moveTo>
                    <a:cubicBezTo>
                      <a:pt x="13" y="0"/>
                      <a:pt x="17" y="4"/>
                      <a:pt x="17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</a:path>
                </a:pathLst>
              </a:custGeom>
              <a:solidFill>
                <a:srgbClr val="FCEC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grpSp>
          <p:nvGrpSpPr>
            <p:cNvPr id="20519" name="Group 153"/>
            <p:cNvGrpSpPr/>
            <p:nvPr/>
          </p:nvGrpSpPr>
          <p:grpSpPr bwMode="auto">
            <a:xfrm>
              <a:off x="2216" y="558"/>
              <a:ext cx="214" cy="61"/>
              <a:chOff x="2216" y="558"/>
              <a:chExt cx="214" cy="61"/>
            </a:xfrm>
          </p:grpSpPr>
          <p:sp>
            <p:nvSpPr>
              <p:cNvPr id="20520" name="Freeform 154"/>
              <p:cNvSpPr>
                <a:spLocks noEditPoints="1"/>
              </p:cNvSpPr>
              <p:nvPr/>
            </p:nvSpPr>
            <p:spPr bwMode="auto">
              <a:xfrm>
                <a:off x="2216" y="613"/>
                <a:ext cx="33" cy="6"/>
              </a:xfrm>
              <a:custGeom>
                <a:avLst/>
                <a:gdLst>
                  <a:gd name="T0" fmla="*/ 0 w 17"/>
                  <a:gd name="T1" fmla="*/ 0 h 3"/>
                  <a:gd name="T2" fmla="*/ 0 w 17"/>
                  <a:gd name="T3" fmla="*/ 0 h 3"/>
                  <a:gd name="T4" fmla="*/ 0 w 17"/>
                  <a:gd name="T5" fmla="*/ 4 h 3"/>
                  <a:gd name="T6" fmla="*/ 0 w 17"/>
                  <a:gd name="T7" fmla="*/ 0 h 3"/>
                  <a:gd name="T8" fmla="*/ 33 w 17"/>
                  <a:gd name="T9" fmla="*/ 0 h 3"/>
                  <a:gd name="T10" fmla="*/ 33 w 17"/>
                  <a:gd name="T11" fmla="*/ 0 h 3"/>
                  <a:gd name="T12" fmla="*/ 33 w 17"/>
                  <a:gd name="T13" fmla="*/ 4 h 3"/>
                  <a:gd name="T14" fmla="*/ 0 w 17"/>
                  <a:gd name="T15" fmla="*/ 4 h 3"/>
                  <a:gd name="T16" fmla="*/ 0 w 17"/>
                  <a:gd name="T17" fmla="*/ 6 h 3"/>
                  <a:gd name="T18" fmla="*/ 33 w 17"/>
                  <a:gd name="T19" fmla="*/ 6 h 3"/>
                  <a:gd name="T20" fmla="*/ 33 w 17"/>
                  <a:gd name="T21" fmla="*/ 0 h 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7" h="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moveTo>
                      <a:pt x="17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7" y="1"/>
                      <a:pt x="17" y="1"/>
                      <a:pt x="17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0"/>
                      <a:pt x="17" y="0"/>
                      <a:pt x="17" y="0"/>
                    </a:cubicBezTo>
                  </a:path>
                </a:pathLst>
              </a:custGeom>
              <a:solidFill>
                <a:srgbClr val="FCBD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21" name="Freeform 155"/>
              <p:cNvSpPr/>
              <p:nvPr/>
            </p:nvSpPr>
            <p:spPr bwMode="auto">
              <a:xfrm>
                <a:off x="2216" y="613"/>
                <a:ext cx="33" cy="4"/>
              </a:xfrm>
              <a:custGeom>
                <a:avLst/>
                <a:gdLst>
                  <a:gd name="T0" fmla="*/ 33 w 17"/>
                  <a:gd name="T1" fmla="*/ 0 h 2"/>
                  <a:gd name="T2" fmla="*/ 0 w 17"/>
                  <a:gd name="T3" fmla="*/ 0 h 2"/>
                  <a:gd name="T4" fmla="*/ 0 w 17"/>
                  <a:gd name="T5" fmla="*/ 4 h 2"/>
                  <a:gd name="T6" fmla="*/ 0 w 17"/>
                  <a:gd name="T7" fmla="*/ 4 h 2"/>
                  <a:gd name="T8" fmla="*/ 33 w 17"/>
                  <a:gd name="T9" fmla="*/ 4 h 2"/>
                  <a:gd name="T10" fmla="*/ 33 w 17"/>
                  <a:gd name="T11" fmla="*/ 0 h 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" h="2">
                    <a:moveTo>
                      <a:pt x="1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1"/>
                      <a:pt x="17" y="1"/>
                      <a:pt x="17" y="0"/>
                    </a:cubicBezTo>
                  </a:path>
                </a:pathLst>
              </a:custGeom>
              <a:solidFill>
                <a:srgbClr val="F9DA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22" name="Freeform 156"/>
              <p:cNvSpPr>
                <a:spLocks noEditPoints="1"/>
              </p:cNvSpPr>
              <p:nvPr/>
            </p:nvSpPr>
            <p:spPr bwMode="auto">
              <a:xfrm>
                <a:off x="2275" y="574"/>
                <a:ext cx="34" cy="4"/>
              </a:xfrm>
              <a:custGeom>
                <a:avLst/>
                <a:gdLst>
                  <a:gd name="T0" fmla="*/ 2 w 17"/>
                  <a:gd name="T1" fmla="*/ 0 h 2"/>
                  <a:gd name="T2" fmla="*/ 0 w 17"/>
                  <a:gd name="T3" fmla="*/ 0 h 2"/>
                  <a:gd name="T4" fmla="*/ 0 w 17"/>
                  <a:gd name="T5" fmla="*/ 2 h 2"/>
                  <a:gd name="T6" fmla="*/ 2 w 17"/>
                  <a:gd name="T7" fmla="*/ 0 h 2"/>
                  <a:gd name="T8" fmla="*/ 34 w 17"/>
                  <a:gd name="T9" fmla="*/ 0 h 2"/>
                  <a:gd name="T10" fmla="*/ 34 w 17"/>
                  <a:gd name="T11" fmla="*/ 0 h 2"/>
                  <a:gd name="T12" fmla="*/ 34 w 17"/>
                  <a:gd name="T13" fmla="*/ 2 h 2"/>
                  <a:gd name="T14" fmla="*/ 0 w 17"/>
                  <a:gd name="T15" fmla="*/ 2 h 2"/>
                  <a:gd name="T16" fmla="*/ 0 w 17"/>
                  <a:gd name="T17" fmla="*/ 4 h 2"/>
                  <a:gd name="T18" fmla="*/ 34 w 17"/>
                  <a:gd name="T19" fmla="*/ 4 h 2"/>
                  <a:gd name="T20" fmla="*/ 34 w 17"/>
                  <a:gd name="T21" fmla="*/ 0 h 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7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moveTo>
                      <a:pt x="17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1"/>
                      <a:pt x="17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0"/>
                      <a:pt x="17" y="0"/>
                      <a:pt x="17" y="0"/>
                    </a:cubicBezTo>
                  </a:path>
                </a:pathLst>
              </a:custGeom>
              <a:solidFill>
                <a:srgbClr val="FCBD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23" name="Freeform 157"/>
              <p:cNvSpPr/>
              <p:nvPr/>
            </p:nvSpPr>
            <p:spPr bwMode="auto">
              <a:xfrm>
                <a:off x="2275" y="574"/>
                <a:ext cx="34" cy="2"/>
              </a:xfrm>
              <a:custGeom>
                <a:avLst/>
                <a:gdLst>
                  <a:gd name="T0" fmla="*/ 34 w 17"/>
                  <a:gd name="T1" fmla="*/ 0 h 1"/>
                  <a:gd name="T2" fmla="*/ 2 w 17"/>
                  <a:gd name="T3" fmla="*/ 0 h 1"/>
                  <a:gd name="T4" fmla="*/ 0 w 17"/>
                  <a:gd name="T5" fmla="*/ 2 h 1"/>
                  <a:gd name="T6" fmla="*/ 0 w 17"/>
                  <a:gd name="T7" fmla="*/ 2 h 1"/>
                  <a:gd name="T8" fmla="*/ 34 w 17"/>
                  <a:gd name="T9" fmla="*/ 2 h 1"/>
                  <a:gd name="T10" fmla="*/ 34 w 17"/>
                  <a:gd name="T11" fmla="*/ 0 h 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" h="1">
                    <a:moveTo>
                      <a:pt x="17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0"/>
                      <a:pt x="17" y="0"/>
                    </a:cubicBezTo>
                  </a:path>
                </a:pathLst>
              </a:custGeom>
              <a:solidFill>
                <a:srgbClr val="F9DA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24" name="Freeform 158"/>
              <p:cNvSpPr>
                <a:spLocks noEditPoints="1"/>
              </p:cNvSpPr>
              <p:nvPr/>
            </p:nvSpPr>
            <p:spPr bwMode="auto">
              <a:xfrm>
                <a:off x="2338" y="558"/>
                <a:ext cx="34" cy="4"/>
              </a:xfrm>
              <a:custGeom>
                <a:avLst/>
                <a:gdLst>
                  <a:gd name="T0" fmla="*/ 0 w 17"/>
                  <a:gd name="T1" fmla="*/ 0 h 2"/>
                  <a:gd name="T2" fmla="*/ 0 w 17"/>
                  <a:gd name="T3" fmla="*/ 0 h 2"/>
                  <a:gd name="T4" fmla="*/ 0 w 17"/>
                  <a:gd name="T5" fmla="*/ 2 h 2"/>
                  <a:gd name="T6" fmla="*/ 0 w 17"/>
                  <a:gd name="T7" fmla="*/ 0 h 2"/>
                  <a:gd name="T8" fmla="*/ 34 w 17"/>
                  <a:gd name="T9" fmla="*/ 0 h 2"/>
                  <a:gd name="T10" fmla="*/ 34 w 17"/>
                  <a:gd name="T11" fmla="*/ 0 h 2"/>
                  <a:gd name="T12" fmla="*/ 34 w 17"/>
                  <a:gd name="T13" fmla="*/ 2 h 2"/>
                  <a:gd name="T14" fmla="*/ 0 w 17"/>
                  <a:gd name="T15" fmla="*/ 2 h 2"/>
                  <a:gd name="T16" fmla="*/ 0 w 17"/>
                  <a:gd name="T17" fmla="*/ 4 h 2"/>
                  <a:gd name="T18" fmla="*/ 34 w 17"/>
                  <a:gd name="T19" fmla="*/ 4 h 2"/>
                  <a:gd name="T20" fmla="*/ 34 w 17"/>
                  <a:gd name="T21" fmla="*/ 0 h 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7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moveTo>
                      <a:pt x="17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1"/>
                      <a:pt x="17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0"/>
                      <a:pt x="17" y="0"/>
                      <a:pt x="17" y="0"/>
                    </a:cubicBezTo>
                  </a:path>
                </a:pathLst>
              </a:custGeom>
              <a:solidFill>
                <a:srgbClr val="FCBD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25" name="Freeform 159"/>
              <p:cNvSpPr/>
              <p:nvPr/>
            </p:nvSpPr>
            <p:spPr bwMode="auto">
              <a:xfrm>
                <a:off x="2338" y="558"/>
                <a:ext cx="34" cy="2"/>
              </a:xfrm>
              <a:custGeom>
                <a:avLst/>
                <a:gdLst>
                  <a:gd name="T0" fmla="*/ 34 w 17"/>
                  <a:gd name="T1" fmla="*/ 0 h 1"/>
                  <a:gd name="T2" fmla="*/ 0 w 17"/>
                  <a:gd name="T3" fmla="*/ 0 h 1"/>
                  <a:gd name="T4" fmla="*/ 0 w 17"/>
                  <a:gd name="T5" fmla="*/ 2 h 1"/>
                  <a:gd name="T6" fmla="*/ 0 w 17"/>
                  <a:gd name="T7" fmla="*/ 2 h 1"/>
                  <a:gd name="T8" fmla="*/ 34 w 17"/>
                  <a:gd name="T9" fmla="*/ 2 h 1"/>
                  <a:gd name="T10" fmla="*/ 34 w 17"/>
                  <a:gd name="T11" fmla="*/ 0 h 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" h="1">
                    <a:moveTo>
                      <a:pt x="1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0"/>
                      <a:pt x="17" y="0"/>
                    </a:cubicBezTo>
                  </a:path>
                </a:pathLst>
              </a:custGeom>
              <a:solidFill>
                <a:srgbClr val="F9DA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26" name="Freeform 160"/>
              <p:cNvSpPr>
                <a:spLocks noEditPoints="1"/>
              </p:cNvSpPr>
              <p:nvPr/>
            </p:nvSpPr>
            <p:spPr bwMode="auto">
              <a:xfrm>
                <a:off x="2396" y="597"/>
                <a:ext cx="34" cy="6"/>
              </a:xfrm>
              <a:custGeom>
                <a:avLst/>
                <a:gdLst>
                  <a:gd name="T0" fmla="*/ 0 w 17"/>
                  <a:gd name="T1" fmla="*/ 0 h 3"/>
                  <a:gd name="T2" fmla="*/ 0 w 17"/>
                  <a:gd name="T3" fmla="*/ 0 h 3"/>
                  <a:gd name="T4" fmla="*/ 0 w 17"/>
                  <a:gd name="T5" fmla="*/ 4 h 3"/>
                  <a:gd name="T6" fmla="*/ 0 w 17"/>
                  <a:gd name="T7" fmla="*/ 0 h 3"/>
                  <a:gd name="T8" fmla="*/ 34 w 17"/>
                  <a:gd name="T9" fmla="*/ 0 h 3"/>
                  <a:gd name="T10" fmla="*/ 32 w 17"/>
                  <a:gd name="T11" fmla="*/ 0 h 3"/>
                  <a:gd name="T12" fmla="*/ 34 w 17"/>
                  <a:gd name="T13" fmla="*/ 4 h 3"/>
                  <a:gd name="T14" fmla="*/ 0 w 17"/>
                  <a:gd name="T15" fmla="*/ 4 h 3"/>
                  <a:gd name="T16" fmla="*/ 0 w 17"/>
                  <a:gd name="T17" fmla="*/ 6 h 3"/>
                  <a:gd name="T18" fmla="*/ 34 w 17"/>
                  <a:gd name="T19" fmla="*/ 6 h 3"/>
                  <a:gd name="T20" fmla="*/ 34 w 17"/>
                  <a:gd name="T21" fmla="*/ 0 h 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7" h="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moveTo>
                      <a:pt x="17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7" y="1"/>
                      <a:pt x="17" y="1"/>
                      <a:pt x="17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0"/>
                      <a:pt x="17" y="0"/>
                      <a:pt x="17" y="0"/>
                    </a:cubicBezTo>
                  </a:path>
                </a:pathLst>
              </a:custGeom>
              <a:solidFill>
                <a:srgbClr val="FCBD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27" name="Freeform 161"/>
              <p:cNvSpPr/>
              <p:nvPr/>
            </p:nvSpPr>
            <p:spPr bwMode="auto">
              <a:xfrm>
                <a:off x="2396" y="597"/>
                <a:ext cx="34" cy="4"/>
              </a:xfrm>
              <a:custGeom>
                <a:avLst/>
                <a:gdLst>
                  <a:gd name="T0" fmla="*/ 32 w 17"/>
                  <a:gd name="T1" fmla="*/ 0 h 2"/>
                  <a:gd name="T2" fmla="*/ 0 w 17"/>
                  <a:gd name="T3" fmla="*/ 0 h 2"/>
                  <a:gd name="T4" fmla="*/ 0 w 17"/>
                  <a:gd name="T5" fmla="*/ 4 h 2"/>
                  <a:gd name="T6" fmla="*/ 0 w 17"/>
                  <a:gd name="T7" fmla="*/ 4 h 2"/>
                  <a:gd name="T8" fmla="*/ 34 w 17"/>
                  <a:gd name="T9" fmla="*/ 4 h 2"/>
                  <a:gd name="T10" fmla="*/ 32 w 17"/>
                  <a:gd name="T11" fmla="*/ 0 h 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" h="2">
                    <a:moveTo>
                      <a:pt x="1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1"/>
                      <a:pt x="17" y="1"/>
                      <a:pt x="16" y="0"/>
                    </a:cubicBezTo>
                  </a:path>
                </a:pathLst>
              </a:custGeom>
              <a:solidFill>
                <a:srgbClr val="F9DA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</p:grpSp>
      <p:grpSp>
        <p:nvGrpSpPr>
          <p:cNvPr id="77986" name="Group 162"/>
          <p:cNvGrpSpPr/>
          <p:nvPr/>
        </p:nvGrpSpPr>
        <p:grpSpPr bwMode="auto">
          <a:xfrm rot="10800000">
            <a:off x="927101" y="2437343"/>
            <a:ext cx="615951" cy="393700"/>
            <a:chOff x="2967" y="1087"/>
            <a:chExt cx="291" cy="186"/>
          </a:xfrm>
        </p:grpSpPr>
        <p:sp>
          <p:nvSpPr>
            <p:cNvPr id="20515" name="Freeform 163"/>
            <p:cNvSpPr/>
            <p:nvPr/>
          </p:nvSpPr>
          <p:spPr bwMode="auto">
            <a:xfrm>
              <a:off x="2967" y="1087"/>
              <a:ext cx="270" cy="186"/>
            </a:xfrm>
            <a:custGeom>
              <a:avLst/>
              <a:gdLst>
                <a:gd name="T0" fmla="*/ 0 w 136"/>
                <a:gd name="T1" fmla="*/ 99 h 94"/>
                <a:gd name="T2" fmla="*/ 0 w 136"/>
                <a:gd name="T3" fmla="*/ 87 h 94"/>
                <a:gd name="T4" fmla="*/ 87 w 136"/>
                <a:gd name="T5" fmla="*/ 0 h 94"/>
                <a:gd name="T6" fmla="*/ 183 w 136"/>
                <a:gd name="T7" fmla="*/ 0 h 94"/>
                <a:gd name="T8" fmla="*/ 270 w 136"/>
                <a:gd name="T9" fmla="*/ 87 h 94"/>
                <a:gd name="T10" fmla="*/ 270 w 136"/>
                <a:gd name="T11" fmla="*/ 99 h 94"/>
                <a:gd name="T12" fmla="*/ 183 w 136"/>
                <a:gd name="T13" fmla="*/ 186 h 94"/>
                <a:gd name="T14" fmla="*/ 87 w 136"/>
                <a:gd name="T15" fmla="*/ 186 h 94"/>
                <a:gd name="T16" fmla="*/ 0 w 136"/>
                <a:gd name="T17" fmla="*/ 99 h 9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6" h="94">
                  <a:moveTo>
                    <a:pt x="0" y="5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16" y="0"/>
                    <a:pt x="136" y="20"/>
                    <a:pt x="136" y="44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74"/>
                    <a:pt x="116" y="94"/>
                    <a:pt x="92" y="94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20" y="94"/>
                    <a:pt x="0" y="74"/>
                    <a:pt x="0" y="50"/>
                  </a:cubicBezTo>
                  <a:close/>
                </a:path>
              </a:pathLst>
            </a:custGeom>
            <a:solidFill>
              <a:srgbClr val="EB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16" name="Freeform 164"/>
            <p:cNvSpPr/>
            <p:nvPr/>
          </p:nvSpPr>
          <p:spPr bwMode="auto">
            <a:xfrm>
              <a:off x="3237" y="1176"/>
              <a:ext cx="0" cy="14"/>
            </a:xfrm>
            <a:custGeom>
              <a:avLst/>
              <a:gdLst>
                <a:gd name="T0" fmla="*/ 14 h 14"/>
                <a:gd name="T1" fmla="*/ 0 h 14"/>
                <a:gd name="T2" fmla="*/ 14 h 14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17" name="Rectangle 165"/>
            <p:cNvSpPr>
              <a:spLocks noChangeArrowheads="1"/>
            </p:cNvSpPr>
            <p:nvPr/>
          </p:nvSpPr>
          <p:spPr bwMode="auto">
            <a:xfrm>
              <a:off x="3235" y="1162"/>
              <a:ext cx="23" cy="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77990" name="Freeform 166"/>
          <p:cNvSpPr/>
          <p:nvPr/>
        </p:nvSpPr>
        <p:spPr bwMode="auto">
          <a:xfrm rot="10800000">
            <a:off x="802218" y="2613026"/>
            <a:ext cx="436033" cy="1312333"/>
          </a:xfrm>
          <a:custGeom>
            <a:avLst/>
            <a:gdLst>
              <a:gd name="T0" fmla="*/ 248413 w 104"/>
              <a:gd name="T1" fmla="*/ 984250 h 313"/>
              <a:gd name="T2" fmla="*/ 213824 w 104"/>
              <a:gd name="T3" fmla="*/ 984250 h 313"/>
              <a:gd name="T4" fmla="*/ 213824 w 104"/>
              <a:gd name="T5" fmla="*/ 955949 h 313"/>
              <a:gd name="T6" fmla="*/ 248413 w 104"/>
              <a:gd name="T7" fmla="*/ 955949 h 313"/>
              <a:gd name="T8" fmla="*/ 295580 w 104"/>
              <a:gd name="T9" fmla="*/ 908780 h 313"/>
              <a:gd name="T10" fmla="*/ 295580 w 104"/>
              <a:gd name="T11" fmla="*/ 764130 h 313"/>
              <a:gd name="T12" fmla="*/ 248413 w 104"/>
              <a:gd name="T13" fmla="*/ 716962 h 313"/>
              <a:gd name="T14" fmla="*/ 201246 w 104"/>
              <a:gd name="T15" fmla="*/ 716962 h 313"/>
              <a:gd name="T16" fmla="*/ 122634 w 104"/>
              <a:gd name="T17" fmla="*/ 638347 h 313"/>
              <a:gd name="T18" fmla="*/ 122634 w 104"/>
              <a:gd name="T19" fmla="*/ 78614 h 313"/>
              <a:gd name="T20" fmla="*/ 75467 w 104"/>
              <a:gd name="T21" fmla="*/ 31446 h 313"/>
              <a:gd name="T22" fmla="*/ 0 w 104"/>
              <a:gd name="T23" fmla="*/ 31446 h 313"/>
              <a:gd name="T24" fmla="*/ 0 w 104"/>
              <a:gd name="T25" fmla="*/ 0 h 313"/>
              <a:gd name="T26" fmla="*/ 75467 w 104"/>
              <a:gd name="T27" fmla="*/ 0 h 313"/>
              <a:gd name="T28" fmla="*/ 154079 w 104"/>
              <a:gd name="T29" fmla="*/ 78614 h 313"/>
              <a:gd name="T30" fmla="*/ 154079 w 104"/>
              <a:gd name="T31" fmla="*/ 638347 h 313"/>
              <a:gd name="T32" fmla="*/ 201246 w 104"/>
              <a:gd name="T33" fmla="*/ 685516 h 313"/>
              <a:gd name="T34" fmla="*/ 248413 w 104"/>
              <a:gd name="T35" fmla="*/ 685516 h 313"/>
              <a:gd name="T36" fmla="*/ 327025 w 104"/>
              <a:gd name="T37" fmla="*/ 764130 h 313"/>
              <a:gd name="T38" fmla="*/ 327025 w 104"/>
              <a:gd name="T39" fmla="*/ 908780 h 313"/>
              <a:gd name="T40" fmla="*/ 248413 w 104"/>
              <a:gd name="T41" fmla="*/ 984250 h 31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04" h="313">
                <a:moveTo>
                  <a:pt x="79" y="313"/>
                </a:moveTo>
                <a:cubicBezTo>
                  <a:pt x="68" y="313"/>
                  <a:pt x="68" y="313"/>
                  <a:pt x="68" y="313"/>
                </a:cubicBezTo>
                <a:cubicBezTo>
                  <a:pt x="68" y="304"/>
                  <a:pt x="68" y="304"/>
                  <a:pt x="68" y="304"/>
                </a:cubicBezTo>
                <a:cubicBezTo>
                  <a:pt x="79" y="304"/>
                  <a:pt x="79" y="304"/>
                  <a:pt x="79" y="304"/>
                </a:cubicBezTo>
                <a:cubicBezTo>
                  <a:pt x="88" y="304"/>
                  <a:pt x="94" y="297"/>
                  <a:pt x="94" y="289"/>
                </a:cubicBezTo>
                <a:cubicBezTo>
                  <a:pt x="94" y="243"/>
                  <a:pt x="94" y="243"/>
                  <a:pt x="94" y="243"/>
                </a:cubicBezTo>
                <a:cubicBezTo>
                  <a:pt x="94" y="235"/>
                  <a:pt x="88" y="228"/>
                  <a:pt x="79" y="228"/>
                </a:cubicBezTo>
                <a:cubicBezTo>
                  <a:pt x="64" y="228"/>
                  <a:pt x="64" y="228"/>
                  <a:pt x="64" y="228"/>
                </a:cubicBezTo>
                <a:cubicBezTo>
                  <a:pt x="50" y="228"/>
                  <a:pt x="39" y="217"/>
                  <a:pt x="39" y="203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17"/>
                  <a:pt x="32" y="10"/>
                  <a:pt x="24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38" y="0"/>
                  <a:pt x="49" y="12"/>
                  <a:pt x="49" y="25"/>
                </a:cubicBezTo>
                <a:cubicBezTo>
                  <a:pt x="49" y="203"/>
                  <a:pt x="49" y="203"/>
                  <a:pt x="49" y="203"/>
                </a:cubicBezTo>
                <a:cubicBezTo>
                  <a:pt x="49" y="212"/>
                  <a:pt x="55" y="218"/>
                  <a:pt x="64" y="218"/>
                </a:cubicBezTo>
                <a:cubicBezTo>
                  <a:pt x="79" y="218"/>
                  <a:pt x="79" y="218"/>
                  <a:pt x="79" y="218"/>
                </a:cubicBezTo>
                <a:cubicBezTo>
                  <a:pt x="93" y="218"/>
                  <a:pt x="104" y="229"/>
                  <a:pt x="104" y="243"/>
                </a:cubicBezTo>
                <a:cubicBezTo>
                  <a:pt x="104" y="289"/>
                  <a:pt x="104" y="289"/>
                  <a:pt x="104" y="289"/>
                </a:cubicBezTo>
                <a:cubicBezTo>
                  <a:pt x="104" y="302"/>
                  <a:pt x="93" y="313"/>
                  <a:pt x="79" y="3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grpSp>
        <p:nvGrpSpPr>
          <p:cNvPr id="77991" name="Group 167"/>
          <p:cNvGrpSpPr/>
          <p:nvPr/>
        </p:nvGrpSpPr>
        <p:grpSpPr bwMode="auto">
          <a:xfrm rot="10800000" flipH="1">
            <a:off x="1769534" y="2009777"/>
            <a:ext cx="715433" cy="1892300"/>
            <a:chOff x="2196" y="530"/>
            <a:chExt cx="317" cy="894"/>
          </a:xfrm>
        </p:grpSpPr>
        <p:sp>
          <p:nvSpPr>
            <p:cNvPr id="20498" name="Freeform 168"/>
            <p:cNvSpPr/>
            <p:nvPr/>
          </p:nvSpPr>
          <p:spPr bwMode="auto">
            <a:xfrm>
              <a:off x="2210" y="1049"/>
              <a:ext cx="188" cy="375"/>
            </a:xfrm>
            <a:custGeom>
              <a:avLst/>
              <a:gdLst>
                <a:gd name="T0" fmla="*/ 8 w 95"/>
                <a:gd name="T1" fmla="*/ 0 h 189"/>
                <a:gd name="T2" fmla="*/ 0 w 95"/>
                <a:gd name="T3" fmla="*/ 300 h 189"/>
                <a:gd name="T4" fmla="*/ 178 w 95"/>
                <a:gd name="T5" fmla="*/ 375 h 189"/>
                <a:gd name="T6" fmla="*/ 188 w 95"/>
                <a:gd name="T7" fmla="*/ 6 h 189"/>
                <a:gd name="T8" fmla="*/ 8 w 95"/>
                <a:gd name="T9" fmla="*/ 0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5" h="189">
                  <a:moveTo>
                    <a:pt x="4" y="0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28" y="168"/>
                    <a:pt x="58" y="181"/>
                    <a:pt x="90" y="189"/>
                  </a:cubicBezTo>
                  <a:cubicBezTo>
                    <a:pt x="95" y="3"/>
                    <a:pt x="95" y="3"/>
                    <a:pt x="95" y="3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499" name="Freeform 169"/>
            <p:cNvSpPr/>
            <p:nvPr/>
          </p:nvSpPr>
          <p:spPr bwMode="auto">
            <a:xfrm>
              <a:off x="2299" y="1053"/>
              <a:ext cx="99" cy="371"/>
            </a:xfrm>
            <a:custGeom>
              <a:avLst/>
              <a:gdLst>
                <a:gd name="T0" fmla="*/ 10 w 50"/>
                <a:gd name="T1" fmla="*/ 0 h 187"/>
                <a:gd name="T2" fmla="*/ 0 w 50"/>
                <a:gd name="T3" fmla="*/ 341 h 187"/>
                <a:gd name="T4" fmla="*/ 89 w 50"/>
                <a:gd name="T5" fmla="*/ 371 h 187"/>
                <a:gd name="T6" fmla="*/ 99 w 50"/>
                <a:gd name="T7" fmla="*/ 2 h 187"/>
                <a:gd name="T8" fmla="*/ 10 w 50"/>
                <a:gd name="T9" fmla="*/ 0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0" h="187">
                  <a:moveTo>
                    <a:pt x="5" y="0"/>
                  </a:moveTo>
                  <a:cubicBezTo>
                    <a:pt x="0" y="172"/>
                    <a:pt x="0" y="172"/>
                    <a:pt x="0" y="172"/>
                  </a:cubicBezTo>
                  <a:cubicBezTo>
                    <a:pt x="14" y="178"/>
                    <a:pt x="29" y="183"/>
                    <a:pt x="45" y="187"/>
                  </a:cubicBezTo>
                  <a:cubicBezTo>
                    <a:pt x="50" y="1"/>
                    <a:pt x="50" y="1"/>
                    <a:pt x="50" y="1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298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00" name="Freeform 170"/>
            <p:cNvSpPr/>
            <p:nvPr/>
          </p:nvSpPr>
          <p:spPr bwMode="auto">
            <a:xfrm>
              <a:off x="2352" y="754"/>
              <a:ext cx="161" cy="210"/>
            </a:xfrm>
            <a:custGeom>
              <a:avLst/>
              <a:gdLst>
                <a:gd name="T0" fmla="*/ 149 w 81"/>
                <a:gd name="T1" fmla="*/ 16 h 106"/>
                <a:gd name="T2" fmla="*/ 147 w 81"/>
                <a:gd name="T3" fmla="*/ 57 h 106"/>
                <a:gd name="T4" fmla="*/ 74 w 81"/>
                <a:gd name="T5" fmla="*/ 178 h 106"/>
                <a:gd name="T6" fmla="*/ 28 w 81"/>
                <a:gd name="T7" fmla="*/ 200 h 106"/>
                <a:gd name="T8" fmla="*/ 0 w 81"/>
                <a:gd name="T9" fmla="*/ 182 h 106"/>
                <a:gd name="T10" fmla="*/ 99 w 81"/>
                <a:gd name="T11" fmla="*/ 24 h 106"/>
                <a:gd name="T12" fmla="*/ 139 w 81"/>
                <a:gd name="T13" fmla="*/ 8 h 106"/>
                <a:gd name="T14" fmla="*/ 149 w 81"/>
                <a:gd name="T15" fmla="*/ 16 h 10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1" h="106">
                  <a:moveTo>
                    <a:pt x="75" y="8"/>
                  </a:moveTo>
                  <a:cubicBezTo>
                    <a:pt x="81" y="12"/>
                    <a:pt x="78" y="22"/>
                    <a:pt x="74" y="29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31" y="100"/>
                    <a:pt x="22" y="106"/>
                    <a:pt x="14" y="101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4" y="5"/>
                    <a:pt x="64" y="0"/>
                    <a:pt x="70" y="4"/>
                  </a:cubicBezTo>
                  <a:lnTo>
                    <a:pt x="75" y="8"/>
                  </a:lnTo>
                  <a:close/>
                </a:path>
              </a:pathLst>
            </a:custGeom>
            <a:solidFill>
              <a:srgbClr val="FFA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01" name="Freeform 171"/>
            <p:cNvSpPr/>
            <p:nvPr/>
          </p:nvSpPr>
          <p:spPr bwMode="auto">
            <a:xfrm>
              <a:off x="2233" y="952"/>
              <a:ext cx="149" cy="103"/>
            </a:xfrm>
            <a:custGeom>
              <a:avLst/>
              <a:gdLst>
                <a:gd name="T0" fmla="*/ 2 w 149"/>
                <a:gd name="T1" fmla="*/ 0 h 103"/>
                <a:gd name="T2" fmla="*/ 149 w 149"/>
                <a:gd name="T3" fmla="*/ 6 h 103"/>
                <a:gd name="T4" fmla="*/ 147 w 149"/>
                <a:gd name="T5" fmla="*/ 103 h 103"/>
                <a:gd name="T6" fmla="*/ 0 w 149"/>
                <a:gd name="T7" fmla="*/ 99 h 103"/>
                <a:gd name="T8" fmla="*/ 2 w 149"/>
                <a:gd name="T9" fmla="*/ 0 h 1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9" h="103">
                  <a:moveTo>
                    <a:pt x="2" y="0"/>
                  </a:moveTo>
                  <a:lnTo>
                    <a:pt x="149" y="6"/>
                  </a:lnTo>
                  <a:lnTo>
                    <a:pt x="147" y="103"/>
                  </a:lnTo>
                  <a:lnTo>
                    <a:pt x="0" y="9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02" name="Freeform 172"/>
            <p:cNvSpPr/>
            <p:nvPr/>
          </p:nvSpPr>
          <p:spPr bwMode="auto">
            <a:xfrm>
              <a:off x="2307" y="954"/>
              <a:ext cx="75" cy="101"/>
            </a:xfrm>
            <a:custGeom>
              <a:avLst/>
              <a:gdLst>
                <a:gd name="T0" fmla="*/ 4 w 75"/>
                <a:gd name="T1" fmla="*/ 0 h 101"/>
                <a:gd name="T2" fmla="*/ 75 w 75"/>
                <a:gd name="T3" fmla="*/ 4 h 101"/>
                <a:gd name="T4" fmla="*/ 73 w 75"/>
                <a:gd name="T5" fmla="*/ 101 h 101"/>
                <a:gd name="T6" fmla="*/ 0 w 75"/>
                <a:gd name="T7" fmla="*/ 99 h 101"/>
                <a:gd name="T8" fmla="*/ 4 w 75"/>
                <a:gd name="T9" fmla="*/ 0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" h="101">
                  <a:moveTo>
                    <a:pt x="4" y="0"/>
                  </a:moveTo>
                  <a:lnTo>
                    <a:pt x="75" y="4"/>
                  </a:lnTo>
                  <a:lnTo>
                    <a:pt x="73" y="101"/>
                  </a:lnTo>
                  <a:lnTo>
                    <a:pt x="0" y="9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A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03" name="Freeform 173"/>
            <p:cNvSpPr/>
            <p:nvPr/>
          </p:nvSpPr>
          <p:spPr bwMode="auto">
            <a:xfrm>
              <a:off x="2196" y="720"/>
              <a:ext cx="238" cy="238"/>
            </a:xfrm>
            <a:custGeom>
              <a:avLst/>
              <a:gdLst>
                <a:gd name="T0" fmla="*/ 40 w 120"/>
                <a:gd name="T1" fmla="*/ 232 h 120"/>
                <a:gd name="T2" fmla="*/ 190 w 120"/>
                <a:gd name="T3" fmla="*/ 238 h 120"/>
                <a:gd name="T4" fmla="*/ 232 w 120"/>
                <a:gd name="T5" fmla="*/ 198 h 120"/>
                <a:gd name="T6" fmla="*/ 238 w 120"/>
                <a:gd name="T7" fmla="*/ 8 h 120"/>
                <a:gd name="T8" fmla="*/ 8 w 120"/>
                <a:gd name="T9" fmla="*/ 0 h 120"/>
                <a:gd name="T10" fmla="*/ 2 w 120"/>
                <a:gd name="T11" fmla="*/ 190 h 120"/>
                <a:gd name="T12" fmla="*/ 40 w 120"/>
                <a:gd name="T13" fmla="*/ 232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0" h="120">
                  <a:moveTo>
                    <a:pt x="20" y="117"/>
                  </a:moveTo>
                  <a:cubicBezTo>
                    <a:pt x="96" y="120"/>
                    <a:pt x="96" y="120"/>
                    <a:pt x="96" y="120"/>
                  </a:cubicBezTo>
                  <a:cubicBezTo>
                    <a:pt x="107" y="120"/>
                    <a:pt x="117" y="111"/>
                    <a:pt x="117" y="100"/>
                  </a:cubicBezTo>
                  <a:cubicBezTo>
                    <a:pt x="120" y="4"/>
                    <a:pt x="120" y="4"/>
                    <a:pt x="120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96"/>
                    <a:pt x="1" y="96"/>
                    <a:pt x="1" y="96"/>
                  </a:cubicBezTo>
                  <a:cubicBezTo>
                    <a:pt x="0" y="107"/>
                    <a:pt x="9" y="117"/>
                    <a:pt x="20" y="117"/>
                  </a:cubicBez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04" name="Freeform 174"/>
            <p:cNvSpPr/>
            <p:nvPr/>
          </p:nvSpPr>
          <p:spPr bwMode="auto">
            <a:xfrm>
              <a:off x="2325" y="530"/>
              <a:ext cx="55" cy="196"/>
            </a:xfrm>
            <a:custGeom>
              <a:avLst/>
              <a:gdLst>
                <a:gd name="T0" fmla="*/ 26 w 28"/>
                <a:gd name="T1" fmla="*/ 0 h 99"/>
                <a:gd name="T2" fmla="*/ 35 w 28"/>
                <a:gd name="T3" fmla="*/ 0 h 99"/>
                <a:gd name="T4" fmla="*/ 55 w 28"/>
                <a:gd name="T5" fmla="*/ 22 h 99"/>
                <a:gd name="T6" fmla="*/ 49 w 28"/>
                <a:gd name="T7" fmla="*/ 196 h 99"/>
                <a:gd name="T8" fmla="*/ 0 w 28"/>
                <a:gd name="T9" fmla="*/ 194 h 99"/>
                <a:gd name="T10" fmla="*/ 4 w 28"/>
                <a:gd name="T11" fmla="*/ 20 h 99"/>
                <a:gd name="T12" fmla="*/ 26 w 28"/>
                <a:gd name="T13" fmla="*/ 0 h 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" h="99">
                  <a:moveTo>
                    <a:pt x="1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24" y="0"/>
                    <a:pt x="28" y="5"/>
                    <a:pt x="28" y="11"/>
                  </a:cubicBezTo>
                  <a:cubicBezTo>
                    <a:pt x="25" y="99"/>
                    <a:pt x="25" y="99"/>
                    <a:pt x="25" y="99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4"/>
                    <a:pt x="7" y="0"/>
                    <a:pt x="13" y="0"/>
                  </a:cubicBezTo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05" name="Freeform 175"/>
            <p:cNvSpPr/>
            <p:nvPr/>
          </p:nvSpPr>
          <p:spPr bwMode="auto">
            <a:xfrm>
              <a:off x="2263" y="548"/>
              <a:ext cx="56" cy="176"/>
            </a:xfrm>
            <a:custGeom>
              <a:avLst/>
              <a:gdLst>
                <a:gd name="T0" fmla="*/ 26 w 28"/>
                <a:gd name="T1" fmla="*/ 0 h 89"/>
                <a:gd name="T2" fmla="*/ 36 w 28"/>
                <a:gd name="T3" fmla="*/ 0 h 89"/>
                <a:gd name="T4" fmla="*/ 56 w 28"/>
                <a:gd name="T5" fmla="*/ 22 h 89"/>
                <a:gd name="T6" fmla="*/ 52 w 28"/>
                <a:gd name="T7" fmla="*/ 176 h 89"/>
                <a:gd name="T8" fmla="*/ 0 w 28"/>
                <a:gd name="T9" fmla="*/ 174 h 89"/>
                <a:gd name="T10" fmla="*/ 6 w 28"/>
                <a:gd name="T11" fmla="*/ 20 h 89"/>
                <a:gd name="T12" fmla="*/ 26 w 28"/>
                <a:gd name="T13" fmla="*/ 0 h 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" h="89">
                  <a:moveTo>
                    <a:pt x="1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24" y="0"/>
                    <a:pt x="28" y="5"/>
                    <a:pt x="28" y="11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4"/>
                    <a:pt x="8" y="0"/>
                    <a:pt x="13" y="0"/>
                  </a:cubicBezTo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06" name="Freeform 176"/>
            <p:cNvSpPr/>
            <p:nvPr/>
          </p:nvSpPr>
          <p:spPr bwMode="auto">
            <a:xfrm>
              <a:off x="2204" y="585"/>
              <a:ext cx="53" cy="137"/>
            </a:xfrm>
            <a:custGeom>
              <a:avLst/>
              <a:gdLst>
                <a:gd name="T0" fmla="*/ 24 w 27"/>
                <a:gd name="T1" fmla="*/ 0 h 69"/>
                <a:gd name="T2" fmla="*/ 33 w 27"/>
                <a:gd name="T3" fmla="*/ 0 h 69"/>
                <a:gd name="T4" fmla="*/ 53 w 27"/>
                <a:gd name="T5" fmla="*/ 22 h 69"/>
                <a:gd name="T6" fmla="*/ 49 w 27"/>
                <a:gd name="T7" fmla="*/ 137 h 69"/>
                <a:gd name="T8" fmla="*/ 0 w 27"/>
                <a:gd name="T9" fmla="*/ 135 h 69"/>
                <a:gd name="T10" fmla="*/ 4 w 27"/>
                <a:gd name="T11" fmla="*/ 20 h 69"/>
                <a:gd name="T12" fmla="*/ 24 w 27"/>
                <a:gd name="T13" fmla="*/ 0 h 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7" h="69">
                  <a:moveTo>
                    <a:pt x="12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23" y="1"/>
                    <a:pt x="27" y="5"/>
                    <a:pt x="27" y="11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5"/>
                    <a:pt x="7" y="0"/>
                    <a:pt x="12" y="0"/>
                  </a:cubicBezTo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07" name="Freeform 177"/>
            <p:cNvSpPr/>
            <p:nvPr/>
          </p:nvSpPr>
          <p:spPr bwMode="auto">
            <a:xfrm>
              <a:off x="2384" y="572"/>
              <a:ext cx="56" cy="156"/>
            </a:xfrm>
            <a:custGeom>
              <a:avLst/>
              <a:gdLst>
                <a:gd name="T0" fmla="*/ 26 w 28"/>
                <a:gd name="T1" fmla="*/ 0 h 79"/>
                <a:gd name="T2" fmla="*/ 36 w 28"/>
                <a:gd name="T3" fmla="*/ 0 h 79"/>
                <a:gd name="T4" fmla="*/ 54 w 28"/>
                <a:gd name="T5" fmla="*/ 22 h 79"/>
                <a:gd name="T6" fmla="*/ 50 w 28"/>
                <a:gd name="T7" fmla="*/ 156 h 79"/>
                <a:gd name="T8" fmla="*/ 0 w 28"/>
                <a:gd name="T9" fmla="*/ 154 h 79"/>
                <a:gd name="T10" fmla="*/ 4 w 28"/>
                <a:gd name="T11" fmla="*/ 20 h 79"/>
                <a:gd name="T12" fmla="*/ 26 w 28"/>
                <a:gd name="T13" fmla="*/ 0 h 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" h="79">
                  <a:moveTo>
                    <a:pt x="1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23" y="0"/>
                    <a:pt x="28" y="5"/>
                    <a:pt x="27" y="11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4"/>
                    <a:pt x="7" y="0"/>
                    <a:pt x="13" y="0"/>
                  </a:cubicBezTo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08" name="Freeform 178"/>
            <p:cNvSpPr/>
            <p:nvPr/>
          </p:nvSpPr>
          <p:spPr bwMode="auto">
            <a:xfrm>
              <a:off x="2362" y="1111"/>
              <a:ext cx="18" cy="18"/>
            </a:xfrm>
            <a:custGeom>
              <a:avLst/>
              <a:gdLst>
                <a:gd name="T0" fmla="*/ 0 w 9"/>
                <a:gd name="T1" fmla="*/ 10 h 9"/>
                <a:gd name="T2" fmla="*/ 8 w 9"/>
                <a:gd name="T3" fmla="*/ 18 h 9"/>
                <a:gd name="T4" fmla="*/ 18 w 9"/>
                <a:gd name="T5" fmla="*/ 10 h 9"/>
                <a:gd name="T6" fmla="*/ 10 w 9"/>
                <a:gd name="T7" fmla="*/ 0 h 9"/>
                <a:gd name="T8" fmla="*/ 0 w 9"/>
                <a:gd name="T9" fmla="*/ 1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9">
                  <a:moveTo>
                    <a:pt x="0" y="5"/>
                  </a:moveTo>
                  <a:cubicBezTo>
                    <a:pt x="0" y="7"/>
                    <a:pt x="2" y="9"/>
                    <a:pt x="4" y="9"/>
                  </a:cubicBezTo>
                  <a:cubicBezTo>
                    <a:pt x="7" y="9"/>
                    <a:pt x="9" y="7"/>
                    <a:pt x="9" y="5"/>
                  </a:cubicBezTo>
                  <a:cubicBezTo>
                    <a:pt x="9" y="2"/>
                    <a:pt x="7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09" name="Freeform 179"/>
            <p:cNvSpPr/>
            <p:nvPr/>
          </p:nvSpPr>
          <p:spPr bwMode="auto">
            <a:xfrm>
              <a:off x="2364" y="1083"/>
              <a:ext cx="20" cy="20"/>
            </a:xfrm>
            <a:custGeom>
              <a:avLst/>
              <a:gdLst>
                <a:gd name="T0" fmla="*/ 0 w 10"/>
                <a:gd name="T1" fmla="*/ 10 h 10"/>
                <a:gd name="T2" fmla="*/ 10 w 10"/>
                <a:gd name="T3" fmla="*/ 20 h 10"/>
                <a:gd name="T4" fmla="*/ 20 w 10"/>
                <a:gd name="T5" fmla="*/ 10 h 10"/>
                <a:gd name="T6" fmla="*/ 10 w 10"/>
                <a:gd name="T7" fmla="*/ 2 h 10"/>
                <a:gd name="T8" fmla="*/ 0 w 10"/>
                <a:gd name="T9" fmla="*/ 1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0">
                  <a:moveTo>
                    <a:pt x="0" y="5"/>
                  </a:moveTo>
                  <a:cubicBezTo>
                    <a:pt x="0" y="7"/>
                    <a:pt x="2" y="10"/>
                    <a:pt x="5" y="10"/>
                  </a:cubicBezTo>
                  <a:cubicBezTo>
                    <a:pt x="7" y="10"/>
                    <a:pt x="10" y="8"/>
                    <a:pt x="10" y="5"/>
                  </a:cubicBezTo>
                  <a:cubicBezTo>
                    <a:pt x="10" y="3"/>
                    <a:pt x="8" y="1"/>
                    <a:pt x="5" y="1"/>
                  </a:cubicBezTo>
                  <a:cubicBezTo>
                    <a:pt x="3" y="0"/>
                    <a:pt x="1" y="2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10" name="Freeform 180"/>
            <p:cNvSpPr/>
            <p:nvPr/>
          </p:nvSpPr>
          <p:spPr bwMode="auto">
            <a:xfrm>
              <a:off x="2360" y="1137"/>
              <a:ext cx="20" cy="19"/>
            </a:xfrm>
            <a:custGeom>
              <a:avLst/>
              <a:gdLst>
                <a:gd name="T0" fmla="*/ 2 w 10"/>
                <a:gd name="T1" fmla="*/ 10 h 10"/>
                <a:gd name="T2" fmla="*/ 10 w 10"/>
                <a:gd name="T3" fmla="*/ 17 h 10"/>
                <a:gd name="T4" fmla="*/ 20 w 10"/>
                <a:gd name="T5" fmla="*/ 10 h 10"/>
                <a:gd name="T6" fmla="*/ 10 w 10"/>
                <a:gd name="T7" fmla="*/ 0 h 10"/>
                <a:gd name="T8" fmla="*/ 2 w 10"/>
                <a:gd name="T9" fmla="*/ 1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0">
                  <a:moveTo>
                    <a:pt x="1" y="5"/>
                  </a:moveTo>
                  <a:cubicBezTo>
                    <a:pt x="0" y="7"/>
                    <a:pt x="2" y="9"/>
                    <a:pt x="5" y="9"/>
                  </a:cubicBezTo>
                  <a:cubicBezTo>
                    <a:pt x="7" y="10"/>
                    <a:pt x="10" y="8"/>
                    <a:pt x="10" y="5"/>
                  </a:cubicBezTo>
                  <a:cubicBezTo>
                    <a:pt x="10" y="3"/>
                    <a:pt x="8" y="0"/>
                    <a:pt x="5" y="0"/>
                  </a:cubicBezTo>
                  <a:cubicBezTo>
                    <a:pt x="3" y="0"/>
                    <a:pt x="1" y="2"/>
                    <a:pt x="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11" name="Freeform 181"/>
            <p:cNvSpPr/>
            <p:nvPr/>
          </p:nvSpPr>
          <p:spPr bwMode="auto">
            <a:xfrm>
              <a:off x="2216" y="599"/>
              <a:ext cx="33" cy="18"/>
            </a:xfrm>
            <a:custGeom>
              <a:avLst/>
              <a:gdLst>
                <a:gd name="T0" fmla="*/ 16 w 17"/>
                <a:gd name="T1" fmla="*/ 0 h 9"/>
                <a:gd name="T2" fmla="*/ 33 w 17"/>
                <a:gd name="T3" fmla="*/ 18 h 9"/>
                <a:gd name="T4" fmla="*/ 0 w 17"/>
                <a:gd name="T5" fmla="*/ 18 h 9"/>
                <a:gd name="T6" fmla="*/ 16 w 17"/>
                <a:gd name="T7" fmla="*/ 0 h 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" h="9">
                  <a:moveTo>
                    <a:pt x="8" y="0"/>
                  </a:moveTo>
                  <a:cubicBezTo>
                    <a:pt x="13" y="0"/>
                    <a:pt x="17" y="4"/>
                    <a:pt x="17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</a:path>
              </a:pathLst>
            </a:custGeom>
            <a:solidFill>
              <a:srgbClr val="FCEC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12" name="Freeform 182"/>
            <p:cNvSpPr/>
            <p:nvPr/>
          </p:nvSpPr>
          <p:spPr bwMode="auto">
            <a:xfrm>
              <a:off x="2275" y="560"/>
              <a:ext cx="34" cy="16"/>
            </a:xfrm>
            <a:custGeom>
              <a:avLst/>
              <a:gdLst>
                <a:gd name="T0" fmla="*/ 18 w 17"/>
                <a:gd name="T1" fmla="*/ 0 h 8"/>
                <a:gd name="T2" fmla="*/ 34 w 17"/>
                <a:gd name="T3" fmla="*/ 16 h 8"/>
                <a:gd name="T4" fmla="*/ 0 w 17"/>
                <a:gd name="T5" fmla="*/ 16 h 8"/>
                <a:gd name="T6" fmla="*/ 18 w 17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" h="8">
                  <a:moveTo>
                    <a:pt x="9" y="0"/>
                  </a:moveTo>
                  <a:cubicBezTo>
                    <a:pt x="14" y="0"/>
                    <a:pt x="17" y="3"/>
                    <a:pt x="17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9" y="0"/>
                  </a:cubicBezTo>
                </a:path>
              </a:pathLst>
            </a:custGeom>
            <a:solidFill>
              <a:srgbClr val="FCEC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13" name="Freeform 183"/>
            <p:cNvSpPr/>
            <p:nvPr/>
          </p:nvSpPr>
          <p:spPr bwMode="auto">
            <a:xfrm>
              <a:off x="2338" y="544"/>
              <a:ext cx="34" cy="16"/>
            </a:xfrm>
            <a:custGeom>
              <a:avLst/>
              <a:gdLst>
                <a:gd name="T0" fmla="*/ 16 w 17"/>
                <a:gd name="T1" fmla="*/ 0 h 8"/>
                <a:gd name="T2" fmla="*/ 34 w 17"/>
                <a:gd name="T3" fmla="*/ 16 h 8"/>
                <a:gd name="T4" fmla="*/ 0 w 17"/>
                <a:gd name="T5" fmla="*/ 16 h 8"/>
                <a:gd name="T6" fmla="*/ 16 w 17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" h="8">
                  <a:moveTo>
                    <a:pt x="8" y="0"/>
                  </a:moveTo>
                  <a:cubicBezTo>
                    <a:pt x="13" y="0"/>
                    <a:pt x="17" y="3"/>
                    <a:pt x="17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</a:path>
              </a:pathLst>
            </a:custGeom>
            <a:solidFill>
              <a:srgbClr val="FCEC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14" name="Freeform 184"/>
            <p:cNvSpPr/>
            <p:nvPr/>
          </p:nvSpPr>
          <p:spPr bwMode="auto">
            <a:xfrm>
              <a:off x="2396" y="583"/>
              <a:ext cx="34" cy="18"/>
            </a:xfrm>
            <a:custGeom>
              <a:avLst/>
              <a:gdLst>
                <a:gd name="T0" fmla="*/ 16 w 17"/>
                <a:gd name="T1" fmla="*/ 0 h 9"/>
                <a:gd name="T2" fmla="*/ 34 w 17"/>
                <a:gd name="T3" fmla="*/ 18 h 9"/>
                <a:gd name="T4" fmla="*/ 0 w 17"/>
                <a:gd name="T5" fmla="*/ 18 h 9"/>
                <a:gd name="T6" fmla="*/ 16 w 17"/>
                <a:gd name="T7" fmla="*/ 0 h 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" h="9">
                  <a:moveTo>
                    <a:pt x="8" y="0"/>
                  </a:moveTo>
                  <a:cubicBezTo>
                    <a:pt x="13" y="0"/>
                    <a:pt x="17" y="4"/>
                    <a:pt x="17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</a:path>
              </a:pathLst>
            </a:custGeom>
            <a:solidFill>
              <a:srgbClr val="FCEC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78009" name="Text Box 185"/>
          <p:cNvSpPr txBox="1">
            <a:spLocks noChangeArrowheads="1"/>
          </p:cNvSpPr>
          <p:nvPr/>
        </p:nvSpPr>
        <p:spPr bwMode="auto">
          <a:xfrm>
            <a:off x="4407564" y="3336926"/>
            <a:ext cx="3027624" cy="913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zh-CN" sz="5335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en-US" altLang="zh-CN" sz="5335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</a:t>
            </a:r>
            <a:r>
              <a:rPr lang="en-US" altLang="zh-CN" sz="5335" b="1">
                <a:solidFill>
                  <a:srgbClr val="2A3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en-US" altLang="zh-CN" sz="5335">
              <a:solidFill>
                <a:srgbClr val="2A3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94" name="Rectangle 186"/>
          <p:cNvSpPr>
            <a:spLocks noChangeArrowheads="1"/>
          </p:cNvSpPr>
          <p:nvPr/>
        </p:nvSpPr>
        <p:spPr bwMode="auto">
          <a:xfrm>
            <a:off x="0" y="1059"/>
            <a:ext cx="12192000" cy="2197100"/>
          </a:xfrm>
          <a:prstGeom prst="rect">
            <a:avLst/>
          </a:prstGeom>
          <a:solidFill>
            <a:srgbClr val="EDE8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20495" name="Rectangle 187"/>
          <p:cNvSpPr>
            <a:spLocks noChangeArrowheads="1"/>
          </p:cNvSpPr>
          <p:nvPr/>
        </p:nvSpPr>
        <p:spPr bwMode="auto">
          <a:xfrm>
            <a:off x="0" y="4659843"/>
            <a:ext cx="12192000" cy="2197100"/>
          </a:xfrm>
          <a:prstGeom prst="rect">
            <a:avLst/>
          </a:prstGeom>
          <a:solidFill>
            <a:srgbClr val="EDE8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78012" name="Text Box 188"/>
          <p:cNvSpPr txBox="1">
            <a:spLocks noChangeArrowheads="1"/>
          </p:cNvSpPr>
          <p:nvPr/>
        </p:nvSpPr>
        <p:spPr bwMode="auto">
          <a:xfrm>
            <a:off x="7706783" y="3427520"/>
            <a:ext cx="4043680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zh-CN" altLang="en-US"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技术难点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添加标题文本</a:t>
            </a:r>
          </a:p>
        </p:txBody>
      </p:sp>
      <p:sp>
        <p:nvSpPr>
          <p:cNvPr id="78013" name="Line 189"/>
          <p:cNvSpPr>
            <a:spLocks noChangeShapeType="1"/>
          </p:cNvSpPr>
          <p:nvPr/>
        </p:nvSpPr>
        <p:spPr bwMode="auto">
          <a:xfrm flipV="1">
            <a:off x="0" y="4516755"/>
            <a:ext cx="12191365" cy="47625"/>
          </a:xfrm>
          <a:prstGeom prst="line">
            <a:avLst/>
          </a:prstGeom>
          <a:noFill/>
          <a:ln w="25400">
            <a:solidFill>
              <a:srgbClr val="EDE8C7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7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7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7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7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77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77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6" presetClass="emph" presetSubtype="0" autoRev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30" dur="150" fill="hold"/>
                                        <p:tgtEl>
                                          <p:spTgt spid="7784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7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779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779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7798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" presetClass="entr" presetSubtype="1" decel="5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7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7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5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7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7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80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80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80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80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8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124 L 0.49861 -0.00093 " pathEditMode="relative" ptsTypes="AA">
                                      <p:cBhvr>
                                        <p:cTn id="59" dur="3000" fill="hold"/>
                                        <p:tgtEl>
                                          <p:spTgt spid="778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0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0.00247 L -0.50208 -0.00216 " pathEditMode="relative" ptsTypes="AA">
                                      <p:cBhvr>
                                        <p:cTn id="61" dur="3000" fill="hold"/>
                                        <p:tgtEl>
                                          <p:spTgt spid="780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6" grpId="0" bldLvl="0" animBg="1"/>
      <p:bldP spid="77990" grpId="0" animBg="1"/>
      <p:bldP spid="78009" grpId="0"/>
      <p:bldP spid="78012" grpId="0" bldLvl="0" animBg="1"/>
      <p:bldP spid="78013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37005" y="2725420"/>
            <a:ext cx="989076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彩云" panose="02010800040101010101" charset="-122"/>
                <a:ea typeface="华文彩云" panose="02010800040101010101" charset="-122"/>
                <a:cs typeface="华文彩云" panose="02010800040101010101" charset="-122"/>
              </a:rPr>
              <a:t>此处为口述</a:t>
            </a:r>
            <a:r>
              <a:rPr lang="en-US" altLang="zh-CN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彩云" panose="02010800040101010101" charset="-122"/>
                <a:ea typeface="华文彩云" panose="02010800040101010101" charset="-122"/>
                <a:cs typeface="华文彩云" panose="02010800040101010101" charset="-122"/>
              </a:rPr>
              <a:t>,</a:t>
            </a:r>
          </a:p>
          <a:p>
            <a:r>
              <a:rPr lang="en-US" altLang="zh-CN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彩云" panose="02010800040101010101" charset="-122"/>
                <a:ea typeface="华文彩云" panose="02010800040101010101" charset="-122"/>
                <a:cs typeface="华文彩云" panose="02010800040101010101" charset="-122"/>
              </a:rPr>
              <a:t>                 </a:t>
            </a:r>
            <a:r>
              <a:rPr lang="zh-CN" altLang="en-US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彩云" panose="02010800040101010101" charset="-122"/>
                <a:ea typeface="华文彩云" panose="02010800040101010101" charset="-122"/>
                <a:cs typeface="华文彩云" panose="02010800040101010101" charset="-122"/>
              </a:rPr>
              <a:t>请不要再盯着人家看了</a:t>
            </a:r>
          </a:p>
        </p:txBody>
      </p:sp>
      <p:grpSp>
        <p:nvGrpSpPr>
          <p:cNvPr id="9218" name="Group 2"/>
          <p:cNvGrpSpPr/>
          <p:nvPr/>
        </p:nvGrpSpPr>
        <p:grpSpPr bwMode="auto">
          <a:xfrm>
            <a:off x="222251" y="551392"/>
            <a:ext cx="4146549" cy="626533"/>
            <a:chOff x="105" y="304"/>
            <a:chExt cx="1511" cy="262"/>
          </a:xfrm>
        </p:grpSpPr>
        <p:sp>
          <p:nvSpPr>
            <p:cNvPr id="9249" name="Freeform 3"/>
            <p:cNvSpPr/>
            <p:nvPr/>
          </p:nvSpPr>
          <p:spPr bwMode="auto">
            <a:xfrm>
              <a:off x="105" y="304"/>
              <a:ext cx="1511" cy="262"/>
            </a:xfrm>
            <a:custGeom>
              <a:avLst/>
              <a:gdLst>
                <a:gd name="T0" fmla="*/ 1511 w 2161"/>
                <a:gd name="T1" fmla="*/ 262 h 378"/>
                <a:gd name="T2" fmla="*/ 0 w 2161"/>
                <a:gd name="T3" fmla="*/ 262 h 378"/>
                <a:gd name="T4" fmla="*/ 0 w 2161"/>
                <a:gd name="T5" fmla="*/ 0 h 378"/>
                <a:gd name="T6" fmla="*/ 1511 w 2161"/>
                <a:gd name="T7" fmla="*/ 0 h 378"/>
                <a:gd name="T8" fmla="*/ 1410 w 2161"/>
                <a:gd name="T9" fmla="*/ 131 h 378"/>
                <a:gd name="T10" fmla="*/ 1511 w 2161"/>
                <a:gd name="T11" fmla="*/ 262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1" h="378">
                  <a:moveTo>
                    <a:pt x="2161" y="378"/>
                  </a:moveTo>
                  <a:lnTo>
                    <a:pt x="0" y="378"/>
                  </a:lnTo>
                  <a:lnTo>
                    <a:pt x="0" y="0"/>
                  </a:lnTo>
                  <a:lnTo>
                    <a:pt x="2161" y="0"/>
                  </a:lnTo>
                  <a:lnTo>
                    <a:pt x="2017" y="189"/>
                  </a:lnTo>
                  <a:lnTo>
                    <a:pt x="2161" y="378"/>
                  </a:lnTo>
                  <a:close/>
                </a:path>
              </a:pathLst>
            </a:custGeom>
            <a:solidFill>
              <a:srgbClr val="26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9250" name="Freeform 4"/>
            <p:cNvSpPr/>
            <p:nvPr/>
          </p:nvSpPr>
          <p:spPr bwMode="auto">
            <a:xfrm>
              <a:off x="107" y="332"/>
              <a:ext cx="1444" cy="206"/>
            </a:xfrm>
            <a:custGeom>
              <a:avLst/>
              <a:gdLst>
                <a:gd name="T0" fmla="*/ 0 w 2081"/>
                <a:gd name="T1" fmla="*/ 0 h 298"/>
                <a:gd name="T2" fmla="*/ 1444 w 2081"/>
                <a:gd name="T3" fmla="*/ 0 h 298"/>
                <a:gd name="T4" fmla="*/ 1365 w 2081"/>
                <a:gd name="T5" fmla="*/ 103 h 298"/>
                <a:gd name="T6" fmla="*/ 1444 w 2081"/>
                <a:gd name="T7" fmla="*/ 206 h 298"/>
                <a:gd name="T8" fmla="*/ 0 w 2081"/>
                <a:gd name="T9" fmla="*/ 206 h 2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1" h="298">
                  <a:moveTo>
                    <a:pt x="0" y="0"/>
                  </a:moveTo>
                  <a:lnTo>
                    <a:pt x="2081" y="0"/>
                  </a:lnTo>
                  <a:lnTo>
                    <a:pt x="1967" y="149"/>
                  </a:lnTo>
                  <a:lnTo>
                    <a:pt x="2081" y="298"/>
                  </a:lnTo>
                  <a:lnTo>
                    <a:pt x="0" y="298"/>
                  </a:lnTo>
                </a:path>
              </a:pathLst>
            </a:custGeom>
            <a:noFill/>
            <a:ln w="12700" cap="flat">
              <a:solidFill>
                <a:srgbClr val="EDE8C8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239184" y="644525"/>
            <a:ext cx="2532380" cy="420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135" b="1">
                <a:solidFill>
                  <a:srgbClr val="2A3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PART/02</a:t>
            </a:r>
            <a:r>
              <a:rPr lang="en-US" altLang="zh-CN" sz="2135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135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技术难点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9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Line 2"/>
          <p:cNvSpPr>
            <a:spLocks noChangeShapeType="1"/>
          </p:cNvSpPr>
          <p:nvPr/>
        </p:nvSpPr>
        <p:spPr bwMode="auto">
          <a:xfrm flipV="1">
            <a:off x="-635" y="2296160"/>
            <a:ext cx="12192635" cy="20320"/>
          </a:xfrm>
          <a:prstGeom prst="line">
            <a:avLst/>
          </a:prstGeom>
          <a:noFill/>
          <a:ln w="25400">
            <a:solidFill>
              <a:srgbClr val="EDE8C7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grpSp>
        <p:nvGrpSpPr>
          <p:cNvPr id="77827" name="Group 3"/>
          <p:cNvGrpSpPr/>
          <p:nvPr/>
        </p:nvGrpSpPr>
        <p:grpSpPr bwMode="auto">
          <a:xfrm>
            <a:off x="334434" y="3717925"/>
            <a:ext cx="1602317" cy="95251"/>
            <a:chOff x="4759" y="1740"/>
            <a:chExt cx="757" cy="45"/>
          </a:xfrm>
        </p:grpSpPr>
        <p:sp>
          <p:nvSpPr>
            <p:cNvPr id="20668" name="Rectangle 4"/>
            <p:cNvSpPr>
              <a:spLocks noChangeArrowheads="1"/>
            </p:cNvSpPr>
            <p:nvPr/>
          </p:nvSpPr>
          <p:spPr bwMode="auto">
            <a:xfrm>
              <a:off x="5339" y="1740"/>
              <a:ext cx="177" cy="45"/>
            </a:xfrm>
            <a:prstGeom prst="rect">
              <a:avLst/>
            </a:prstGeom>
            <a:solidFill>
              <a:schemeClr val="accent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20669" name="Rectangle 5"/>
            <p:cNvSpPr>
              <a:spLocks noChangeArrowheads="1"/>
            </p:cNvSpPr>
            <p:nvPr/>
          </p:nvSpPr>
          <p:spPr bwMode="auto">
            <a:xfrm>
              <a:off x="4759" y="1740"/>
              <a:ext cx="522" cy="45"/>
            </a:xfrm>
            <a:prstGeom prst="rect">
              <a:avLst/>
            </a:prstGeom>
            <a:solidFill>
              <a:schemeClr val="accent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77830" name="Group 6"/>
          <p:cNvGrpSpPr/>
          <p:nvPr/>
        </p:nvGrpSpPr>
        <p:grpSpPr bwMode="auto">
          <a:xfrm>
            <a:off x="5293785" y="4196293"/>
            <a:ext cx="1602316" cy="99484"/>
            <a:chOff x="4477" y="2290"/>
            <a:chExt cx="757" cy="47"/>
          </a:xfrm>
        </p:grpSpPr>
        <p:sp>
          <p:nvSpPr>
            <p:cNvPr id="20666" name="Rectangle 7"/>
            <p:cNvSpPr>
              <a:spLocks noChangeArrowheads="1"/>
            </p:cNvSpPr>
            <p:nvPr/>
          </p:nvSpPr>
          <p:spPr bwMode="auto">
            <a:xfrm>
              <a:off x="4477" y="2290"/>
              <a:ext cx="176" cy="47"/>
            </a:xfrm>
            <a:prstGeom prst="rect">
              <a:avLst/>
            </a:prstGeom>
            <a:solidFill>
              <a:schemeClr val="accent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20667" name="Rectangle 8"/>
            <p:cNvSpPr>
              <a:spLocks noChangeArrowheads="1"/>
            </p:cNvSpPr>
            <p:nvPr/>
          </p:nvSpPr>
          <p:spPr bwMode="auto">
            <a:xfrm>
              <a:off x="4710" y="2290"/>
              <a:ext cx="524" cy="47"/>
            </a:xfrm>
            <a:prstGeom prst="rect">
              <a:avLst/>
            </a:prstGeom>
            <a:solidFill>
              <a:schemeClr val="accent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77833" name="Group 9"/>
          <p:cNvGrpSpPr/>
          <p:nvPr/>
        </p:nvGrpSpPr>
        <p:grpSpPr bwMode="auto">
          <a:xfrm>
            <a:off x="3464985" y="3233209"/>
            <a:ext cx="1602316" cy="99483"/>
            <a:chOff x="3596" y="2055"/>
            <a:chExt cx="757" cy="47"/>
          </a:xfrm>
        </p:grpSpPr>
        <p:sp>
          <p:nvSpPr>
            <p:cNvPr id="20664" name="Rectangle 10"/>
            <p:cNvSpPr>
              <a:spLocks noChangeArrowheads="1"/>
            </p:cNvSpPr>
            <p:nvPr/>
          </p:nvSpPr>
          <p:spPr bwMode="auto">
            <a:xfrm>
              <a:off x="4178" y="2055"/>
              <a:ext cx="175" cy="47"/>
            </a:xfrm>
            <a:prstGeom prst="rect">
              <a:avLst/>
            </a:prstGeom>
            <a:solidFill>
              <a:schemeClr val="accent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20665" name="Rectangle 11"/>
            <p:cNvSpPr>
              <a:spLocks noChangeArrowheads="1"/>
            </p:cNvSpPr>
            <p:nvPr/>
          </p:nvSpPr>
          <p:spPr bwMode="auto">
            <a:xfrm>
              <a:off x="3596" y="2055"/>
              <a:ext cx="524" cy="47"/>
            </a:xfrm>
            <a:prstGeom prst="rect">
              <a:avLst/>
            </a:prstGeom>
            <a:solidFill>
              <a:schemeClr val="accent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77836" name="Group 12"/>
          <p:cNvGrpSpPr/>
          <p:nvPr/>
        </p:nvGrpSpPr>
        <p:grpSpPr bwMode="auto">
          <a:xfrm>
            <a:off x="8688918" y="3089276"/>
            <a:ext cx="1606549" cy="99483"/>
            <a:chOff x="4886" y="1938"/>
            <a:chExt cx="759" cy="47"/>
          </a:xfrm>
        </p:grpSpPr>
        <p:sp>
          <p:nvSpPr>
            <p:cNvPr id="20662" name="Rectangle 13"/>
            <p:cNvSpPr>
              <a:spLocks noChangeArrowheads="1"/>
            </p:cNvSpPr>
            <p:nvPr/>
          </p:nvSpPr>
          <p:spPr bwMode="auto">
            <a:xfrm>
              <a:off x="5468" y="1938"/>
              <a:ext cx="177" cy="47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20663" name="Rectangle 14"/>
            <p:cNvSpPr>
              <a:spLocks noChangeArrowheads="1"/>
            </p:cNvSpPr>
            <p:nvPr/>
          </p:nvSpPr>
          <p:spPr bwMode="auto">
            <a:xfrm>
              <a:off x="4886" y="1938"/>
              <a:ext cx="524" cy="47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77839" name="Group 15"/>
          <p:cNvGrpSpPr/>
          <p:nvPr/>
        </p:nvGrpSpPr>
        <p:grpSpPr bwMode="auto">
          <a:xfrm>
            <a:off x="6479118" y="2564344"/>
            <a:ext cx="1602316" cy="95249"/>
            <a:chOff x="4759" y="1740"/>
            <a:chExt cx="757" cy="45"/>
          </a:xfrm>
        </p:grpSpPr>
        <p:sp>
          <p:nvSpPr>
            <p:cNvPr id="20660" name="Rectangle 16"/>
            <p:cNvSpPr>
              <a:spLocks noChangeArrowheads="1"/>
            </p:cNvSpPr>
            <p:nvPr/>
          </p:nvSpPr>
          <p:spPr bwMode="auto">
            <a:xfrm>
              <a:off x="5339" y="1740"/>
              <a:ext cx="177" cy="45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20661" name="Rectangle 17"/>
            <p:cNvSpPr>
              <a:spLocks noChangeArrowheads="1"/>
            </p:cNvSpPr>
            <p:nvPr/>
          </p:nvSpPr>
          <p:spPr bwMode="auto">
            <a:xfrm>
              <a:off x="4759" y="1740"/>
              <a:ext cx="522" cy="45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77842" name="Group 18"/>
          <p:cNvGrpSpPr/>
          <p:nvPr/>
        </p:nvGrpSpPr>
        <p:grpSpPr bwMode="auto">
          <a:xfrm rot="10800000">
            <a:off x="1049867" y="2924177"/>
            <a:ext cx="2887133" cy="1443567"/>
            <a:chOff x="1837" y="302"/>
            <a:chExt cx="1364" cy="682"/>
          </a:xfrm>
        </p:grpSpPr>
        <p:sp>
          <p:nvSpPr>
            <p:cNvPr id="20545" name="Freeform 19"/>
            <p:cNvSpPr/>
            <p:nvPr/>
          </p:nvSpPr>
          <p:spPr bwMode="auto">
            <a:xfrm>
              <a:off x="1839" y="302"/>
              <a:ext cx="1360" cy="71"/>
            </a:xfrm>
            <a:custGeom>
              <a:avLst/>
              <a:gdLst>
                <a:gd name="T0" fmla="*/ 1360 w 686"/>
                <a:gd name="T1" fmla="*/ 71 h 36"/>
                <a:gd name="T2" fmla="*/ 0 w 686"/>
                <a:gd name="T3" fmla="*/ 61 h 36"/>
                <a:gd name="T4" fmla="*/ 61 w 686"/>
                <a:gd name="T5" fmla="*/ 0 h 36"/>
                <a:gd name="T6" fmla="*/ 1299 w 686"/>
                <a:gd name="T7" fmla="*/ 10 h 36"/>
                <a:gd name="T8" fmla="*/ 1360 w 686"/>
                <a:gd name="T9" fmla="*/ 71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86" h="36">
                  <a:moveTo>
                    <a:pt x="686" y="36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13"/>
                    <a:pt x="14" y="0"/>
                    <a:pt x="31" y="0"/>
                  </a:cubicBezTo>
                  <a:cubicBezTo>
                    <a:pt x="655" y="5"/>
                    <a:pt x="655" y="5"/>
                    <a:pt x="655" y="5"/>
                  </a:cubicBezTo>
                  <a:cubicBezTo>
                    <a:pt x="672" y="5"/>
                    <a:pt x="686" y="19"/>
                    <a:pt x="686" y="3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46" name="Freeform 20"/>
            <p:cNvSpPr/>
            <p:nvPr/>
          </p:nvSpPr>
          <p:spPr bwMode="auto">
            <a:xfrm>
              <a:off x="1920" y="363"/>
              <a:ext cx="1192" cy="621"/>
            </a:xfrm>
            <a:custGeom>
              <a:avLst/>
              <a:gdLst>
                <a:gd name="T0" fmla="*/ 1148 w 601"/>
                <a:gd name="T1" fmla="*/ 621 h 313"/>
                <a:gd name="T2" fmla="*/ 38 w 601"/>
                <a:gd name="T3" fmla="*/ 611 h 313"/>
                <a:gd name="T4" fmla="*/ 0 w 601"/>
                <a:gd name="T5" fmla="*/ 573 h 313"/>
                <a:gd name="T6" fmla="*/ 4 w 601"/>
                <a:gd name="T7" fmla="*/ 0 h 313"/>
                <a:gd name="T8" fmla="*/ 1192 w 601"/>
                <a:gd name="T9" fmla="*/ 10 h 313"/>
                <a:gd name="T10" fmla="*/ 1188 w 601"/>
                <a:gd name="T11" fmla="*/ 583 h 313"/>
                <a:gd name="T12" fmla="*/ 1148 w 601"/>
                <a:gd name="T13" fmla="*/ 621 h 3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1" h="313">
                  <a:moveTo>
                    <a:pt x="579" y="313"/>
                  </a:moveTo>
                  <a:cubicBezTo>
                    <a:pt x="19" y="308"/>
                    <a:pt x="19" y="308"/>
                    <a:pt x="19" y="308"/>
                  </a:cubicBezTo>
                  <a:cubicBezTo>
                    <a:pt x="8" y="308"/>
                    <a:pt x="0" y="299"/>
                    <a:pt x="0" y="289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601" y="5"/>
                    <a:pt x="601" y="5"/>
                    <a:pt x="601" y="5"/>
                  </a:cubicBezTo>
                  <a:cubicBezTo>
                    <a:pt x="599" y="294"/>
                    <a:pt x="599" y="294"/>
                    <a:pt x="599" y="294"/>
                  </a:cubicBezTo>
                  <a:cubicBezTo>
                    <a:pt x="599" y="304"/>
                    <a:pt x="590" y="313"/>
                    <a:pt x="579" y="3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47" name="Freeform 21"/>
            <p:cNvSpPr/>
            <p:nvPr/>
          </p:nvSpPr>
          <p:spPr bwMode="auto">
            <a:xfrm>
              <a:off x="1900" y="340"/>
              <a:ext cx="1192" cy="620"/>
            </a:xfrm>
            <a:custGeom>
              <a:avLst/>
              <a:gdLst>
                <a:gd name="T0" fmla="*/ 1148 w 601"/>
                <a:gd name="T1" fmla="*/ 620 h 313"/>
                <a:gd name="T2" fmla="*/ 38 w 601"/>
                <a:gd name="T3" fmla="*/ 610 h 313"/>
                <a:gd name="T4" fmla="*/ 0 w 601"/>
                <a:gd name="T5" fmla="*/ 570 h 313"/>
                <a:gd name="T6" fmla="*/ 4 w 601"/>
                <a:gd name="T7" fmla="*/ 0 h 313"/>
                <a:gd name="T8" fmla="*/ 1192 w 601"/>
                <a:gd name="T9" fmla="*/ 10 h 313"/>
                <a:gd name="T10" fmla="*/ 1188 w 601"/>
                <a:gd name="T11" fmla="*/ 580 h 313"/>
                <a:gd name="T12" fmla="*/ 1148 w 601"/>
                <a:gd name="T13" fmla="*/ 620 h 3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1" h="313">
                  <a:moveTo>
                    <a:pt x="579" y="313"/>
                  </a:moveTo>
                  <a:cubicBezTo>
                    <a:pt x="19" y="308"/>
                    <a:pt x="19" y="308"/>
                    <a:pt x="19" y="308"/>
                  </a:cubicBezTo>
                  <a:cubicBezTo>
                    <a:pt x="8" y="308"/>
                    <a:pt x="0" y="299"/>
                    <a:pt x="0" y="288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601" y="5"/>
                    <a:pt x="601" y="5"/>
                    <a:pt x="601" y="5"/>
                  </a:cubicBezTo>
                  <a:cubicBezTo>
                    <a:pt x="599" y="293"/>
                    <a:pt x="599" y="293"/>
                    <a:pt x="599" y="293"/>
                  </a:cubicBezTo>
                  <a:cubicBezTo>
                    <a:pt x="599" y="304"/>
                    <a:pt x="590" y="313"/>
                    <a:pt x="579" y="313"/>
                  </a:cubicBezTo>
                </a:path>
              </a:pathLst>
            </a:custGeom>
            <a:solidFill>
              <a:srgbClr val="F5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48" name="Freeform 22"/>
            <p:cNvSpPr/>
            <p:nvPr/>
          </p:nvSpPr>
          <p:spPr bwMode="auto">
            <a:xfrm>
              <a:off x="1924" y="361"/>
              <a:ext cx="1188" cy="14"/>
            </a:xfrm>
            <a:custGeom>
              <a:avLst/>
              <a:gdLst>
                <a:gd name="T0" fmla="*/ 0 w 1188"/>
                <a:gd name="T1" fmla="*/ 2 h 14"/>
                <a:gd name="T2" fmla="*/ 0 w 1188"/>
                <a:gd name="T3" fmla="*/ 4 h 14"/>
                <a:gd name="T4" fmla="*/ 1188 w 1188"/>
                <a:gd name="T5" fmla="*/ 14 h 14"/>
                <a:gd name="T6" fmla="*/ 1188 w 1188"/>
                <a:gd name="T7" fmla="*/ 10 h 14"/>
                <a:gd name="T8" fmla="*/ 0 w 1188"/>
                <a:gd name="T9" fmla="*/ 0 h 14"/>
                <a:gd name="T10" fmla="*/ 0 w 1188"/>
                <a:gd name="T11" fmla="*/ 4 h 14"/>
                <a:gd name="T12" fmla="*/ 0 w 1188"/>
                <a:gd name="T13" fmla="*/ 2 h 14"/>
                <a:gd name="T14" fmla="*/ 0 w 1188"/>
                <a:gd name="T15" fmla="*/ 4 h 14"/>
                <a:gd name="T16" fmla="*/ 1188 w 1188"/>
                <a:gd name="T17" fmla="*/ 14 h 14"/>
                <a:gd name="T18" fmla="*/ 1188 w 1188"/>
                <a:gd name="T19" fmla="*/ 10 h 14"/>
                <a:gd name="T20" fmla="*/ 0 w 1188"/>
                <a:gd name="T21" fmla="*/ 0 h 14"/>
                <a:gd name="T22" fmla="*/ 0 w 1188"/>
                <a:gd name="T23" fmla="*/ 4 h 14"/>
                <a:gd name="T24" fmla="*/ 0 w 1188"/>
                <a:gd name="T25" fmla="*/ 2 h 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88" h="14">
                  <a:moveTo>
                    <a:pt x="0" y="2"/>
                  </a:moveTo>
                  <a:lnTo>
                    <a:pt x="0" y="4"/>
                  </a:lnTo>
                  <a:lnTo>
                    <a:pt x="1188" y="14"/>
                  </a:lnTo>
                  <a:lnTo>
                    <a:pt x="1188" y="1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4"/>
                  </a:lnTo>
                  <a:lnTo>
                    <a:pt x="1188" y="14"/>
                  </a:lnTo>
                  <a:lnTo>
                    <a:pt x="1188" y="1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49" name="Freeform 23"/>
            <p:cNvSpPr/>
            <p:nvPr/>
          </p:nvSpPr>
          <p:spPr bwMode="auto">
            <a:xfrm>
              <a:off x="1924" y="361"/>
              <a:ext cx="1188" cy="14"/>
            </a:xfrm>
            <a:custGeom>
              <a:avLst/>
              <a:gdLst>
                <a:gd name="T0" fmla="*/ 0 w 1188"/>
                <a:gd name="T1" fmla="*/ 2 h 14"/>
                <a:gd name="T2" fmla="*/ 0 w 1188"/>
                <a:gd name="T3" fmla="*/ 4 h 14"/>
                <a:gd name="T4" fmla="*/ 1188 w 1188"/>
                <a:gd name="T5" fmla="*/ 14 h 14"/>
                <a:gd name="T6" fmla="*/ 1188 w 1188"/>
                <a:gd name="T7" fmla="*/ 10 h 14"/>
                <a:gd name="T8" fmla="*/ 0 w 1188"/>
                <a:gd name="T9" fmla="*/ 0 h 14"/>
                <a:gd name="T10" fmla="*/ 0 w 1188"/>
                <a:gd name="T11" fmla="*/ 4 h 14"/>
                <a:gd name="T12" fmla="*/ 0 w 1188"/>
                <a:gd name="T13" fmla="*/ 2 h 14"/>
                <a:gd name="T14" fmla="*/ 0 w 1188"/>
                <a:gd name="T15" fmla="*/ 4 h 14"/>
                <a:gd name="T16" fmla="*/ 1188 w 1188"/>
                <a:gd name="T17" fmla="*/ 14 h 14"/>
                <a:gd name="T18" fmla="*/ 1188 w 1188"/>
                <a:gd name="T19" fmla="*/ 10 h 14"/>
                <a:gd name="T20" fmla="*/ 0 w 1188"/>
                <a:gd name="T21" fmla="*/ 0 h 14"/>
                <a:gd name="T22" fmla="*/ 0 w 1188"/>
                <a:gd name="T23" fmla="*/ 4 h 14"/>
                <a:gd name="T24" fmla="*/ 0 w 1188"/>
                <a:gd name="T25" fmla="*/ 2 h 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88" h="14">
                  <a:moveTo>
                    <a:pt x="0" y="2"/>
                  </a:moveTo>
                  <a:lnTo>
                    <a:pt x="0" y="4"/>
                  </a:lnTo>
                  <a:lnTo>
                    <a:pt x="1188" y="14"/>
                  </a:lnTo>
                  <a:lnTo>
                    <a:pt x="1188" y="1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4"/>
                  </a:lnTo>
                  <a:lnTo>
                    <a:pt x="1188" y="14"/>
                  </a:lnTo>
                  <a:lnTo>
                    <a:pt x="1188" y="1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50" name="Freeform 24"/>
            <p:cNvSpPr>
              <a:spLocks noEditPoints="1"/>
            </p:cNvSpPr>
            <p:nvPr/>
          </p:nvSpPr>
          <p:spPr bwMode="auto">
            <a:xfrm>
              <a:off x="1837" y="348"/>
              <a:ext cx="1364" cy="27"/>
            </a:xfrm>
            <a:custGeom>
              <a:avLst/>
              <a:gdLst>
                <a:gd name="T0" fmla="*/ 0 w 688"/>
                <a:gd name="T1" fmla="*/ 15 h 14"/>
                <a:gd name="T2" fmla="*/ 0 w 688"/>
                <a:gd name="T3" fmla="*/ 15 h 14"/>
                <a:gd name="T4" fmla="*/ 0 w 688"/>
                <a:gd name="T5" fmla="*/ 15 h 14"/>
                <a:gd name="T6" fmla="*/ 0 w 688"/>
                <a:gd name="T7" fmla="*/ 15 h 14"/>
                <a:gd name="T8" fmla="*/ 1360 w 688"/>
                <a:gd name="T9" fmla="*/ 10 h 14"/>
                <a:gd name="T10" fmla="*/ 1362 w 688"/>
                <a:gd name="T11" fmla="*/ 25 h 14"/>
                <a:gd name="T12" fmla="*/ 1275 w 688"/>
                <a:gd name="T13" fmla="*/ 25 h 14"/>
                <a:gd name="T14" fmla="*/ 1275 w 688"/>
                <a:gd name="T15" fmla="*/ 25 h 14"/>
                <a:gd name="T16" fmla="*/ 1275 w 688"/>
                <a:gd name="T17" fmla="*/ 27 h 14"/>
                <a:gd name="T18" fmla="*/ 1275 w 688"/>
                <a:gd name="T19" fmla="*/ 27 h 14"/>
                <a:gd name="T20" fmla="*/ 1364 w 688"/>
                <a:gd name="T21" fmla="*/ 27 h 14"/>
                <a:gd name="T22" fmla="*/ 1364 w 688"/>
                <a:gd name="T23" fmla="*/ 10 h 14"/>
                <a:gd name="T24" fmla="*/ 1360 w 688"/>
                <a:gd name="T25" fmla="*/ 10 h 14"/>
                <a:gd name="T26" fmla="*/ 0 w 688"/>
                <a:gd name="T27" fmla="*/ 8 h 14"/>
                <a:gd name="T28" fmla="*/ 0 w 688"/>
                <a:gd name="T29" fmla="*/ 15 h 14"/>
                <a:gd name="T30" fmla="*/ 0 w 688"/>
                <a:gd name="T31" fmla="*/ 8 h 14"/>
                <a:gd name="T32" fmla="*/ 0 w 688"/>
                <a:gd name="T33" fmla="*/ 8 h 14"/>
                <a:gd name="T34" fmla="*/ 0 w 688"/>
                <a:gd name="T35" fmla="*/ 8 h 14"/>
                <a:gd name="T36" fmla="*/ 0 w 688"/>
                <a:gd name="T37" fmla="*/ 8 h 14"/>
                <a:gd name="T38" fmla="*/ 0 w 688"/>
                <a:gd name="T39" fmla="*/ 15 h 14"/>
                <a:gd name="T40" fmla="*/ 0 w 688"/>
                <a:gd name="T41" fmla="*/ 8 h 14"/>
                <a:gd name="T42" fmla="*/ 0 w 688"/>
                <a:gd name="T43" fmla="*/ 0 h 14"/>
                <a:gd name="T44" fmla="*/ 0 w 688"/>
                <a:gd name="T45" fmla="*/ 15 h 14"/>
                <a:gd name="T46" fmla="*/ 87 w 688"/>
                <a:gd name="T47" fmla="*/ 17 h 14"/>
                <a:gd name="T48" fmla="*/ 87 w 688"/>
                <a:gd name="T49" fmla="*/ 15 h 14"/>
                <a:gd name="T50" fmla="*/ 87 w 688"/>
                <a:gd name="T51" fmla="*/ 15 h 14"/>
                <a:gd name="T52" fmla="*/ 2 w 688"/>
                <a:gd name="T53" fmla="*/ 15 h 14"/>
                <a:gd name="T54" fmla="*/ 4 w 688"/>
                <a:gd name="T55" fmla="*/ 0 h 14"/>
                <a:gd name="T56" fmla="*/ 0 w 688"/>
                <a:gd name="T57" fmla="*/ 0 h 1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688" h="14"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moveTo>
                    <a:pt x="686" y="5"/>
                  </a:moveTo>
                  <a:cubicBezTo>
                    <a:pt x="686" y="8"/>
                    <a:pt x="687" y="10"/>
                    <a:pt x="687" y="13"/>
                  </a:cubicBezTo>
                  <a:cubicBezTo>
                    <a:pt x="643" y="13"/>
                    <a:pt x="643" y="13"/>
                    <a:pt x="643" y="13"/>
                  </a:cubicBezTo>
                  <a:cubicBezTo>
                    <a:pt x="643" y="13"/>
                    <a:pt x="643" y="13"/>
                    <a:pt x="643" y="13"/>
                  </a:cubicBezTo>
                  <a:cubicBezTo>
                    <a:pt x="643" y="14"/>
                    <a:pt x="643" y="14"/>
                    <a:pt x="643" y="14"/>
                  </a:cubicBezTo>
                  <a:cubicBezTo>
                    <a:pt x="643" y="14"/>
                    <a:pt x="643" y="14"/>
                    <a:pt x="643" y="14"/>
                  </a:cubicBezTo>
                  <a:cubicBezTo>
                    <a:pt x="688" y="14"/>
                    <a:pt x="688" y="14"/>
                    <a:pt x="688" y="14"/>
                  </a:cubicBezTo>
                  <a:cubicBezTo>
                    <a:pt x="688" y="5"/>
                    <a:pt x="688" y="5"/>
                    <a:pt x="688" y="5"/>
                  </a:cubicBezTo>
                  <a:cubicBezTo>
                    <a:pt x="686" y="5"/>
                    <a:pt x="686" y="5"/>
                    <a:pt x="686" y="5"/>
                  </a:cubicBezTo>
                  <a:moveTo>
                    <a:pt x="0" y="4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moveTo>
                    <a:pt x="0" y="4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0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5"/>
                    <a:pt x="1" y="2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0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51" name="Freeform 25"/>
            <p:cNvSpPr/>
            <p:nvPr/>
          </p:nvSpPr>
          <p:spPr bwMode="auto">
            <a:xfrm>
              <a:off x="1839" y="348"/>
              <a:ext cx="1360" cy="25"/>
            </a:xfrm>
            <a:custGeom>
              <a:avLst/>
              <a:gdLst>
                <a:gd name="T0" fmla="*/ 2 w 686"/>
                <a:gd name="T1" fmla="*/ 0 h 13"/>
                <a:gd name="T2" fmla="*/ 0 w 686"/>
                <a:gd name="T3" fmla="*/ 15 h 13"/>
                <a:gd name="T4" fmla="*/ 85 w 686"/>
                <a:gd name="T5" fmla="*/ 15 h 13"/>
                <a:gd name="T6" fmla="*/ 85 w 686"/>
                <a:gd name="T7" fmla="*/ 13 h 13"/>
                <a:gd name="T8" fmla="*/ 1273 w 686"/>
                <a:gd name="T9" fmla="*/ 23 h 13"/>
                <a:gd name="T10" fmla="*/ 1273 w 686"/>
                <a:gd name="T11" fmla="*/ 25 h 13"/>
                <a:gd name="T12" fmla="*/ 1360 w 686"/>
                <a:gd name="T13" fmla="*/ 25 h 13"/>
                <a:gd name="T14" fmla="*/ 1358 w 686"/>
                <a:gd name="T15" fmla="*/ 10 h 13"/>
                <a:gd name="T16" fmla="*/ 2 w 686"/>
                <a:gd name="T17" fmla="*/ 0 h 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86" h="13">
                  <a:moveTo>
                    <a:pt x="1" y="0"/>
                  </a:moveTo>
                  <a:cubicBezTo>
                    <a:pt x="0" y="2"/>
                    <a:pt x="0" y="5"/>
                    <a:pt x="0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642" y="12"/>
                    <a:pt x="642" y="12"/>
                    <a:pt x="642" y="12"/>
                  </a:cubicBezTo>
                  <a:cubicBezTo>
                    <a:pt x="642" y="13"/>
                    <a:pt x="642" y="13"/>
                    <a:pt x="642" y="13"/>
                  </a:cubicBezTo>
                  <a:cubicBezTo>
                    <a:pt x="686" y="13"/>
                    <a:pt x="686" y="13"/>
                    <a:pt x="686" y="13"/>
                  </a:cubicBezTo>
                  <a:cubicBezTo>
                    <a:pt x="686" y="10"/>
                    <a:pt x="685" y="8"/>
                    <a:pt x="685" y="5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D0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52" name="Freeform 26"/>
            <p:cNvSpPr>
              <a:spLocks noEditPoints="1"/>
            </p:cNvSpPr>
            <p:nvPr/>
          </p:nvSpPr>
          <p:spPr bwMode="auto">
            <a:xfrm>
              <a:off x="3092" y="373"/>
              <a:ext cx="20" cy="2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2 h 2"/>
                <a:gd name="T6" fmla="*/ 20 w 20"/>
                <a:gd name="T7" fmla="*/ 2 h 2"/>
                <a:gd name="T8" fmla="*/ 0 w 20"/>
                <a:gd name="T9" fmla="*/ 2 h 2"/>
                <a:gd name="T10" fmla="*/ 20 w 20"/>
                <a:gd name="T11" fmla="*/ 0 h 2"/>
                <a:gd name="T12" fmla="*/ 20 w 20"/>
                <a:gd name="T13" fmla="*/ 0 h 2"/>
                <a:gd name="T14" fmla="*/ 20 w 20"/>
                <a:gd name="T15" fmla="*/ 0 h 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2"/>
                  </a:lnTo>
                  <a:lnTo>
                    <a:pt x="0" y="2"/>
                  </a:lnTo>
                  <a:close/>
                  <a:moveTo>
                    <a:pt x="20" y="0"/>
                  </a:moveTo>
                  <a:lnTo>
                    <a:pt x="20" y="0"/>
                  </a:lnTo>
                  <a:close/>
                </a:path>
              </a:pathLst>
            </a:custGeom>
            <a:solidFill>
              <a:srgbClr val="D0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53" name="Freeform 27"/>
            <p:cNvSpPr>
              <a:spLocks noEditPoints="1"/>
            </p:cNvSpPr>
            <p:nvPr/>
          </p:nvSpPr>
          <p:spPr bwMode="auto">
            <a:xfrm>
              <a:off x="3092" y="373"/>
              <a:ext cx="20" cy="2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2 h 2"/>
                <a:gd name="T6" fmla="*/ 20 w 20"/>
                <a:gd name="T7" fmla="*/ 2 h 2"/>
                <a:gd name="T8" fmla="*/ 0 w 20"/>
                <a:gd name="T9" fmla="*/ 2 h 2"/>
                <a:gd name="T10" fmla="*/ 20 w 20"/>
                <a:gd name="T11" fmla="*/ 0 h 2"/>
                <a:gd name="T12" fmla="*/ 20 w 20"/>
                <a:gd name="T13" fmla="*/ 0 h 2"/>
                <a:gd name="T14" fmla="*/ 20 w 20"/>
                <a:gd name="T15" fmla="*/ 0 h 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2"/>
                  </a:lnTo>
                  <a:lnTo>
                    <a:pt x="0" y="2"/>
                  </a:lnTo>
                  <a:moveTo>
                    <a:pt x="20" y="0"/>
                  </a:moveTo>
                  <a:lnTo>
                    <a:pt x="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54" name="Freeform 28"/>
            <p:cNvSpPr>
              <a:spLocks noEditPoints="1"/>
            </p:cNvSpPr>
            <p:nvPr/>
          </p:nvSpPr>
          <p:spPr bwMode="auto">
            <a:xfrm>
              <a:off x="1924" y="363"/>
              <a:ext cx="1168" cy="12"/>
            </a:xfrm>
            <a:custGeom>
              <a:avLst/>
              <a:gdLst>
                <a:gd name="T0" fmla="*/ 527 w 1168"/>
                <a:gd name="T1" fmla="*/ 6 h 12"/>
                <a:gd name="T2" fmla="*/ 1168 w 1168"/>
                <a:gd name="T3" fmla="*/ 12 h 12"/>
                <a:gd name="T4" fmla="*/ 1168 w 1168"/>
                <a:gd name="T5" fmla="*/ 12 h 12"/>
                <a:gd name="T6" fmla="*/ 527 w 1168"/>
                <a:gd name="T7" fmla="*/ 6 h 12"/>
                <a:gd name="T8" fmla="*/ 0 w 1168"/>
                <a:gd name="T9" fmla="*/ 0 h 12"/>
                <a:gd name="T10" fmla="*/ 0 w 1168"/>
                <a:gd name="T11" fmla="*/ 2 h 12"/>
                <a:gd name="T12" fmla="*/ 0 w 1168"/>
                <a:gd name="T13" fmla="*/ 2 h 12"/>
                <a:gd name="T14" fmla="*/ 0 w 1168"/>
                <a:gd name="T15" fmla="*/ 0 h 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68" h="12">
                  <a:moveTo>
                    <a:pt x="527" y="6"/>
                  </a:moveTo>
                  <a:lnTo>
                    <a:pt x="1168" y="12"/>
                  </a:lnTo>
                  <a:lnTo>
                    <a:pt x="527" y="6"/>
                  </a:lnTo>
                  <a:close/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55" name="Freeform 29"/>
            <p:cNvSpPr>
              <a:spLocks noEditPoints="1"/>
            </p:cNvSpPr>
            <p:nvPr/>
          </p:nvSpPr>
          <p:spPr bwMode="auto">
            <a:xfrm>
              <a:off x="1924" y="363"/>
              <a:ext cx="1168" cy="12"/>
            </a:xfrm>
            <a:custGeom>
              <a:avLst/>
              <a:gdLst>
                <a:gd name="T0" fmla="*/ 527 w 1168"/>
                <a:gd name="T1" fmla="*/ 6 h 12"/>
                <a:gd name="T2" fmla="*/ 1168 w 1168"/>
                <a:gd name="T3" fmla="*/ 12 h 12"/>
                <a:gd name="T4" fmla="*/ 1168 w 1168"/>
                <a:gd name="T5" fmla="*/ 12 h 12"/>
                <a:gd name="T6" fmla="*/ 527 w 1168"/>
                <a:gd name="T7" fmla="*/ 6 h 12"/>
                <a:gd name="T8" fmla="*/ 0 w 1168"/>
                <a:gd name="T9" fmla="*/ 0 h 12"/>
                <a:gd name="T10" fmla="*/ 0 w 1168"/>
                <a:gd name="T11" fmla="*/ 2 h 12"/>
                <a:gd name="T12" fmla="*/ 0 w 1168"/>
                <a:gd name="T13" fmla="*/ 2 h 12"/>
                <a:gd name="T14" fmla="*/ 0 w 1168"/>
                <a:gd name="T15" fmla="*/ 0 h 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68" h="12">
                  <a:moveTo>
                    <a:pt x="527" y="6"/>
                  </a:moveTo>
                  <a:lnTo>
                    <a:pt x="1168" y="12"/>
                  </a:lnTo>
                  <a:lnTo>
                    <a:pt x="527" y="6"/>
                  </a:lnTo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56" name="Freeform 30"/>
            <p:cNvSpPr/>
            <p:nvPr/>
          </p:nvSpPr>
          <p:spPr bwMode="auto">
            <a:xfrm>
              <a:off x="1924" y="361"/>
              <a:ext cx="1188" cy="14"/>
            </a:xfrm>
            <a:custGeom>
              <a:avLst/>
              <a:gdLst>
                <a:gd name="T0" fmla="*/ 0 w 1188"/>
                <a:gd name="T1" fmla="*/ 0 h 14"/>
                <a:gd name="T2" fmla="*/ 0 w 1188"/>
                <a:gd name="T3" fmla="*/ 2 h 14"/>
                <a:gd name="T4" fmla="*/ 0 w 1188"/>
                <a:gd name="T5" fmla="*/ 2 h 14"/>
                <a:gd name="T6" fmla="*/ 0 w 1188"/>
                <a:gd name="T7" fmla="*/ 4 h 14"/>
                <a:gd name="T8" fmla="*/ 527 w 1188"/>
                <a:gd name="T9" fmla="*/ 8 h 14"/>
                <a:gd name="T10" fmla="*/ 1168 w 1188"/>
                <a:gd name="T11" fmla="*/ 14 h 14"/>
                <a:gd name="T12" fmla="*/ 1188 w 1188"/>
                <a:gd name="T13" fmla="*/ 14 h 14"/>
                <a:gd name="T14" fmla="*/ 1188 w 1188"/>
                <a:gd name="T15" fmla="*/ 12 h 14"/>
                <a:gd name="T16" fmla="*/ 1188 w 1188"/>
                <a:gd name="T17" fmla="*/ 12 h 14"/>
                <a:gd name="T18" fmla="*/ 1188 w 1188"/>
                <a:gd name="T19" fmla="*/ 10 h 14"/>
                <a:gd name="T20" fmla="*/ 0 w 1188"/>
                <a:gd name="T21" fmla="*/ 0 h 1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88" h="14">
                  <a:moveTo>
                    <a:pt x="0" y="0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527" y="8"/>
                  </a:lnTo>
                  <a:lnTo>
                    <a:pt x="1168" y="14"/>
                  </a:lnTo>
                  <a:lnTo>
                    <a:pt x="1188" y="14"/>
                  </a:lnTo>
                  <a:lnTo>
                    <a:pt x="1188" y="12"/>
                  </a:lnTo>
                  <a:lnTo>
                    <a:pt x="1188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57" name="Freeform 31"/>
            <p:cNvSpPr/>
            <p:nvPr/>
          </p:nvSpPr>
          <p:spPr bwMode="auto">
            <a:xfrm>
              <a:off x="1924" y="361"/>
              <a:ext cx="1188" cy="14"/>
            </a:xfrm>
            <a:custGeom>
              <a:avLst/>
              <a:gdLst>
                <a:gd name="T0" fmla="*/ 0 w 1188"/>
                <a:gd name="T1" fmla="*/ 0 h 14"/>
                <a:gd name="T2" fmla="*/ 0 w 1188"/>
                <a:gd name="T3" fmla="*/ 2 h 14"/>
                <a:gd name="T4" fmla="*/ 0 w 1188"/>
                <a:gd name="T5" fmla="*/ 2 h 14"/>
                <a:gd name="T6" fmla="*/ 0 w 1188"/>
                <a:gd name="T7" fmla="*/ 4 h 14"/>
                <a:gd name="T8" fmla="*/ 527 w 1188"/>
                <a:gd name="T9" fmla="*/ 8 h 14"/>
                <a:gd name="T10" fmla="*/ 1168 w 1188"/>
                <a:gd name="T11" fmla="*/ 14 h 14"/>
                <a:gd name="T12" fmla="*/ 1188 w 1188"/>
                <a:gd name="T13" fmla="*/ 14 h 14"/>
                <a:gd name="T14" fmla="*/ 1188 w 1188"/>
                <a:gd name="T15" fmla="*/ 12 h 14"/>
                <a:gd name="T16" fmla="*/ 1188 w 1188"/>
                <a:gd name="T17" fmla="*/ 12 h 14"/>
                <a:gd name="T18" fmla="*/ 1188 w 1188"/>
                <a:gd name="T19" fmla="*/ 10 h 14"/>
                <a:gd name="T20" fmla="*/ 0 w 1188"/>
                <a:gd name="T21" fmla="*/ 0 h 1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88" h="14">
                  <a:moveTo>
                    <a:pt x="0" y="0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527" y="8"/>
                  </a:lnTo>
                  <a:lnTo>
                    <a:pt x="1168" y="14"/>
                  </a:lnTo>
                  <a:lnTo>
                    <a:pt x="1188" y="14"/>
                  </a:lnTo>
                  <a:lnTo>
                    <a:pt x="1188" y="12"/>
                  </a:lnTo>
                  <a:lnTo>
                    <a:pt x="1188" y="1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58" name="Freeform 32"/>
            <p:cNvSpPr/>
            <p:nvPr/>
          </p:nvSpPr>
          <p:spPr bwMode="auto">
            <a:xfrm>
              <a:off x="2265" y="798"/>
              <a:ext cx="250" cy="130"/>
            </a:xfrm>
            <a:custGeom>
              <a:avLst/>
              <a:gdLst>
                <a:gd name="T0" fmla="*/ 248 w 250"/>
                <a:gd name="T1" fmla="*/ 130 h 130"/>
                <a:gd name="T2" fmla="*/ 0 w 250"/>
                <a:gd name="T3" fmla="*/ 128 h 130"/>
                <a:gd name="T4" fmla="*/ 2 w 250"/>
                <a:gd name="T5" fmla="*/ 0 h 130"/>
                <a:gd name="T6" fmla="*/ 250 w 250"/>
                <a:gd name="T7" fmla="*/ 2 h 130"/>
                <a:gd name="T8" fmla="*/ 248 w 250"/>
                <a:gd name="T9" fmla="*/ 130 h 1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0" h="130">
                  <a:moveTo>
                    <a:pt x="248" y="130"/>
                  </a:moveTo>
                  <a:lnTo>
                    <a:pt x="0" y="128"/>
                  </a:lnTo>
                  <a:lnTo>
                    <a:pt x="2" y="0"/>
                  </a:lnTo>
                  <a:lnTo>
                    <a:pt x="250" y="2"/>
                  </a:lnTo>
                  <a:lnTo>
                    <a:pt x="248" y="130"/>
                  </a:lnTo>
                  <a:close/>
                </a:path>
              </a:pathLst>
            </a:custGeom>
            <a:solidFill>
              <a:srgbClr val="E3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59" name="Freeform 33"/>
            <p:cNvSpPr/>
            <p:nvPr/>
          </p:nvSpPr>
          <p:spPr bwMode="auto">
            <a:xfrm>
              <a:off x="2265" y="796"/>
              <a:ext cx="250" cy="134"/>
            </a:xfrm>
            <a:custGeom>
              <a:avLst/>
              <a:gdLst>
                <a:gd name="T0" fmla="*/ 248 w 250"/>
                <a:gd name="T1" fmla="*/ 132 h 134"/>
                <a:gd name="T2" fmla="*/ 248 w 250"/>
                <a:gd name="T3" fmla="*/ 132 h 134"/>
                <a:gd name="T4" fmla="*/ 2 w 250"/>
                <a:gd name="T5" fmla="*/ 130 h 134"/>
                <a:gd name="T6" fmla="*/ 4 w 250"/>
                <a:gd name="T7" fmla="*/ 2 h 134"/>
                <a:gd name="T8" fmla="*/ 248 w 250"/>
                <a:gd name="T9" fmla="*/ 4 h 134"/>
                <a:gd name="T10" fmla="*/ 246 w 250"/>
                <a:gd name="T11" fmla="*/ 132 h 134"/>
                <a:gd name="T12" fmla="*/ 248 w 250"/>
                <a:gd name="T13" fmla="*/ 132 h 134"/>
                <a:gd name="T14" fmla="*/ 248 w 250"/>
                <a:gd name="T15" fmla="*/ 132 h 134"/>
                <a:gd name="T16" fmla="*/ 248 w 250"/>
                <a:gd name="T17" fmla="*/ 132 h 134"/>
                <a:gd name="T18" fmla="*/ 250 w 250"/>
                <a:gd name="T19" fmla="*/ 132 h 134"/>
                <a:gd name="T20" fmla="*/ 250 w 250"/>
                <a:gd name="T21" fmla="*/ 2 h 134"/>
                <a:gd name="T22" fmla="*/ 0 w 250"/>
                <a:gd name="T23" fmla="*/ 0 h 134"/>
                <a:gd name="T24" fmla="*/ 0 w 250"/>
                <a:gd name="T25" fmla="*/ 132 h 134"/>
                <a:gd name="T26" fmla="*/ 250 w 250"/>
                <a:gd name="T27" fmla="*/ 134 h 134"/>
                <a:gd name="T28" fmla="*/ 250 w 250"/>
                <a:gd name="T29" fmla="*/ 132 h 134"/>
                <a:gd name="T30" fmla="*/ 248 w 250"/>
                <a:gd name="T31" fmla="*/ 132 h 13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50" h="134">
                  <a:moveTo>
                    <a:pt x="248" y="132"/>
                  </a:moveTo>
                  <a:lnTo>
                    <a:pt x="248" y="132"/>
                  </a:lnTo>
                  <a:lnTo>
                    <a:pt x="2" y="130"/>
                  </a:lnTo>
                  <a:lnTo>
                    <a:pt x="4" y="2"/>
                  </a:lnTo>
                  <a:lnTo>
                    <a:pt x="248" y="4"/>
                  </a:lnTo>
                  <a:lnTo>
                    <a:pt x="246" y="132"/>
                  </a:lnTo>
                  <a:lnTo>
                    <a:pt x="248" y="132"/>
                  </a:lnTo>
                  <a:lnTo>
                    <a:pt x="250" y="132"/>
                  </a:lnTo>
                  <a:lnTo>
                    <a:pt x="250" y="2"/>
                  </a:lnTo>
                  <a:lnTo>
                    <a:pt x="0" y="0"/>
                  </a:lnTo>
                  <a:lnTo>
                    <a:pt x="0" y="132"/>
                  </a:lnTo>
                  <a:lnTo>
                    <a:pt x="250" y="134"/>
                  </a:lnTo>
                  <a:lnTo>
                    <a:pt x="250" y="132"/>
                  </a:lnTo>
                  <a:lnTo>
                    <a:pt x="248" y="132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60" name="Freeform 34"/>
            <p:cNvSpPr/>
            <p:nvPr/>
          </p:nvSpPr>
          <p:spPr bwMode="auto">
            <a:xfrm>
              <a:off x="2265" y="800"/>
              <a:ext cx="250" cy="130"/>
            </a:xfrm>
            <a:custGeom>
              <a:avLst/>
              <a:gdLst>
                <a:gd name="T0" fmla="*/ 250 w 250"/>
                <a:gd name="T1" fmla="*/ 130 h 130"/>
                <a:gd name="T2" fmla="*/ 0 w 250"/>
                <a:gd name="T3" fmla="*/ 128 h 130"/>
                <a:gd name="T4" fmla="*/ 0 w 250"/>
                <a:gd name="T5" fmla="*/ 126 h 130"/>
                <a:gd name="T6" fmla="*/ 246 w 250"/>
                <a:gd name="T7" fmla="*/ 128 h 130"/>
                <a:gd name="T8" fmla="*/ 248 w 250"/>
                <a:gd name="T9" fmla="*/ 0 h 130"/>
                <a:gd name="T10" fmla="*/ 250 w 250"/>
                <a:gd name="T11" fmla="*/ 0 h 130"/>
                <a:gd name="T12" fmla="*/ 250 w 250"/>
                <a:gd name="T13" fmla="*/ 130 h 1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50" h="130">
                  <a:moveTo>
                    <a:pt x="250" y="130"/>
                  </a:moveTo>
                  <a:lnTo>
                    <a:pt x="0" y="128"/>
                  </a:lnTo>
                  <a:lnTo>
                    <a:pt x="0" y="126"/>
                  </a:lnTo>
                  <a:lnTo>
                    <a:pt x="246" y="128"/>
                  </a:lnTo>
                  <a:lnTo>
                    <a:pt x="248" y="0"/>
                  </a:lnTo>
                  <a:lnTo>
                    <a:pt x="250" y="0"/>
                  </a:lnTo>
                  <a:lnTo>
                    <a:pt x="25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61" name="Freeform 35"/>
            <p:cNvSpPr/>
            <p:nvPr/>
          </p:nvSpPr>
          <p:spPr bwMode="auto">
            <a:xfrm>
              <a:off x="1974" y="439"/>
              <a:ext cx="1086" cy="339"/>
            </a:xfrm>
            <a:custGeom>
              <a:avLst/>
              <a:gdLst>
                <a:gd name="T0" fmla="*/ 1084 w 1086"/>
                <a:gd name="T1" fmla="*/ 339 h 339"/>
                <a:gd name="T2" fmla="*/ 0 w 1086"/>
                <a:gd name="T3" fmla="*/ 329 h 339"/>
                <a:gd name="T4" fmla="*/ 2 w 1086"/>
                <a:gd name="T5" fmla="*/ 0 h 339"/>
                <a:gd name="T6" fmla="*/ 1086 w 1086"/>
                <a:gd name="T7" fmla="*/ 10 h 339"/>
                <a:gd name="T8" fmla="*/ 1084 w 1086"/>
                <a:gd name="T9" fmla="*/ 339 h 3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86" h="339">
                  <a:moveTo>
                    <a:pt x="1084" y="339"/>
                  </a:moveTo>
                  <a:lnTo>
                    <a:pt x="0" y="329"/>
                  </a:lnTo>
                  <a:lnTo>
                    <a:pt x="2" y="0"/>
                  </a:lnTo>
                  <a:lnTo>
                    <a:pt x="1086" y="10"/>
                  </a:lnTo>
                  <a:lnTo>
                    <a:pt x="1084" y="339"/>
                  </a:lnTo>
                  <a:close/>
                </a:path>
              </a:pathLst>
            </a:custGeom>
            <a:solidFill>
              <a:srgbClr val="E3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62" name="Freeform 36"/>
            <p:cNvSpPr/>
            <p:nvPr/>
          </p:nvSpPr>
          <p:spPr bwMode="auto">
            <a:xfrm>
              <a:off x="1974" y="439"/>
              <a:ext cx="1086" cy="339"/>
            </a:xfrm>
            <a:custGeom>
              <a:avLst/>
              <a:gdLst>
                <a:gd name="T0" fmla="*/ 1084 w 1086"/>
                <a:gd name="T1" fmla="*/ 339 h 339"/>
                <a:gd name="T2" fmla="*/ 0 w 1086"/>
                <a:gd name="T3" fmla="*/ 329 h 339"/>
                <a:gd name="T4" fmla="*/ 2 w 1086"/>
                <a:gd name="T5" fmla="*/ 0 h 339"/>
                <a:gd name="T6" fmla="*/ 1086 w 1086"/>
                <a:gd name="T7" fmla="*/ 10 h 339"/>
                <a:gd name="T8" fmla="*/ 1084 w 1086"/>
                <a:gd name="T9" fmla="*/ 339 h 3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86" h="339">
                  <a:moveTo>
                    <a:pt x="1084" y="339"/>
                  </a:moveTo>
                  <a:lnTo>
                    <a:pt x="0" y="329"/>
                  </a:lnTo>
                  <a:lnTo>
                    <a:pt x="2" y="0"/>
                  </a:lnTo>
                  <a:lnTo>
                    <a:pt x="1086" y="10"/>
                  </a:lnTo>
                  <a:lnTo>
                    <a:pt x="1084" y="3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63" name="Freeform 37"/>
            <p:cNvSpPr/>
            <p:nvPr/>
          </p:nvSpPr>
          <p:spPr bwMode="auto">
            <a:xfrm>
              <a:off x="1968" y="435"/>
              <a:ext cx="1098" cy="347"/>
            </a:xfrm>
            <a:custGeom>
              <a:avLst/>
              <a:gdLst>
                <a:gd name="T0" fmla="*/ 1090 w 1098"/>
                <a:gd name="T1" fmla="*/ 343 h 347"/>
                <a:gd name="T2" fmla="*/ 1090 w 1098"/>
                <a:gd name="T3" fmla="*/ 337 h 347"/>
                <a:gd name="T4" fmla="*/ 10 w 1098"/>
                <a:gd name="T5" fmla="*/ 329 h 347"/>
                <a:gd name="T6" fmla="*/ 14 w 1098"/>
                <a:gd name="T7" fmla="*/ 10 h 347"/>
                <a:gd name="T8" fmla="*/ 1086 w 1098"/>
                <a:gd name="T9" fmla="*/ 18 h 347"/>
                <a:gd name="T10" fmla="*/ 1084 w 1098"/>
                <a:gd name="T11" fmla="*/ 343 h 347"/>
                <a:gd name="T12" fmla="*/ 1090 w 1098"/>
                <a:gd name="T13" fmla="*/ 343 h 347"/>
                <a:gd name="T14" fmla="*/ 1090 w 1098"/>
                <a:gd name="T15" fmla="*/ 337 h 347"/>
                <a:gd name="T16" fmla="*/ 1090 w 1098"/>
                <a:gd name="T17" fmla="*/ 343 h 347"/>
                <a:gd name="T18" fmla="*/ 1094 w 1098"/>
                <a:gd name="T19" fmla="*/ 343 h 347"/>
                <a:gd name="T20" fmla="*/ 1098 w 1098"/>
                <a:gd name="T21" fmla="*/ 8 h 347"/>
                <a:gd name="T22" fmla="*/ 2 w 1098"/>
                <a:gd name="T23" fmla="*/ 0 h 347"/>
                <a:gd name="T24" fmla="*/ 0 w 1098"/>
                <a:gd name="T25" fmla="*/ 339 h 347"/>
                <a:gd name="T26" fmla="*/ 1094 w 1098"/>
                <a:gd name="T27" fmla="*/ 347 h 347"/>
                <a:gd name="T28" fmla="*/ 1094 w 1098"/>
                <a:gd name="T29" fmla="*/ 343 h 347"/>
                <a:gd name="T30" fmla="*/ 1090 w 1098"/>
                <a:gd name="T31" fmla="*/ 343 h 34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098" h="347">
                  <a:moveTo>
                    <a:pt x="1090" y="343"/>
                  </a:moveTo>
                  <a:lnTo>
                    <a:pt x="1090" y="337"/>
                  </a:lnTo>
                  <a:lnTo>
                    <a:pt x="10" y="329"/>
                  </a:lnTo>
                  <a:lnTo>
                    <a:pt x="14" y="10"/>
                  </a:lnTo>
                  <a:lnTo>
                    <a:pt x="1086" y="18"/>
                  </a:lnTo>
                  <a:lnTo>
                    <a:pt x="1084" y="343"/>
                  </a:lnTo>
                  <a:lnTo>
                    <a:pt x="1090" y="343"/>
                  </a:lnTo>
                  <a:lnTo>
                    <a:pt x="1090" y="337"/>
                  </a:lnTo>
                  <a:lnTo>
                    <a:pt x="1090" y="343"/>
                  </a:lnTo>
                  <a:lnTo>
                    <a:pt x="1094" y="343"/>
                  </a:lnTo>
                  <a:lnTo>
                    <a:pt x="1098" y="8"/>
                  </a:lnTo>
                  <a:lnTo>
                    <a:pt x="2" y="0"/>
                  </a:lnTo>
                  <a:lnTo>
                    <a:pt x="0" y="339"/>
                  </a:lnTo>
                  <a:lnTo>
                    <a:pt x="1094" y="347"/>
                  </a:lnTo>
                  <a:lnTo>
                    <a:pt x="1094" y="343"/>
                  </a:lnTo>
                  <a:lnTo>
                    <a:pt x="1090" y="343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64" name="Freeform 38"/>
            <p:cNvSpPr/>
            <p:nvPr/>
          </p:nvSpPr>
          <p:spPr bwMode="auto">
            <a:xfrm>
              <a:off x="1968" y="435"/>
              <a:ext cx="1098" cy="347"/>
            </a:xfrm>
            <a:custGeom>
              <a:avLst/>
              <a:gdLst>
                <a:gd name="T0" fmla="*/ 1090 w 1098"/>
                <a:gd name="T1" fmla="*/ 343 h 347"/>
                <a:gd name="T2" fmla="*/ 1090 w 1098"/>
                <a:gd name="T3" fmla="*/ 337 h 347"/>
                <a:gd name="T4" fmla="*/ 10 w 1098"/>
                <a:gd name="T5" fmla="*/ 329 h 347"/>
                <a:gd name="T6" fmla="*/ 14 w 1098"/>
                <a:gd name="T7" fmla="*/ 10 h 347"/>
                <a:gd name="T8" fmla="*/ 1086 w 1098"/>
                <a:gd name="T9" fmla="*/ 18 h 347"/>
                <a:gd name="T10" fmla="*/ 1084 w 1098"/>
                <a:gd name="T11" fmla="*/ 343 h 347"/>
                <a:gd name="T12" fmla="*/ 1090 w 1098"/>
                <a:gd name="T13" fmla="*/ 343 h 347"/>
                <a:gd name="T14" fmla="*/ 1090 w 1098"/>
                <a:gd name="T15" fmla="*/ 337 h 347"/>
                <a:gd name="T16" fmla="*/ 1090 w 1098"/>
                <a:gd name="T17" fmla="*/ 343 h 347"/>
                <a:gd name="T18" fmla="*/ 1094 w 1098"/>
                <a:gd name="T19" fmla="*/ 343 h 347"/>
                <a:gd name="T20" fmla="*/ 1098 w 1098"/>
                <a:gd name="T21" fmla="*/ 8 h 347"/>
                <a:gd name="T22" fmla="*/ 2 w 1098"/>
                <a:gd name="T23" fmla="*/ 0 h 347"/>
                <a:gd name="T24" fmla="*/ 0 w 1098"/>
                <a:gd name="T25" fmla="*/ 339 h 347"/>
                <a:gd name="T26" fmla="*/ 1094 w 1098"/>
                <a:gd name="T27" fmla="*/ 347 h 347"/>
                <a:gd name="T28" fmla="*/ 1094 w 1098"/>
                <a:gd name="T29" fmla="*/ 343 h 347"/>
                <a:gd name="T30" fmla="*/ 1090 w 1098"/>
                <a:gd name="T31" fmla="*/ 343 h 34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098" h="347">
                  <a:moveTo>
                    <a:pt x="1090" y="343"/>
                  </a:moveTo>
                  <a:lnTo>
                    <a:pt x="1090" y="337"/>
                  </a:lnTo>
                  <a:lnTo>
                    <a:pt x="10" y="329"/>
                  </a:lnTo>
                  <a:lnTo>
                    <a:pt x="14" y="10"/>
                  </a:lnTo>
                  <a:lnTo>
                    <a:pt x="1086" y="18"/>
                  </a:lnTo>
                  <a:lnTo>
                    <a:pt x="1084" y="343"/>
                  </a:lnTo>
                  <a:lnTo>
                    <a:pt x="1090" y="343"/>
                  </a:lnTo>
                  <a:lnTo>
                    <a:pt x="1090" y="337"/>
                  </a:lnTo>
                  <a:lnTo>
                    <a:pt x="1090" y="343"/>
                  </a:lnTo>
                  <a:lnTo>
                    <a:pt x="1094" y="343"/>
                  </a:lnTo>
                  <a:lnTo>
                    <a:pt x="1098" y="8"/>
                  </a:lnTo>
                  <a:lnTo>
                    <a:pt x="2" y="0"/>
                  </a:lnTo>
                  <a:lnTo>
                    <a:pt x="0" y="339"/>
                  </a:lnTo>
                  <a:lnTo>
                    <a:pt x="1094" y="347"/>
                  </a:lnTo>
                  <a:lnTo>
                    <a:pt x="1094" y="343"/>
                  </a:lnTo>
                  <a:lnTo>
                    <a:pt x="1090" y="34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65" name="Freeform 39"/>
            <p:cNvSpPr/>
            <p:nvPr/>
          </p:nvSpPr>
          <p:spPr bwMode="auto">
            <a:xfrm>
              <a:off x="1974" y="449"/>
              <a:ext cx="1092" cy="333"/>
            </a:xfrm>
            <a:custGeom>
              <a:avLst/>
              <a:gdLst>
                <a:gd name="T0" fmla="*/ 1088 w 1092"/>
                <a:gd name="T1" fmla="*/ 333 h 333"/>
                <a:gd name="T2" fmla="*/ 0 w 1092"/>
                <a:gd name="T3" fmla="*/ 325 h 333"/>
                <a:gd name="T4" fmla="*/ 0 w 1092"/>
                <a:gd name="T5" fmla="*/ 315 h 333"/>
                <a:gd name="T6" fmla="*/ 1078 w 1092"/>
                <a:gd name="T7" fmla="*/ 323 h 333"/>
                <a:gd name="T8" fmla="*/ 1080 w 1092"/>
                <a:gd name="T9" fmla="*/ 0 h 333"/>
                <a:gd name="T10" fmla="*/ 1092 w 1092"/>
                <a:gd name="T11" fmla="*/ 0 h 333"/>
                <a:gd name="T12" fmla="*/ 1088 w 1092"/>
                <a:gd name="T13" fmla="*/ 333 h 3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92" h="333">
                  <a:moveTo>
                    <a:pt x="1088" y="333"/>
                  </a:moveTo>
                  <a:lnTo>
                    <a:pt x="0" y="325"/>
                  </a:lnTo>
                  <a:lnTo>
                    <a:pt x="0" y="315"/>
                  </a:lnTo>
                  <a:lnTo>
                    <a:pt x="1078" y="323"/>
                  </a:lnTo>
                  <a:lnTo>
                    <a:pt x="1080" y="0"/>
                  </a:lnTo>
                  <a:lnTo>
                    <a:pt x="1092" y="0"/>
                  </a:lnTo>
                  <a:lnTo>
                    <a:pt x="1088" y="3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66" name="Freeform 40"/>
            <p:cNvSpPr/>
            <p:nvPr/>
          </p:nvSpPr>
          <p:spPr bwMode="auto">
            <a:xfrm>
              <a:off x="2001" y="530"/>
              <a:ext cx="64" cy="50"/>
            </a:xfrm>
            <a:custGeom>
              <a:avLst/>
              <a:gdLst>
                <a:gd name="T0" fmla="*/ 64 w 32"/>
                <a:gd name="T1" fmla="*/ 50 h 25"/>
                <a:gd name="T2" fmla="*/ 0 w 32"/>
                <a:gd name="T3" fmla="*/ 48 h 25"/>
                <a:gd name="T4" fmla="*/ 0 w 32"/>
                <a:gd name="T5" fmla="*/ 10 h 25"/>
                <a:gd name="T6" fmla="*/ 12 w 32"/>
                <a:gd name="T7" fmla="*/ 0 h 25"/>
                <a:gd name="T8" fmla="*/ 64 w 32"/>
                <a:gd name="T9" fmla="*/ 0 h 25"/>
                <a:gd name="T10" fmla="*/ 64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32" y="25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2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67" name="Freeform 41"/>
            <p:cNvSpPr>
              <a:spLocks noEditPoints="1"/>
            </p:cNvSpPr>
            <p:nvPr/>
          </p:nvSpPr>
          <p:spPr bwMode="auto">
            <a:xfrm>
              <a:off x="1999" y="528"/>
              <a:ext cx="70" cy="52"/>
            </a:xfrm>
            <a:custGeom>
              <a:avLst/>
              <a:gdLst>
                <a:gd name="T0" fmla="*/ 62 w 35"/>
                <a:gd name="T1" fmla="*/ 0 h 26"/>
                <a:gd name="T2" fmla="*/ 8 w 35"/>
                <a:gd name="T3" fmla="*/ 0 h 26"/>
                <a:gd name="T4" fmla="*/ 0 w 35"/>
                <a:gd name="T5" fmla="*/ 8 h 26"/>
                <a:gd name="T6" fmla="*/ 0 w 35"/>
                <a:gd name="T7" fmla="*/ 42 h 26"/>
                <a:gd name="T8" fmla="*/ 8 w 35"/>
                <a:gd name="T9" fmla="*/ 52 h 26"/>
                <a:gd name="T10" fmla="*/ 62 w 35"/>
                <a:gd name="T11" fmla="*/ 52 h 26"/>
                <a:gd name="T12" fmla="*/ 70 w 35"/>
                <a:gd name="T13" fmla="*/ 44 h 26"/>
                <a:gd name="T14" fmla="*/ 70 w 35"/>
                <a:gd name="T15" fmla="*/ 8 h 26"/>
                <a:gd name="T16" fmla="*/ 62 w 35"/>
                <a:gd name="T17" fmla="*/ 0 h 26"/>
                <a:gd name="T18" fmla="*/ 12 w 35"/>
                <a:gd name="T19" fmla="*/ 4 h 26"/>
                <a:gd name="T20" fmla="*/ 56 w 35"/>
                <a:gd name="T21" fmla="*/ 4 h 26"/>
                <a:gd name="T22" fmla="*/ 64 w 35"/>
                <a:gd name="T23" fmla="*/ 14 h 26"/>
                <a:gd name="T24" fmla="*/ 64 w 35"/>
                <a:gd name="T25" fmla="*/ 40 h 26"/>
                <a:gd name="T26" fmla="*/ 56 w 35"/>
                <a:gd name="T27" fmla="*/ 50 h 26"/>
                <a:gd name="T28" fmla="*/ 12 w 35"/>
                <a:gd name="T29" fmla="*/ 50 h 26"/>
                <a:gd name="T30" fmla="*/ 4 w 35"/>
                <a:gd name="T31" fmla="*/ 40 h 26"/>
                <a:gd name="T32" fmla="*/ 4 w 35"/>
                <a:gd name="T33" fmla="*/ 12 h 26"/>
                <a:gd name="T34" fmla="*/ 12 w 35"/>
                <a:gd name="T35" fmla="*/ 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6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4" y="24"/>
                    <a:pt x="35" y="22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2"/>
                    <a:pt x="33" y="0"/>
                    <a:pt x="31" y="0"/>
                  </a:cubicBezTo>
                  <a:close/>
                  <a:moveTo>
                    <a:pt x="6" y="2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2" y="4"/>
                    <a:pt x="32" y="7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0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4" y="2"/>
                    <a:pt x="6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68" name="Freeform 42"/>
            <p:cNvSpPr/>
            <p:nvPr/>
          </p:nvSpPr>
          <p:spPr bwMode="auto">
            <a:xfrm>
              <a:off x="2085" y="530"/>
              <a:ext cx="63" cy="50"/>
            </a:xfrm>
            <a:custGeom>
              <a:avLst/>
              <a:gdLst>
                <a:gd name="T0" fmla="*/ 63 w 32"/>
                <a:gd name="T1" fmla="*/ 50 h 25"/>
                <a:gd name="T2" fmla="*/ 0 w 32"/>
                <a:gd name="T3" fmla="*/ 50 h 25"/>
                <a:gd name="T4" fmla="*/ 0 w 32"/>
                <a:gd name="T5" fmla="*/ 12 h 25"/>
                <a:gd name="T6" fmla="*/ 12 w 32"/>
                <a:gd name="T7" fmla="*/ 0 h 25"/>
                <a:gd name="T8" fmla="*/ 63 w 32"/>
                <a:gd name="T9" fmla="*/ 0 h 25"/>
                <a:gd name="T10" fmla="*/ 63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32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2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69" name="Freeform 43"/>
            <p:cNvSpPr>
              <a:spLocks noEditPoints="1"/>
            </p:cNvSpPr>
            <p:nvPr/>
          </p:nvSpPr>
          <p:spPr bwMode="auto">
            <a:xfrm>
              <a:off x="2083" y="528"/>
              <a:ext cx="67" cy="54"/>
            </a:xfrm>
            <a:custGeom>
              <a:avLst/>
              <a:gdLst>
                <a:gd name="T0" fmla="*/ 61 w 34"/>
                <a:gd name="T1" fmla="*/ 0 h 27"/>
                <a:gd name="T2" fmla="*/ 8 w 34"/>
                <a:gd name="T3" fmla="*/ 0 h 27"/>
                <a:gd name="T4" fmla="*/ 0 w 34"/>
                <a:gd name="T5" fmla="*/ 8 h 27"/>
                <a:gd name="T6" fmla="*/ 0 w 34"/>
                <a:gd name="T7" fmla="*/ 44 h 27"/>
                <a:gd name="T8" fmla="*/ 6 w 34"/>
                <a:gd name="T9" fmla="*/ 52 h 27"/>
                <a:gd name="T10" fmla="*/ 59 w 34"/>
                <a:gd name="T11" fmla="*/ 54 h 27"/>
                <a:gd name="T12" fmla="*/ 67 w 34"/>
                <a:gd name="T13" fmla="*/ 44 h 27"/>
                <a:gd name="T14" fmla="*/ 67 w 34"/>
                <a:gd name="T15" fmla="*/ 10 h 27"/>
                <a:gd name="T16" fmla="*/ 61 w 34"/>
                <a:gd name="T17" fmla="*/ 0 h 27"/>
                <a:gd name="T18" fmla="*/ 12 w 34"/>
                <a:gd name="T19" fmla="*/ 4 h 27"/>
                <a:gd name="T20" fmla="*/ 55 w 34"/>
                <a:gd name="T21" fmla="*/ 4 h 27"/>
                <a:gd name="T22" fmla="*/ 61 w 34"/>
                <a:gd name="T23" fmla="*/ 14 h 27"/>
                <a:gd name="T24" fmla="*/ 61 w 34"/>
                <a:gd name="T25" fmla="*/ 42 h 27"/>
                <a:gd name="T26" fmla="*/ 55 w 34"/>
                <a:gd name="T27" fmla="*/ 50 h 27"/>
                <a:gd name="T28" fmla="*/ 10 w 34"/>
                <a:gd name="T29" fmla="*/ 50 h 27"/>
                <a:gd name="T30" fmla="*/ 4 w 34"/>
                <a:gd name="T31" fmla="*/ 40 h 27"/>
                <a:gd name="T32" fmla="*/ 4 w 34"/>
                <a:gd name="T33" fmla="*/ 14 h 27"/>
                <a:gd name="T34" fmla="*/ 12 w 34"/>
                <a:gd name="T35" fmla="*/ 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1" y="26"/>
                    <a:pt x="3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4" y="25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3" y="0"/>
                    <a:pt x="31" y="0"/>
                  </a:cubicBezTo>
                  <a:close/>
                  <a:moveTo>
                    <a:pt x="6" y="2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1" y="4"/>
                    <a:pt x="31" y="7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3"/>
                    <a:pt x="30" y="25"/>
                    <a:pt x="28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2" y="23"/>
                    <a:pt x="2" y="2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3" y="2"/>
                    <a:pt x="6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70" name="Freeform 44"/>
            <p:cNvSpPr/>
            <p:nvPr/>
          </p:nvSpPr>
          <p:spPr bwMode="auto">
            <a:xfrm>
              <a:off x="2166" y="530"/>
              <a:ext cx="65" cy="50"/>
            </a:xfrm>
            <a:custGeom>
              <a:avLst/>
              <a:gdLst>
                <a:gd name="T0" fmla="*/ 63 w 33"/>
                <a:gd name="T1" fmla="*/ 50 h 25"/>
                <a:gd name="T2" fmla="*/ 0 w 33"/>
                <a:gd name="T3" fmla="*/ 50 h 25"/>
                <a:gd name="T4" fmla="*/ 0 w 33"/>
                <a:gd name="T5" fmla="*/ 12 h 25"/>
                <a:gd name="T6" fmla="*/ 12 w 33"/>
                <a:gd name="T7" fmla="*/ 0 h 25"/>
                <a:gd name="T8" fmla="*/ 65 w 33"/>
                <a:gd name="T9" fmla="*/ 2 h 25"/>
                <a:gd name="T10" fmla="*/ 63 w 33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32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3"/>
                    <a:pt x="3" y="0"/>
                    <a:pt x="6" y="0"/>
                  </a:cubicBezTo>
                  <a:cubicBezTo>
                    <a:pt x="33" y="1"/>
                    <a:pt x="33" y="1"/>
                    <a:pt x="33" y="1"/>
                  </a:cubicBezTo>
                  <a:lnTo>
                    <a:pt x="32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71" name="Freeform 45"/>
            <p:cNvSpPr>
              <a:spLocks noEditPoints="1"/>
            </p:cNvSpPr>
            <p:nvPr/>
          </p:nvSpPr>
          <p:spPr bwMode="auto">
            <a:xfrm>
              <a:off x="2164" y="528"/>
              <a:ext cx="69" cy="54"/>
            </a:xfrm>
            <a:custGeom>
              <a:avLst/>
              <a:gdLst>
                <a:gd name="T0" fmla="*/ 61 w 35"/>
                <a:gd name="T1" fmla="*/ 0 h 27"/>
                <a:gd name="T2" fmla="*/ 8 w 35"/>
                <a:gd name="T3" fmla="*/ 0 h 27"/>
                <a:gd name="T4" fmla="*/ 2 w 35"/>
                <a:gd name="T5" fmla="*/ 10 h 27"/>
                <a:gd name="T6" fmla="*/ 0 w 35"/>
                <a:gd name="T7" fmla="*/ 44 h 27"/>
                <a:gd name="T8" fmla="*/ 8 w 35"/>
                <a:gd name="T9" fmla="*/ 54 h 27"/>
                <a:gd name="T10" fmla="*/ 61 w 35"/>
                <a:gd name="T11" fmla="*/ 54 h 27"/>
                <a:gd name="T12" fmla="*/ 69 w 35"/>
                <a:gd name="T13" fmla="*/ 44 h 27"/>
                <a:gd name="T14" fmla="*/ 69 w 35"/>
                <a:gd name="T15" fmla="*/ 10 h 27"/>
                <a:gd name="T16" fmla="*/ 61 w 35"/>
                <a:gd name="T17" fmla="*/ 0 h 27"/>
                <a:gd name="T18" fmla="*/ 12 w 35"/>
                <a:gd name="T19" fmla="*/ 4 h 27"/>
                <a:gd name="T20" fmla="*/ 55 w 35"/>
                <a:gd name="T21" fmla="*/ 6 h 27"/>
                <a:gd name="T22" fmla="*/ 63 w 35"/>
                <a:gd name="T23" fmla="*/ 14 h 27"/>
                <a:gd name="T24" fmla="*/ 63 w 35"/>
                <a:gd name="T25" fmla="*/ 42 h 27"/>
                <a:gd name="T26" fmla="*/ 55 w 35"/>
                <a:gd name="T27" fmla="*/ 50 h 27"/>
                <a:gd name="T28" fmla="*/ 12 w 35"/>
                <a:gd name="T29" fmla="*/ 50 h 27"/>
                <a:gd name="T30" fmla="*/ 4 w 35"/>
                <a:gd name="T31" fmla="*/ 42 h 27"/>
                <a:gd name="T32" fmla="*/ 4 w 35"/>
                <a:gd name="T33" fmla="*/ 14 h 27"/>
                <a:gd name="T34" fmla="*/ 12 w 35"/>
                <a:gd name="T35" fmla="*/ 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1" y="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3" y="27"/>
                    <a:pt x="35" y="25"/>
                    <a:pt x="35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3"/>
                    <a:pt x="33" y="0"/>
                    <a:pt x="31" y="0"/>
                  </a:cubicBezTo>
                  <a:close/>
                  <a:moveTo>
                    <a:pt x="6" y="2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31" y="3"/>
                    <a:pt x="32" y="5"/>
                    <a:pt x="32" y="7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1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4" y="2"/>
                    <a:pt x="6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72" name="Freeform 46"/>
            <p:cNvSpPr/>
            <p:nvPr/>
          </p:nvSpPr>
          <p:spPr bwMode="auto">
            <a:xfrm>
              <a:off x="2249" y="532"/>
              <a:ext cx="64" cy="50"/>
            </a:xfrm>
            <a:custGeom>
              <a:avLst/>
              <a:gdLst>
                <a:gd name="T0" fmla="*/ 64 w 32"/>
                <a:gd name="T1" fmla="*/ 50 h 25"/>
                <a:gd name="T2" fmla="*/ 0 w 32"/>
                <a:gd name="T3" fmla="*/ 48 h 25"/>
                <a:gd name="T4" fmla="*/ 0 w 32"/>
                <a:gd name="T5" fmla="*/ 10 h 25"/>
                <a:gd name="T6" fmla="*/ 12 w 32"/>
                <a:gd name="T7" fmla="*/ 0 h 25"/>
                <a:gd name="T8" fmla="*/ 64 w 32"/>
                <a:gd name="T9" fmla="*/ 0 h 25"/>
                <a:gd name="T10" fmla="*/ 64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32" y="25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5"/>
                    <a:pt x="32" y="25"/>
                    <a:pt x="32" y="25"/>
                  </a:cubicBezTo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73" name="Freeform 47"/>
            <p:cNvSpPr>
              <a:spLocks noEditPoints="1"/>
            </p:cNvSpPr>
            <p:nvPr/>
          </p:nvSpPr>
          <p:spPr bwMode="auto">
            <a:xfrm>
              <a:off x="2247" y="530"/>
              <a:ext cx="70" cy="52"/>
            </a:xfrm>
            <a:custGeom>
              <a:avLst/>
              <a:gdLst>
                <a:gd name="T0" fmla="*/ 62 w 35"/>
                <a:gd name="T1" fmla="*/ 0 h 26"/>
                <a:gd name="T2" fmla="*/ 8 w 35"/>
                <a:gd name="T3" fmla="*/ 0 h 26"/>
                <a:gd name="T4" fmla="*/ 0 w 35"/>
                <a:gd name="T5" fmla="*/ 8 h 26"/>
                <a:gd name="T6" fmla="*/ 0 w 35"/>
                <a:gd name="T7" fmla="*/ 44 h 26"/>
                <a:gd name="T8" fmla="*/ 8 w 35"/>
                <a:gd name="T9" fmla="*/ 52 h 26"/>
                <a:gd name="T10" fmla="*/ 62 w 35"/>
                <a:gd name="T11" fmla="*/ 52 h 26"/>
                <a:gd name="T12" fmla="*/ 70 w 35"/>
                <a:gd name="T13" fmla="*/ 44 h 26"/>
                <a:gd name="T14" fmla="*/ 70 w 35"/>
                <a:gd name="T15" fmla="*/ 8 h 26"/>
                <a:gd name="T16" fmla="*/ 62 w 35"/>
                <a:gd name="T17" fmla="*/ 0 h 26"/>
                <a:gd name="T18" fmla="*/ 12 w 35"/>
                <a:gd name="T19" fmla="*/ 4 h 26"/>
                <a:gd name="T20" fmla="*/ 56 w 35"/>
                <a:gd name="T21" fmla="*/ 4 h 26"/>
                <a:gd name="T22" fmla="*/ 64 w 35"/>
                <a:gd name="T23" fmla="*/ 14 h 26"/>
                <a:gd name="T24" fmla="*/ 64 w 35"/>
                <a:gd name="T25" fmla="*/ 40 h 26"/>
                <a:gd name="T26" fmla="*/ 56 w 35"/>
                <a:gd name="T27" fmla="*/ 50 h 26"/>
                <a:gd name="T28" fmla="*/ 12 w 35"/>
                <a:gd name="T29" fmla="*/ 50 h 26"/>
                <a:gd name="T30" fmla="*/ 4 w 35"/>
                <a:gd name="T31" fmla="*/ 40 h 26"/>
                <a:gd name="T32" fmla="*/ 4 w 35"/>
                <a:gd name="T33" fmla="*/ 12 h 26"/>
                <a:gd name="T34" fmla="*/ 12 w 35"/>
                <a:gd name="T35" fmla="*/ 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6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5" y="24"/>
                    <a:pt x="35" y="22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2"/>
                    <a:pt x="33" y="0"/>
                    <a:pt x="31" y="0"/>
                  </a:cubicBezTo>
                  <a:moveTo>
                    <a:pt x="6" y="2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2" y="4"/>
                    <a:pt x="32" y="7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0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4" y="2"/>
                    <a:pt x="6" y="2"/>
                  </a:cubicBezTo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74" name="Freeform 48"/>
            <p:cNvSpPr/>
            <p:nvPr/>
          </p:nvSpPr>
          <p:spPr bwMode="auto">
            <a:xfrm>
              <a:off x="2333" y="532"/>
              <a:ext cx="63" cy="50"/>
            </a:xfrm>
            <a:custGeom>
              <a:avLst/>
              <a:gdLst>
                <a:gd name="T0" fmla="*/ 63 w 32"/>
                <a:gd name="T1" fmla="*/ 50 h 25"/>
                <a:gd name="T2" fmla="*/ 0 w 32"/>
                <a:gd name="T3" fmla="*/ 50 h 25"/>
                <a:gd name="T4" fmla="*/ 0 w 32"/>
                <a:gd name="T5" fmla="*/ 12 h 25"/>
                <a:gd name="T6" fmla="*/ 12 w 32"/>
                <a:gd name="T7" fmla="*/ 0 h 25"/>
                <a:gd name="T8" fmla="*/ 63 w 32"/>
                <a:gd name="T9" fmla="*/ 0 h 25"/>
                <a:gd name="T10" fmla="*/ 63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32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5"/>
                    <a:pt x="32" y="25"/>
                    <a:pt x="32" y="25"/>
                  </a:cubicBezTo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75" name="Freeform 49"/>
            <p:cNvSpPr>
              <a:spLocks noEditPoints="1"/>
            </p:cNvSpPr>
            <p:nvPr/>
          </p:nvSpPr>
          <p:spPr bwMode="auto">
            <a:xfrm>
              <a:off x="2331" y="530"/>
              <a:ext cx="67" cy="53"/>
            </a:xfrm>
            <a:custGeom>
              <a:avLst/>
              <a:gdLst>
                <a:gd name="T0" fmla="*/ 61 w 34"/>
                <a:gd name="T1" fmla="*/ 0 h 27"/>
                <a:gd name="T2" fmla="*/ 8 w 34"/>
                <a:gd name="T3" fmla="*/ 0 h 27"/>
                <a:gd name="T4" fmla="*/ 0 w 34"/>
                <a:gd name="T5" fmla="*/ 8 h 27"/>
                <a:gd name="T6" fmla="*/ 0 w 34"/>
                <a:gd name="T7" fmla="*/ 43 h 27"/>
                <a:gd name="T8" fmla="*/ 8 w 34"/>
                <a:gd name="T9" fmla="*/ 51 h 27"/>
                <a:gd name="T10" fmla="*/ 59 w 34"/>
                <a:gd name="T11" fmla="*/ 53 h 27"/>
                <a:gd name="T12" fmla="*/ 67 w 34"/>
                <a:gd name="T13" fmla="*/ 43 h 27"/>
                <a:gd name="T14" fmla="*/ 67 w 34"/>
                <a:gd name="T15" fmla="*/ 10 h 27"/>
                <a:gd name="T16" fmla="*/ 61 w 34"/>
                <a:gd name="T17" fmla="*/ 0 h 27"/>
                <a:gd name="T18" fmla="*/ 12 w 34"/>
                <a:gd name="T19" fmla="*/ 4 h 27"/>
                <a:gd name="T20" fmla="*/ 55 w 34"/>
                <a:gd name="T21" fmla="*/ 4 h 27"/>
                <a:gd name="T22" fmla="*/ 63 w 34"/>
                <a:gd name="T23" fmla="*/ 14 h 27"/>
                <a:gd name="T24" fmla="*/ 61 w 34"/>
                <a:gd name="T25" fmla="*/ 41 h 27"/>
                <a:gd name="T26" fmla="*/ 55 w 34"/>
                <a:gd name="T27" fmla="*/ 49 h 27"/>
                <a:gd name="T28" fmla="*/ 10 w 34"/>
                <a:gd name="T29" fmla="*/ 49 h 27"/>
                <a:gd name="T30" fmla="*/ 4 w 34"/>
                <a:gd name="T31" fmla="*/ 39 h 27"/>
                <a:gd name="T32" fmla="*/ 4 w 34"/>
                <a:gd name="T33" fmla="*/ 14 h 27"/>
                <a:gd name="T34" fmla="*/ 12 w 34"/>
                <a:gd name="T35" fmla="*/ 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1" y="26"/>
                    <a:pt x="4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4" y="25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3" y="0"/>
                    <a:pt x="31" y="0"/>
                  </a:cubicBezTo>
                  <a:moveTo>
                    <a:pt x="6" y="2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2" y="4"/>
                    <a:pt x="32" y="7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3"/>
                    <a:pt x="30" y="25"/>
                    <a:pt x="28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2" y="23"/>
                    <a:pt x="2" y="2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4" y="2"/>
                    <a:pt x="6" y="2"/>
                  </a:cubicBezTo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76" name="Freeform 50"/>
            <p:cNvSpPr/>
            <p:nvPr/>
          </p:nvSpPr>
          <p:spPr bwMode="auto">
            <a:xfrm>
              <a:off x="2414" y="532"/>
              <a:ext cx="65" cy="50"/>
            </a:xfrm>
            <a:custGeom>
              <a:avLst/>
              <a:gdLst>
                <a:gd name="T0" fmla="*/ 63 w 33"/>
                <a:gd name="T1" fmla="*/ 50 h 25"/>
                <a:gd name="T2" fmla="*/ 0 w 33"/>
                <a:gd name="T3" fmla="*/ 50 h 25"/>
                <a:gd name="T4" fmla="*/ 2 w 33"/>
                <a:gd name="T5" fmla="*/ 12 h 25"/>
                <a:gd name="T6" fmla="*/ 12 w 33"/>
                <a:gd name="T7" fmla="*/ 0 h 25"/>
                <a:gd name="T8" fmla="*/ 65 w 33"/>
                <a:gd name="T9" fmla="*/ 2 h 25"/>
                <a:gd name="T10" fmla="*/ 63 w 33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32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3"/>
                    <a:pt x="3" y="0"/>
                    <a:pt x="6" y="0"/>
                  </a:cubicBezTo>
                  <a:cubicBezTo>
                    <a:pt x="33" y="1"/>
                    <a:pt x="33" y="1"/>
                    <a:pt x="33" y="1"/>
                  </a:cubicBezTo>
                  <a:lnTo>
                    <a:pt x="32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77" name="Freeform 51"/>
            <p:cNvSpPr>
              <a:spLocks noEditPoints="1"/>
            </p:cNvSpPr>
            <p:nvPr/>
          </p:nvSpPr>
          <p:spPr bwMode="auto">
            <a:xfrm>
              <a:off x="2412" y="530"/>
              <a:ext cx="69" cy="53"/>
            </a:xfrm>
            <a:custGeom>
              <a:avLst/>
              <a:gdLst>
                <a:gd name="T0" fmla="*/ 61 w 35"/>
                <a:gd name="T1" fmla="*/ 0 h 27"/>
                <a:gd name="T2" fmla="*/ 8 w 35"/>
                <a:gd name="T3" fmla="*/ 0 h 27"/>
                <a:gd name="T4" fmla="*/ 2 w 35"/>
                <a:gd name="T5" fmla="*/ 10 h 27"/>
                <a:gd name="T6" fmla="*/ 0 w 35"/>
                <a:gd name="T7" fmla="*/ 43 h 27"/>
                <a:gd name="T8" fmla="*/ 8 w 35"/>
                <a:gd name="T9" fmla="*/ 53 h 27"/>
                <a:gd name="T10" fmla="*/ 61 w 35"/>
                <a:gd name="T11" fmla="*/ 53 h 27"/>
                <a:gd name="T12" fmla="*/ 69 w 35"/>
                <a:gd name="T13" fmla="*/ 43 h 27"/>
                <a:gd name="T14" fmla="*/ 69 w 35"/>
                <a:gd name="T15" fmla="*/ 10 h 27"/>
                <a:gd name="T16" fmla="*/ 61 w 35"/>
                <a:gd name="T17" fmla="*/ 0 h 27"/>
                <a:gd name="T18" fmla="*/ 12 w 35"/>
                <a:gd name="T19" fmla="*/ 4 h 27"/>
                <a:gd name="T20" fmla="*/ 55 w 35"/>
                <a:gd name="T21" fmla="*/ 6 h 27"/>
                <a:gd name="T22" fmla="*/ 63 w 35"/>
                <a:gd name="T23" fmla="*/ 14 h 27"/>
                <a:gd name="T24" fmla="*/ 63 w 35"/>
                <a:gd name="T25" fmla="*/ 41 h 27"/>
                <a:gd name="T26" fmla="*/ 55 w 35"/>
                <a:gd name="T27" fmla="*/ 49 h 27"/>
                <a:gd name="T28" fmla="*/ 12 w 35"/>
                <a:gd name="T29" fmla="*/ 49 h 27"/>
                <a:gd name="T30" fmla="*/ 4 w 35"/>
                <a:gd name="T31" fmla="*/ 41 h 27"/>
                <a:gd name="T32" fmla="*/ 4 w 35"/>
                <a:gd name="T33" fmla="*/ 14 h 27"/>
                <a:gd name="T34" fmla="*/ 12 w 35"/>
                <a:gd name="T35" fmla="*/ 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1" y="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3" y="27"/>
                    <a:pt x="35" y="25"/>
                    <a:pt x="35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3"/>
                    <a:pt x="33" y="0"/>
                    <a:pt x="31" y="0"/>
                  </a:cubicBezTo>
                  <a:close/>
                  <a:moveTo>
                    <a:pt x="6" y="2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31" y="3"/>
                    <a:pt x="32" y="5"/>
                    <a:pt x="32" y="7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1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4" y="2"/>
                    <a:pt x="6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78" name="Freeform 52"/>
            <p:cNvSpPr/>
            <p:nvPr/>
          </p:nvSpPr>
          <p:spPr bwMode="auto">
            <a:xfrm>
              <a:off x="2497" y="534"/>
              <a:ext cx="64" cy="49"/>
            </a:xfrm>
            <a:custGeom>
              <a:avLst/>
              <a:gdLst>
                <a:gd name="T0" fmla="*/ 64 w 32"/>
                <a:gd name="T1" fmla="*/ 49 h 25"/>
                <a:gd name="T2" fmla="*/ 0 w 32"/>
                <a:gd name="T3" fmla="*/ 47 h 25"/>
                <a:gd name="T4" fmla="*/ 0 w 32"/>
                <a:gd name="T5" fmla="*/ 10 h 25"/>
                <a:gd name="T6" fmla="*/ 12 w 32"/>
                <a:gd name="T7" fmla="*/ 0 h 25"/>
                <a:gd name="T8" fmla="*/ 64 w 32"/>
                <a:gd name="T9" fmla="*/ 0 h 25"/>
                <a:gd name="T10" fmla="*/ 64 w 32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32" y="25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2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79" name="Freeform 53"/>
            <p:cNvSpPr>
              <a:spLocks noEditPoints="1"/>
            </p:cNvSpPr>
            <p:nvPr/>
          </p:nvSpPr>
          <p:spPr bwMode="auto">
            <a:xfrm>
              <a:off x="2495" y="532"/>
              <a:ext cx="69" cy="51"/>
            </a:xfrm>
            <a:custGeom>
              <a:avLst/>
              <a:gdLst>
                <a:gd name="T0" fmla="*/ 61 w 35"/>
                <a:gd name="T1" fmla="*/ 0 h 26"/>
                <a:gd name="T2" fmla="*/ 8 w 35"/>
                <a:gd name="T3" fmla="*/ 0 h 26"/>
                <a:gd name="T4" fmla="*/ 0 w 35"/>
                <a:gd name="T5" fmla="*/ 8 h 26"/>
                <a:gd name="T6" fmla="*/ 0 w 35"/>
                <a:gd name="T7" fmla="*/ 43 h 26"/>
                <a:gd name="T8" fmla="*/ 8 w 35"/>
                <a:gd name="T9" fmla="*/ 51 h 26"/>
                <a:gd name="T10" fmla="*/ 61 w 35"/>
                <a:gd name="T11" fmla="*/ 51 h 26"/>
                <a:gd name="T12" fmla="*/ 69 w 35"/>
                <a:gd name="T13" fmla="*/ 43 h 26"/>
                <a:gd name="T14" fmla="*/ 69 w 35"/>
                <a:gd name="T15" fmla="*/ 8 h 26"/>
                <a:gd name="T16" fmla="*/ 61 w 35"/>
                <a:gd name="T17" fmla="*/ 0 h 26"/>
                <a:gd name="T18" fmla="*/ 12 w 35"/>
                <a:gd name="T19" fmla="*/ 4 h 26"/>
                <a:gd name="T20" fmla="*/ 55 w 35"/>
                <a:gd name="T21" fmla="*/ 4 h 26"/>
                <a:gd name="T22" fmla="*/ 63 w 35"/>
                <a:gd name="T23" fmla="*/ 14 h 26"/>
                <a:gd name="T24" fmla="*/ 63 w 35"/>
                <a:gd name="T25" fmla="*/ 39 h 26"/>
                <a:gd name="T26" fmla="*/ 55 w 35"/>
                <a:gd name="T27" fmla="*/ 49 h 26"/>
                <a:gd name="T28" fmla="*/ 12 w 35"/>
                <a:gd name="T29" fmla="*/ 49 h 26"/>
                <a:gd name="T30" fmla="*/ 4 w 35"/>
                <a:gd name="T31" fmla="*/ 39 h 26"/>
                <a:gd name="T32" fmla="*/ 4 w 35"/>
                <a:gd name="T33" fmla="*/ 12 h 26"/>
                <a:gd name="T34" fmla="*/ 12 w 35"/>
                <a:gd name="T35" fmla="*/ 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6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5" y="24"/>
                    <a:pt x="35" y="22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2"/>
                    <a:pt x="33" y="0"/>
                    <a:pt x="31" y="0"/>
                  </a:cubicBezTo>
                  <a:close/>
                  <a:moveTo>
                    <a:pt x="6" y="2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2" y="4"/>
                    <a:pt x="32" y="7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0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4" y="2"/>
                    <a:pt x="6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80" name="Freeform 54"/>
            <p:cNvSpPr/>
            <p:nvPr/>
          </p:nvSpPr>
          <p:spPr bwMode="auto">
            <a:xfrm>
              <a:off x="2580" y="534"/>
              <a:ext cx="64" cy="49"/>
            </a:xfrm>
            <a:custGeom>
              <a:avLst/>
              <a:gdLst>
                <a:gd name="T0" fmla="*/ 64 w 32"/>
                <a:gd name="T1" fmla="*/ 49 h 25"/>
                <a:gd name="T2" fmla="*/ 0 w 32"/>
                <a:gd name="T3" fmla="*/ 49 h 25"/>
                <a:gd name="T4" fmla="*/ 0 w 32"/>
                <a:gd name="T5" fmla="*/ 12 h 25"/>
                <a:gd name="T6" fmla="*/ 12 w 32"/>
                <a:gd name="T7" fmla="*/ 0 h 25"/>
                <a:gd name="T8" fmla="*/ 64 w 32"/>
                <a:gd name="T9" fmla="*/ 0 h 25"/>
                <a:gd name="T10" fmla="*/ 64 w 32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32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2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81" name="Freeform 55"/>
            <p:cNvSpPr>
              <a:spLocks noEditPoints="1"/>
            </p:cNvSpPr>
            <p:nvPr/>
          </p:nvSpPr>
          <p:spPr bwMode="auto">
            <a:xfrm>
              <a:off x="2578" y="532"/>
              <a:ext cx="68" cy="53"/>
            </a:xfrm>
            <a:custGeom>
              <a:avLst/>
              <a:gdLst>
                <a:gd name="T0" fmla="*/ 62 w 34"/>
                <a:gd name="T1" fmla="*/ 0 h 27"/>
                <a:gd name="T2" fmla="*/ 8 w 34"/>
                <a:gd name="T3" fmla="*/ 0 h 27"/>
                <a:gd name="T4" fmla="*/ 0 w 34"/>
                <a:gd name="T5" fmla="*/ 8 h 27"/>
                <a:gd name="T6" fmla="*/ 0 w 34"/>
                <a:gd name="T7" fmla="*/ 43 h 27"/>
                <a:gd name="T8" fmla="*/ 8 w 34"/>
                <a:gd name="T9" fmla="*/ 51 h 27"/>
                <a:gd name="T10" fmla="*/ 60 w 34"/>
                <a:gd name="T11" fmla="*/ 53 h 27"/>
                <a:gd name="T12" fmla="*/ 68 w 34"/>
                <a:gd name="T13" fmla="*/ 43 h 27"/>
                <a:gd name="T14" fmla="*/ 68 w 34"/>
                <a:gd name="T15" fmla="*/ 10 h 27"/>
                <a:gd name="T16" fmla="*/ 62 w 34"/>
                <a:gd name="T17" fmla="*/ 0 h 27"/>
                <a:gd name="T18" fmla="*/ 12 w 34"/>
                <a:gd name="T19" fmla="*/ 4 h 27"/>
                <a:gd name="T20" fmla="*/ 56 w 34"/>
                <a:gd name="T21" fmla="*/ 4 h 27"/>
                <a:gd name="T22" fmla="*/ 64 w 34"/>
                <a:gd name="T23" fmla="*/ 14 h 27"/>
                <a:gd name="T24" fmla="*/ 62 w 34"/>
                <a:gd name="T25" fmla="*/ 41 h 27"/>
                <a:gd name="T26" fmla="*/ 56 w 34"/>
                <a:gd name="T27" fmla="*/ 49 h 27"/>
                <a:gd name="T28" fmla="*/ 10 w 34"/>
                <a:gd name="T29" fmla="*/ 49 h 27"/>
                <a:gd name="T30" fmla="*/ 4 w 34"/>
                <a:gd name="T31" fmla="*/ 39 h 27"/>
                <a:gd name="T32" fmla="*/ 4 w 34"/>
                <a:gd name="T33" fmla="*/ 14 h 27"/>
                <a:gd name="T34" fmla="*/ 12 w 34"/>
                <a:gd name="T35" fmla="*/ 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1" y="26"/>
                    <a:pt x="4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3" y="27"/>
                    <a:pt x="34" y="25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3" y="0"/>
                    <a:pt x="31" y="0"/>
                  </a:cubicBezTo>
                  <a:close/>
                  <a:moveTo>
                    <a:pt x="6" y="2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2" y="4"/>
                    <a:pt x="32" y="7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3"/>
                    <a:pt x="30" y="25"/>
                    <a:pt x="28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2" y="23"/>
                    <a:pt x="2" y="2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4" y="2"/>
                    <a:pt x="6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82" name="Freeform 56"/>
            <p:cNvSpPr/>
            <p:nvPr/>
          </p:nvSpPr>
          <p:spPr bwMode="auto">
            <a:xfrm>
              <a:off x="2659" y="531"/>
              <a:ext cx="65" cy="49"/>
            </a:xfrm>
            <a:custGeom>
              <a:avLst/>
              <a:gdLst>
                <a:gd name="T0" fmla="*/ 65 w 33"/>
                <a:gd name="T1" fmla="*/ 49 h 25"/>
                <a:gd name="T2" fmla="*/ 0 w 33"/>
                <a:gd name="T3" fmla="*/ 49 h 25"/>
                <a:gd name="T4" fmla="*/ 2 w 33"/>
                <a:gd name="T5" fmla="*/ 12 h 25"/>
                <a:gd name="T6" fmla="*/ 12 w 33"/>
                <a:gd name="T7" fmla="*/ 0 h 25"/>
                <a:gd name="T8" fmla="*/ 65 w 33"/>
                <a:gd name="T9" fmla="*/ 2 h 25"/>
                <a:gd name="T10" fmla="*/ 65 w 33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33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3"/>
                    <a:pt x="3" y="0"/>
                    <a:pt x="6" y="0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25"/>
                    <a:pt x="33" y="25"/>
                    <a:pt x="33" y="25"/>
                  </a:cubicBezTo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83" name="Freeform 57"/>
            <p:cNvSpPr>
              <a:spLocks noEditPoints="1"/>
            </p:cNvSpPr>
            <p:nvPr/>
          </p:nvSpPr>
          <p:spPr bwMode="auto">
            <a:xfrm>
              <a:off x="2660" y="532"/>
              <a:ext cx="69" cy="53"/>
            </a:xfrm>
            <a:custGeom>
              <a:avLst/>
              <a:gdLst>
                <a:gd name="T0" fmla="*/ 61 w 35"/>
                <a:gd name="T1" fmla="*/ 0 h 27"/>
                <a:gd name="T2" fmla="*/ 8 w 35"/>
                <a:gd name="T3" fmla="*/ 0 h 27"/>
                <a:gd name="T4" fmla="*/ 2 w 35"/>
                <a:gd name="T5" fmla="*/ 10 h 27"/>
                <a:gd name="T6" fmla="*/ 2 w 35"/>
                <a:gd name="T7" fmla="*/ 43 h 27"/>
                <a:gd name="T8" fmla="*/ 8 w 35"/>
                <a:gd name="T9" fmla="*/ 53 h 27"/>
                <a:gd name="T10" fmla="*/ 61 w 35"/>
                <a:gd name="T11" fmla="*/ 53 h 27"/>
                <a:gd name="T12" fmla="*/ 69 w 35"/>
                <a:gd name="T13" fmla="*/ 43 h 27"/>
                <a:gd name="T14" fmla="*/ 69 w 35"/>
                <a:gd name="T15" fmla="*/ 10 h 27"/>
                <a:gd name="T16" fmla="*/ 61 w 35"/>
                <a:gd name="T17" fmla="*/ 0 h 27"/>
                <a:gd name="T18" fmla="*/ 12 w 35"/>
                <a:gd name="T19" fmla="*/ 4 h 27"/>
                <a:gd name="T20" fmla="*/ 55 w 35"/>
                <a:gd name="T21" fmla="*/ 6 h 27"/>
                <a:gd name="T22" fmla="*/ 63 w 35"/>
                <a:gd name="T23" fmla="*/ 14 h 27"/>
                <a:gd name="T24" fmla="*/ 63 w 35"/>
                <a:gd name="T25" fmla="*/ 41 h 27"/>
                <a:gd name="T26" fmla="*/ 55 w 35"/>
                <a:gd name="T27" fmla="*/ 49 h 27"/>
                <a:gd name="T28" fmla="*/ 12 w 35"/>
                <a:gd name="T29" fmla="*/ 49 h 27"/>
                <a:gd name="T30" fmla="*/ 4 w 35"/>
                <a:gd name="T31" fmla="*/ 41 h 27"/>
                <a:gd name="T32" fmla="*/ 6 w 35"/>
                <a:gd name="T33" fmla="*/ 14 h 27"/>
                <a:gd name="T34" fmla="*/ 12 w 35"/>
                <a:gd name="T35" fmla="*/ 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1" y="5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3" y="27"/>
                    <a:pt x="35" y="25"/>
                    <a:pt x="35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3"/>
                    <a:pt x="33" y="0"/>
                    <a:pt x="31" y="0"/>
                  </a:cubicBezTo>
                  <a:moveTo>
                    <a:pt x="6" y="2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31" y="3"/>
                    <a:pt x="32" y="5"/>
                    <a:pt x="32" y="7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0" y="26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4" y="2"/>
                    <a:pt x="6" y="2"/>
                  </a:cubicBezTo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84" name="Freeform 58"/>
            <p:cNvSpPr/>
            <p:nvPr/>
          </p:nvSpPr>
          <p:spPr bwMode="auto">
            <a:xfrm>
              <a:off x="2745" y="536"/>
              <a:ext cx="63" cy="49"/>
            </a:xfrm>
            <a:custGeom>
              <a:avLst/>
              <a:gdLst>
                <a:gd name="T0" fmla="*/ 63 w 32"/>
                <a:gd name="T1" fmla="*/ 49 h 25"/>
                <a:gd name="T2" fmla="*/ 0 w 32"/>
                <a:gd name="T3" fmla="*/ 47 h 25"/>
                <a:gd name="T4" fmla="*/ 0 w 32"/>
                <a:gd name="T5" fmla="*/ 10 h 25"/>
                <a:gd name="T6" fmla="*/ 12 w 32"/>
                <a:gd name="T7" fmla="*/ 0 h 25"/>
                <a:gd name="T8" fmla="*/ 63 w 32"/>
                <a:gd name="T9" fmla="*/ 0 h 25"/>
                <a:gd name="T10" fmla="*/ 63 w 32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32" y="25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5"/>
                    <a:pt x="32" y="25"/>
                    <a:pt x="32" y="25"/>
                  </a:cubicBezTo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85" name="Freeform 59"/>
            <p:cNvSpPr>
              <a:spLocks noEditPoints="1"/>
            </p:cNvSpPr>
            <p:nvPr/>
          </p:nvSpPr>
          <p:spPr bwMode="auto">
            <a:xfrm>
              <a:off x="2743" y="534"/>
              <a:ext cx="69" cy="51"/>
            </a:xfrm>
            <a:custGeom>
              <a:avLst/>
              <a:gdLst>
                <a:gd name="T0" fmla="*/ 61 w 35"/>
                <a:gd name="T1" fmla="*/ 0 h 26"/>
                <a:gd name="T2" fmla="*/ 8 w 35"/>
                <a:gd name="T3" fmla="*/ 0 h 26"/>
                <a:gd name="T4" fmla="*/ 0 w 35"/>
                <a:gd name="T5" fmla="*/ 8 h 26"/>
                <a:gd name="T6" fmla="*/ 0 w 35"/>
                <a:gd name="T7" fmla="*/ 43 h 26"/>
                <a:gd name="T8" fmla="*/ 8 w 35"/>
                <a:gd name="T9" fmla="*/ 51 h 26"/>
                <a:gd name="T10" fmla="*/ 61 w 35"/>
                <a:gd name="T11" fmla="*/ 51 h 26"/>
                <a:gd name="T12" fmla="*/ 69 w 35"/>
                <a:gd name="T13" fmla="*/ 43 h 26"/>
                <a:gd name="T14" fmla="*/ 69 w 35"/>
                <a:gd name="T15" fmla="*/ 8 h 26"/>
                <a:gd name="T16" fmla="*/ 61 w 35"/>
                <a:gd name="T17" fmla="*/ 0 h 26"/>
                <a:gd name="T18" fmla="*/ 12 w 35"/>
                <a:gd name="T19" fmla="*/ 4 h 26"/>
                <a:gd name="T20" fmla="*/ 55 w 35"/>
                <a:gd name="T21" fmla="*/ 4 h 26"/>
                <a:gd name="T22" fmla="*/ 63 w 35"/>
                <a:gd name="T23" fmla="*/ 14 h 26"/>
                <a:gd name="T24" fmla="*/ 63 w 35"/>
                <a:gd name="T25" fmla="*/ 39 h 26"/>
                <a:gd name="T26" fmla="*/ 55 w 35"/>
                <a:gd name="T27" fmla="*/ 49 h 26"/>
                <a:gd name="T28" fmla="*/ 12 w 35"/>
                <a:gd name="T29" fmla="*/ 49 h 26"/>
                <a:gd name="T30" fmla="*/ 4 w 35"/>
                <a:gd name="T31" fmla="*/ 39 h 26"/>
                <a:gd name="T32" fmla="*/ 4 w 35"/>
                <a:gd name="T33" fmla="*/ 12 h 26"/>
                <a:gd name="T34" fmla="*/ 12 w 35"/>
                <a:gd name="T35" fmla="*/ 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6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5" y="24"/>
                    <a:pt x="35" y="22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2"/>
                    <a:pt x="33" y="0"/>
                    <a:pt x="31" y="0"/>
                  </a:cubicBezTo>
                  <a:moveTo>
                    <a:pt x="6" y="2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2" y="4"/>
                    <a:pt x="32" y="7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0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4" y="2"/>
                    <a:pt x="6" y="2"/>
                  </a:cubicBezTo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86" name="Freeform 60"/>
            <p:cNvSpPr/>
            <p:nvPr/>
          </p:nvSpPr>
          <p:spPr bwMode="auto">
            <a:xfrm>
              <a:off x="2828" y="536"/>
              <a:ext cx="64" cy="49"/>
            </a:xfrm>
            <a:custGeom>
              <a:avLst/>
              <a:gdLst>
                <a:gd name="T0" fmla="*/ 64 w 32"/>
                <a:gd name="T1" fmla="*/ 49 h 25"/>
                <a:gd name="T2" fmla="*/ 0 w 32"/>
                <a:gd name="T3" fmla="*/ 49 h 25"/>
                <a:gd name="T4" fmla="*/ 0 w 32"/>
                <a:gd name="T5" fmla="*/ 12 h 25"/>
                <a:gd name="T6" fmla="*/ 12 w 32"/>
                <a:gd name="T7" fmla="*/ 0 h 25"/>
                <a:gd name="T8" fmla="*/ 64 w 32"/>
                <a:gd name="T9" fmla="*/ 0 h 25"/>
                <a:gd name="T10" fmla="*/ 64 w 32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32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2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87" name="Freeform 61"/>
            <p:cNvSpPr>
              <a:spLocks noEditPoints="1"/>
            </p:cNvSpPr>
            <p:nvPr/>
          </p:nvSpPr>
          <p:spPr bwMode="auto">
            <a:xfrm>
              <a:off x="2826" y="534"/>
              <a:ext cx="68" cy="53"/>
            </a:xfrm>
            <a:custGeom>
              <a:avLst/>
              <a:gdLst>
                <a:gd name="T0" fmla="*/ 62 w 34"/>
                <a:gd name="T1" fmla="*/ 0 h 27"/>
                <a:gd name="T2" fmla="*/ 8 w 34"/>
                <a:gd name="T3" fmla="*/ 0 h 27"/>
                <a:gd name="T4" fmla="*/ 0 w 34"/>
                <a:gd name="T5" fmla="*/ 8 h 27"/>
                <a:gd name="T6" fmla="*/ 0 w 34"/>
                <a:gd name="T7" fmla="*/ 43 h 27"/>
                <a:gd name="T8" fmla="*/ 8 w 34"/>
                <a:gd name="T9" fmla="*/ 51 h 27"/>
                <a:gd name="T10" fmla="*/ 60 w 34"/>
                <a:gd name="T11" fmla="*/ 53 h 27"/>
                <a:gd name="T12" fmla="*/ 68 w 34"/>
                <a:gd name="T13" fmla="*/ 43 h 27"/>
                <a:gd name="T14" fmla="*/ 68 w 34"/>
                <a:gd name="T15" fmla="*/ 10 h 27"/>
                <a:gd name="T16" fmla="*/ 62 w 34"/>
                <a:gd name="T17" fmla="*/ 0 h 27"/>
                <a:gd name="T18" fmla="*/ 12 w 34"/>
                <a:gd name="T19" fmla="*/ 4 h 27"/>
                <a:gd name="T20" fmla="*/ 56 w 34"/>
                <a:gd name="T21" fmla="*/ 4 h 27"/>
                <a:gd name="T22" fmla="*/ 64 w 34"/>
                <a:gd name="T23" fmla="*/ 14 h 27"/>
                <a:gd name="T24" fmla="*/ 62 w 34"/>
                <a:gd name="T25" fmla="*/ 41 h 27"/>
                <a:gd name="T26" fmla="*/ 56 w 34"/>
                <a:gd name="T27" fmla="*/ 49 h 27"/>
                <a:gd name="T28" fmla="*/ 10 w 34"/>
                <a:gd name="T29" fmla="*/ 49 h 27"/>
                <a:gd name="T30" fmla="*/ 4 w 34"/>
                <a:gd name="T31" fmla="*/ 39 h 27"/>
                <a:gd name="T32" fmla="*/ 4 w 34"/>
                <a:gd name="T33" fmla="*/ 14 h 27"/>
                <a:gd name="T34" fmla="*/ 12 w 34"/>
                <a:gd name="T35" fmla="*/ 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3" y="27"/>
                    <a:pt x="34" y="25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3" y="0"/>
                    <a:pt x="31" y="0"/>
                  </a:cubicBezTo>
                  <a:close/>
                  <a:moveTo>
                    <a:pt x="6" y="2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2" y="4"/>
                    <a:pt x="32" y="7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3"/>
                    <a:pt x="30" y="25"/>
                    <a:pt x="28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2" y="23"/>
                    <a:pt x="2" y="2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4" y="2"/>
                    <a:pt x="6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88" name="Freeform 62"/>
            <p:cNvSpPr/>
            <p:nvPr/>
          </p:nvSpPr>
          <p:spPr bwMode="auto">
            <a:xfrm>
              <a:off x="2909" y="536"/>
              <a:ext cx="123" cy="49"/>
            </a:xfrm>
            <a:custGeom>
              <a:avLst/>
              <a:gdLst>
                <a:gd name="T0" fmla="*/ 123 w 62"/>
                <a:gd name="T1" fmla="*/ 49 h 25"/>
                <a:gd name="T2" fmla="*/ 0 w 62"/>
                <a:gd name="T3" fmla="*/ 49 h 25"/>
                <a:gd name="T4" fmla="*/ 2 w 62"/>
                <a:gd name="T5" fmla="*/ 12 h 25"/>
                <a:gd name="T6" fmla="*/ 12 w 62"/>
                <a:gd name="T7" fmla="*/ 0 h 25"/>
                <a:gd name="T8" fmla="*/ 123 w 62"/>
                <a:gd name="T9" fmla="*/ 2 h 25"/>
                <a:gd name="T10" fmla="*/ 123 w 62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2" h="25">
                  <a:moveTo>
                    <a:pt x="62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3"/>
                    <a:pt x="3" y="0"/>
                    <a:pt x="6" y="0"/>
                  </a:cubicBezTo>
                  <a:cubicBezTo>
                    <a:pt x="62" y="1"/>
                    <a:pt x="62" y="1"/>
                    <a:pt x="62" y="1"/>
                  </a:cubicBezTo>
                  <a:lnTo>
                    <a:pt x="62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89" name="Freeform 63"/>
            <p:cNvSpPr>
              <a:spLocks noEditPoints="1"/>
            </p:cNvSpPr>
            <p:nvPr/>
          </p:nvSpPr>
          <p:spPr bwMode="auto">
            <a:xfrm>
              <a:off x="2909" y="534"/>
              <a:ext cx="127" cy="53"/>
            </a:xfrm>
            <a:custGeom>
              <a:avLst/>
              <a:gdLst>
                <a:gd name="T0" fmla="*/ 119 w 64"/>
                <a:gd name="T1" fmla="*/ 2 h 27"/>
                <a:gd name="T2" fmla="*/ 8 w 64"/>
                <a:gd name="T3" fmla="*/ 0 h 27"/>
                <a:gd name="T4" fmla="*/ 0 w 64"/>
                <a:gd name="T5" fmla="*/ 10 h 27"/>
                <a:gd name="T6" fmla="*/ 0 w 64"/>
                <a:gd name="T7" fmla="*/ 43 h 27"/>
                <a:gd name="T8" fmla="*/ 6 w 64"/>
                <a:gd name="T9" fmla="*/ 53 h 27"/>
                <a:gd name="T10" fmla="*/ 119 w 64"/>
                <a:gd name="T11" fmla="*/ 53 h 27"/>
                <a:gd name="T12" fmla="*/ 125 w 64"/>
                <a:gd name="T13" fmla="*/ 45 h 27"/>
                <a:gd name="T14" fmla="*/ 127 w 64"/>
                <a:gd name="T15" fmla="*/ 10 h 27"/>
                <a:gd name="T16" fmla="*/ 119 w 64"/>
                <a:gd name="T17" fmla="*/ 2 h 27"/>
                <a:gd name="T18" fmla="*/ 10 w 64"/>
                <a:gd name="T19" fmla="*/ 4 h 27"/>
                <a:gd name="T20" fmla="*/ 113 w 64"/>
                <a:gd name="T21" fmla="*/ 6 h 27"/>
                <a:gd name="T22" fmla="*/ 121 w 64"/>
                <a:gd name="T23" fmla="*/ 14 h 27"/>
                <a:gd name="T24" fmla="*/ 121 w 64"/>
                <a:gd name="T25" fmla="*/ 41 h 27"/>
                <a:gd name="T26" fmla="*/ 113 w 64"/>
                <a:gd name="T27" fmla="*/ 51 h 27"/>
                <a:gd name="T28" fmla="*/ 10 w 64"/>
                <a:gd name="T29" fmla="*/ 49 h 27"/>
                <a:gd name="T30" fmla="*/ 2 w 64"/>
                <a:gd name="T31" fmla="*/ 41 h 27"/>
                <a:gd name="T32" fmla="*/ 4 w 64"/>
                <a:gd name="T33" fmla="*/ 14 h 27"/>
                <a:gd name="T34" fmla="*/ 10 w 64"/>
                <a:gd name="T35" fmla="*/ 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64" h="27">
                  <a:moveTo>
                    <a:pt x="60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1" y="27"/>
                    <a:pt x="3" y="27"/>
                  </a:cubicBezTo>
                  <a:cubicBezTo>
                    <a:pt x="60" y="27"/>
                    <a:pt x="60" y="27"/>
                    <a:pt x="60" y="27"/>
                  </a:cubicBezTo>
                  <a:cubicBezTo>
                    <a:pt x="62" y="27"/>
                    <a:pt x="63" y="25"/>
                    <a:pt x="63" y="23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3"/>
                    <a:pt x="62" y="1"/>
                    <a:pt x="60" y="1"/>
                  </a:cubicBezTo>
                  <a:close/>
                  <a:moveTo>
                    <a:pt x="5" y="2"/>
                  </a:moveTo>
                  <a:cubicBezTo>
                    <a:pt x="57" y="3"/>
                    <a:pt x="57" y="3"/>
                    <a:pt x="57" y="3"/>
                  </a:cubicBezTo>
                  <a:cubicBezTo>
                    <a:pt x="59" y="3"/>
                    <a:pt x="61" y="5"/>
                    <a:pt x="61" y="7"/>
                  </a:cubicBezTo>
                  <a:cubicBezTo>
                    <a:pt x="61" y="21"/>
                    <a:pt x="61" y="21"/>
                    <a:pt x="61" y="21"/>
                  </a:cubicBezTo>
                  <a:cubicBezTo>
                    <a:pt x="61" y="24"/>
                    <a:pt x="59" y="26"/>
                    <a:pt x="57" y="26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1" y="23"/>
                    <a:pt x="1" y="21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0" name="Freeform 64"/>
            <p:cNvSpPr/>
            <p:nvPr/>
          </p:nvSpPr>
          <p:spPr bwMode="auto">
            <a:xfrm>
              <a:off x="2969" y="605"/>
              <a:ext cx="63" cy="50"/>
            </a:xfrm>
            <a:custGeom>
              <a:avLst/>
              <a:gdLst>
                <a:gd name="T0" fmla="*/ 0 w 32"/>
                <a:gd name="T1" fmla="*/ 50 h 25"/>
                <a:gd name="T2" fmla="*/ 63 w 32"/>
                <a:gd name="T3" fmla="*/ 50 h 25"/>
                <a:gd name="T4" fmla="*/ 63 w 32"/>
                <a:gd name="T5" fmla="*/ 12 h 25"/>
                <a:gd name="T6" fmla="*/ 53 w 32"/>
                <a:gd name="T7" fmla="*/ 0 h 25"/>
                <a:gd name="T8" fmla="*/ 0 w 32"/>
                <a:gd name="T9" fmla="*/ 0 h 25"/>
                <a:gd name="T10" fmla="*/ 0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3"/>
                    <a:pt x="30" y="0"/>
                    <a:pt x="2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" name="Freeform 65"/>
            <p:cNvSpPr>
              <a:spLocks noEditPoints="1"/>
            </p:cNvSpPr>
            <p:nvPr/>
          </p:nvSpPr>
          <p:spPr bwMode="auto">
            <a:xfrm>
              <a:off x="2967" y="603"/>
              <a:ext cx="67" cy="54"/>
            </a:xfrm>
            <a:custGeom>
              <a:avLst/>
              <a:gdLst>
                <a:gd name="T0" fmla="*/ 0 w 34"/>
                <a:gd name="T1" fmla="*/ 10 h 27"/>
                <a:gd name="T2" fmla="*/ 0 w 34"/>
                <a:gd name="T3" fmla="*/ 44 h 27"/>
                <a:gd name="T4" fmla="*/ 6 w 34"/>
                <a:gd name="T5" fmla="*/ 54 h 27"/>
                <a:gd name="T6" fmla="*/ 59 w 34"/>
                <a:gd name="T7" fmla="*/ 54 h 27"/>
                <a:gd name="T8" fmla="*/ 67 w 34"/>
                <a:gd name="T9" fmla="*/ 44 h 27"/>
                <a:gd name="T10" fmla="*/ 67 w 34"/>
                <a:gd name="T11" fmla="*/ 10 h 27"/>
                <a:gd name="T12" fmla="*/ 61 w 34"/>
                <a:gd name="T13" fmla="*/ 0 h 27"/>
                <a:gd name="T14" fmla="*/ 8 w 34"/>
                <a:gd name="T15" fmla="*/ 0 h 27"/>
                <a:gd name="T16" fmla="*/ 0 w 34"/>
                <a:gd name="T17" fmla="*/ 10 h 27"/>
                <a:gd name="T18" fmla="*/ 63 w 34"/>
                <a:gd name="T19" fmla="*/ 14 h 27"/>
                <a:gd name="T20" fmla="*/ 63 w 34"/>
                <a:gd name="T21" fmla="*/ 42 h 27"/>
                <a:gd name="T22" fmla="*/ 55 w 34"/>
                <a:gd name="T23" fmla="*/ 50 h 27"/>
                <a:gd name="T24" fmla="*/ 12 w 34"/>
                <a:gd name="T25" fmla="*/ 50 h 27"/>
                <a:gd name="T26" fmla="*/ 6 w 34"/>
                <a:gd name="T27" fmla="*/ 42 h 27"/>
                <a:gd name="T28" fmla="*/ 6 w 34"/>
                <a:gd name="T29" fmla="*/ 14 h 27"/>
                <a:gd name="T30" fmla="*/ 12 w 34"/>
                <a:gd name="T31" fmla="*/ 4 h 27"/>
                <a:gd name="T32" fmla="*/ 57 w 34"/>
                <a:gd name="T33" fmla="*/ 4 h 27"/>
                <a:gd name="T34" fmla="*/ 63 w 34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1" y="27"/>
                    <a:pt x="3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4" y="25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32" y="7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1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3" y="23"/>
                    <a:pt x="3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4" y="2"/>
                    <a:pt x="6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3"/>
                    <a:pt x="32" y="5"/>
                    <a:pt x="32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" name="Freeform 66"/>
            <p:cNvSpPr/>
            <p:nvPr/>
          </p:nvSpPr>
          <p:spPr bwMode="auto">
            <a:xfrm>
              <a:off x="2886" y="605"/>
              <a:ext cx="65" cy="50"/>
            </a:xfrm>
            <a:custGeom>
              <a:avLst/>
              <a:gdLst>
                <a:gd name="T0" fmla="*/ 0 w 33"/>
                <a:gd name="T1" fmla="*/ 50 h 25"/>
                <a:gd name="T2" fmla="*/ 63 w 33"/>
                <a:gd name="T3" fmla="*/ 50 h 25"/>
                <a:gd name="T4" fmla="*/ 65 w 33"/>
                <a:gd name="T5" fmla="*/ 12 h 25"/>
                <a:gd name="T6" fmla="*/ 53 w 33"/>
                <a:gd name="T7" fmla="*/ 0 h 25"/>
                <a:gd name="T8" fmla="*/ 2 w 33"/>
                <a:gd name="T9" fmla="*/ 0 h 25"/>
                <a:gd name="T10" fmla="*/ 0 w 33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3"/>
                    <a:pt x="30" y="0"/>
                    <a:pt x="27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" name="Freeform 67"/>
            <p:cNvSpPr>
              <a:spLocks noEditPoints="1"/>
            </p:cNvSpPr>
            <p:nvPr/>
          </p:nvSpPr>
          <p:spPr bwMode="auto">
            <a:xfrm>
              <a:off x="2884" y="603"/>
              <a:ext cx="69" cy="54"/>
            </a:xfrm>
            <a:custGeom>
              <a:avLst/>
              <a:gdLst>
                <a:gd name="T0" fmla="*/ 0 w 35"/>
                <a:gd name="T1" fmla="*/ 8 h 27"/>
                <a:gd name="T2" fmla="*/ 0 w 35"/>
                <a:gd name="T3" fmla="*/ 44 h 27"/>
                <a:gd name="T4" fmla="*/ 8 w 35"/>
                <a:gd name="T5" fmla="*/ 52 h 27"/>
                <a:gd name="T6" fmla="*/ 61 w 35"/>
                <a:gd name="T7" fmla="*/ 52 h 27"/>
                <a:gd name="T8" fmla="*/ 67 w 35"/>
                <a:gd name="T9" fmla="*/ 44 h 27"/>
                <a:gd name="T10" fmla="*/ 69 w 35"/>
                <a:gd name="T11" fmla="*/ 10 h 27"/>
                <a:gd name="T12" fmla="*/ 61 w 35"/>
                <a:gd name="T13" fmla="*/ 0 h 27"/>
                <a:gd name="T14" fmla="*/ 8 w 35"/>
                <a:gd name="T15" fmla="*/ 0 h 27"/>
                <a:gd name="T16" fmla="*/ 0 w 35"/>
                <a:gd name="T17" fmla="*/ 8 h 27"/>
                <a:gd name="T18" fmla="*/ 65 w 35"/>
                <a:gd name="T19" fmla="*/ 14 h 27"/>
                <a:gd name="T20" fmla="*/ 65 w 35"/>
                <a:gd name="T21" fmla="*/ 42 h 27"/>
                <a:gd name="T22" fmla="*/ 57 w 35"/>
                <a:gd name="T23" fmla="*/ 50 h 27"/>
                <a:gd name="T24" fmla="*/ 14 w 35"/>
                <a:gd name="T25" fmla="*/ 50 h 27"/>
                <a:gd name="T26" fmla="*/ 6 w 35"/>
                <a:gd name="T27" fmla="*/ 40 h 27"/>
                <a:gd name="T28" fmla="*/ 6 w 35"/>
                <a:gd name="T29" fmla="*/ 12 h 27"/>
                <a:gd name="T30" fmla="*/ 14 w 35"/>
                <a:gd name="T31" fmla="*/ 4 h 27"/>
                <a:gd name="T32" fmla="*/ 57 w 35"/>
                <a:gd name="T33" fmla="*/ 4 h 27"/>
                <a:gd name="T34" fmla="*/ 65 w 35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0" y="4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7"/>
                    <a:pt x="34" y="24"/>
                    <a:pt x="34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  <a:moveTo>
                    <a:pt x="33" y="7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3" y="23"/>
                    <a:pt x="31" y="25"/>
                    <a:pt x="29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5" y="25"/>
                    <a:pt x="3" y="23"/>
                    <a:pt x="3" y="2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3" y="4"/>
                    <a:pt x="33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4" name="Freeform 68"/>
            <p:cNvSpPr/>
            <p:nvPr/>
          </p:nvSpPr>
          <p:spPr bwMode="auto">
            <a:xfrm>
              <a:off x="2804" y="605"/>
              <a:ext cx="64" cy="48"/>
            </a:xfrm>
            <a:custGeom>
              <a:avLst/>
              <a:gdLst>
                <a:gd name="T0" fmla="*/ 0 w 32"/>
                <a:gd name="T1" fmla="*/ 48 h 24"/>
                <a:gd name="T2" fmla="*/ 64 w 32"/>
                <a:gd name="T3" fmla="*/ 48 h 24"/>
                <a:gd name="T4" fmla="*/ 64 w 32"/>
                <a:gd name="T5" fmla="*/ 12 h 24"/>
                <a:gd name="T6" fmla="*/ 52 w 32"/>
                <a:gd name="T7" fmla="*/ 0 h 24"/>
                <a:gd name="T8" fmla="*/ 0 w 32"/>
                <a:gd name="T9" fmla="*/ 0 h 24"/>
                <a:gd name="T10" fmla="*/ 0 w 32"/>
                <a:gd name="T11" fmla="*/ 48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4">
                  <a:moveTo>
                    <a:pt x="0" y="24"/>
                  </a:moveTo>
                  <a:cubicBezTo>
                    <a:pt x="32" y="24"/>
                    <a:pt x="32" y="24"/>
                    <a:pt x="32" y="24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2"/>
                    <a:pt x="29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5" name="Freeform 69"/>
            <p:cNvSpPr>
              <a:spLocks noEditPoints="1"/>
            </p:cNvSpPr>
            <p:nvPr/>
          </p:nvSpPr>
          <p:spPr bwMode="auto">
            <a:xfrm>
              <a:off x="2800" y="601"/>
              <a:ext cx="70" cy="54"/>
            </a:xfrm>
            <a:custGeom>
              <a:avLst/>
              <a:gdLst>
                <a:gd name="T0" fmla="*/ 0 w 35"/>
                <a:gd name="T1" fmla="*/ 10 h 27"/>
                <a:gd name="T2" fmla="*/ 0 w 35"/>
                <a:gd name="T3" fmla="*/ 44 h 27"/>
                <a:gd name="T4" fmla="*/ 8 w 35"/>
                <a:gd name="T5" fmla="*/ 54 h 27"/>
                <a:gd name="T6" fmla="*/ 62 w 35"/>
                <a:gd name="T7" fmla="*/ 54 h 27"/>
                <a:gd name="T8" fmla="*/ 70 w 35"/>
                <a:gd name="T9" fmla="*/ 46 h 27"/>
                <a:gd name="T10" fmla="*/ 70 w 35"/>
                <a:gd name="T11" fmla="*/ 10 h 27"/>
                <a:gd name="T12" fmla="*/ 62 w 35"/>
                <a:gd name="T13" fmla="*/ 2 h 27"/>
                <a:gd name="T14" fmla="*/ 8 w 35"/>
                <a:gd name="T15" fmla="*/ 0 h 27"/>
                <a:gd name="T16" fmla="*/ 0 w 35"/>
                <a:gd name="T17" fmla="*/ 10 h 27"/>
                <a:gd name="T18" fmla="*/ 66 w 35"/>
                <a:gd name="T19" fmla="*/ 14 h 27"/>
                <a:gd name="T20" fmla="*/ 66 w 35"/>
                <a:gd name="T21" fmla="*/ 42 h 27"/>
                <a:gd name="T22" fmla="*/ 58 w 35"/>
                <a:gd name="T23" fmla="*/ 52 h 27"/>
                <a:gd name="T24" fmla="*/ 14 w 35"/>
                <a:gd name="T25" fmla="*/ 52 h 27"/>
                <a:gd name="T26" fmla="*/ 6 w 35"/>
                <a:gd name="T27" fmla="*/ 42 h 27"/>
                <a:gd name="T28" fmla="*/ 6 w 35"/>
                <a:gd name="T29" fmla="*/ 14 h 27"/>
                <a:gd name="T30" fmla="*/ 14 w 35"/>
                <a:gd name="T31" fmla="*/ 6 h 27"/>
                <a:gd name="T32" fmla="*/ 58 w 35"/>
                <a:gd name="T33" fmla="*/ 6 h 27"/>
                <a:gd name="T34" fmla="*/ 66 w 35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3" y="27"/>
                    <a:pt x="35" y="25"/>
                    <a:pt x="35" y="23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3"/>
                    <a:pt x="33" y="1"/>
                    <a:pt x="31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0" y="5"/>
                  </a:cubicBezTo>
                  <a:moveTo>
                    <a:pt x="33" y="7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3" y="24"/>
                    <a:pt x="31" y="26"/>
                    <a:pt x="29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5" y="25"/>
                    <a:pt x="3" y="23"/>
                    <a:pt x="3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5" y="3"/>
                    <a:pt x="7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1" y="3"/>
                    <a:pt x="33" y="5"/>
                    <a:pt x="33" y="7"/>
                  </a:cubicBezTo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6" name="Freeform 70"/>
            <p:cNvSpPr/>
            <p:nvPr/>
          </p:nvSpPr>
          <p:spPr bwMode="auto">
            <a:xfrm>
              <a:off x="2721" y="603"/>
              <a:ext cx="64" cy="50"/>
            </a:xfrm>
            <a:custGeom>
              <a:avLst/>
              <a:gdLst>
                <a:gd name="T0" fmla="*/ 0 w 32"/>
                <a:gd name="T1" fmla="*/ 50 h 25"/>
                <a:gd name="T2" fmla="*/ 64 w 32"/>
                <a:gd name="T3" fmla="*/ 50 h 25"/>
                <a:gd name="T4" fmla="*/ 64 w 32"/>
                <a:gd name="T5" fmla="*/ 12 h 25"/>
                <a:gd name="T6" fmla="*/ 52 w 32"/>
                <a:gd name="T7" fmla="*/ 0 h 25"/>
                <a:gd name="T8" fmla="*/ 0 w 32"/>
                <a:gd name="T9" fmla="*/ 0 h 25"/>
                <a:gd name="T10" fmla="*/ 0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3"/>
                    <a:pt x="30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7" name="Freeform 71"/>
            <p:cNvSpPr>
              <a:spLocks noEditPoints="1"/>
            </p:cNvSpPr>
            <p:nvPr/>
          </p:nvSpPr>
          <p:spPr bwMode="auto">
            <a:xfrm>
              <a:off x="2719" y="601"/>
              <a:ext cx="68" cy="54"/>
            </a:xfrm>
            <a:custGeom>
              <a:avLst/>
              <a:gdLst>
                <a:gd name="T0" fmla="*/ 0 w 34"/>
                <a:gd name="T1" fmla="*/ 10 h 27"/>
                <a:gd name="T2" fmla="*/ 0 w 34"/>
                <a:gd name="T3" fmla="*/ 44 h 27"/>
                <a:gd name="T4" fmla="*/ 6 w 34"/>
                <a:gd name="T5" fmla="*/ 54 h 27"/>
                <a:gd name="T6" fmla="*/ 60 w 34"/>
                <a:gd name="T7" fmla="*/ 54 h 27"/>
                <a:gd name="T8" fmla="*/ 68 w 34"/>
                <a:gd name="T9" fmla="*/ 44 h 27"/>
                <a:gd name="T10" fmla="*/ 68 w 34"/>
                <a:gd name="T11" fmla="*/ 10 h 27"/>
                <a:gd name="T12" fmla="*/ 60 w 34"/>
                <a:gd name="T13" fmla="*/ 0 h 27"/>
                <a:gd name="T14" fmla="*/ 8 w 34"/>
                <a:gd name="T15" fmla="*/ 0 h 27"/>
                <a:gd name="T16" fmla="*/ 0 w 34"/>
                <a:gd name="T17" fmla="*/ 10 h 27"/>
                <a:gd name="T18" fmla="*/ 64 w 34"/>
                <a:gd name="T19" fmla="*/ 14 h 27"/>
                <a:gd name="T20" fmla="*/ 64 w 34"/>
                <a:gd name="T21" fmla="*/ 42 h 27"/>
                <a:gd name="T22" fmla="*/ 56 w 34"/>
                <a:gd name="T23" fmla="*/ 50 h 27"/>
                <a:gd name="T24" fmla="*/ 12 w 34"/>
                <a:gd name="T25" fmla="*/ 50 h 27"/>
                <a:gd name="T26" fmla="*/ 4 w 34"/>
                <a:gd name="T27" fmla="*/ 42 h 27"/>
                <a:gd name="T28" fmla="*/ 6 w 34"/>
                <a:gd name="T29" fmla="*/ 14 h 27"/>
                <a:gd name="T30" fmla="*/ 12 w 34"/>
                <a:gd name="T31" fmla="*/ 4 h 27"/>
                <a:gd name="T32" fmla="*/ 58 w 34"/>
                <a:gd name="T33" fmla="*/ 4 h 27"/>
                <a:gd name="T34" fmla="*/ 64 w 34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1" y="27"/>
                    <a:pt x="3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4" y="25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3" y="0"/>
                    <a:pt x="3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32" y="7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4" y="2"/>
                    <a:pt x="6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3"/>
                    <a:pt x="32" y="5"/>
                    <a:pt x="32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8" name="Freeform 72"/>
            <p:cNvSpPr/>
            <p:nvPr/>
          </p:nvSpPr>
          <p:spPr bwMode="auto">
            <a:xfrm>
              <a:off x="2638" y="603"/>
              <a:ext cx="65" cy="50"/>
            </a:xfrm>
            <a:custGeom>
              <a:avLst/>
              <a:gdLst>
                <a:gd name="T0" fmla="*/ 0 w 33"/>
                <a:gd name="T1" fmla="*/ 50 h 25"/>
                <a:gd name="T2" fmla="*/ 63 w 33"/>
                <a:gd name="T3" fmla="*/ 50 h 25"/>
                <a:gd name="T4" fmla="*/ 65 w 33"/>
                <a:gd name="T5" fmla="*/ 12 h 25"/>
                <a:gd name="T6" fmla="*/ 53 w 33"/>
                <a:gd name="T7" fmla="*/ 0 h 25"/>
                <a:gd name="T8" fmla="*/ 2 w 33"/>
                <a:gd name="T9" fmla="*/ 0 h 25"/>
                <a:gd name="T10" fmla="*/ 0 w 33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3"/>
                    <a:pt x="30" y="0"/>
                    <a:pt x="27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25"/>
                    <a:pt x="0" y="25"/>
                    <a:pt x="0" y="25"/>
                  </a:cubicBezTo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9" name="Freeform 73"/>
            <p:cNvSpPr>
              <a:spLocks noEditPoints="1"/>
            </p:cNvSpPr>
            <p:nvPr/>
          </p:nvSpPr>
          <p:spPr bwMode="auto">
            <a:xfrm>
              <a:off x="2636" y="601"/>
              <a:ext cx="69" cy="52"/>
            </a:xfrm>
            <a:custGeom>
              <a:avLst/>
              <a:gdLst>
                <a:gd name="T0" fmla="*/ 0 w 35"/>
                <a:gd name="T1" fmla="*/ 8 h 26"/>
                <a:gd name="T2" fmla="*/ 0 w 35"/>
                <a:gd name="T3" fmla="*/ 44 h 26"/>
                <a:gd name="T4" fmla="*/ 8 w 35"/>
                <a:gd name="T5" fmla="*/ 52 h 26"/>
                <a:gd name="T6" fmla="*/ 61 w 35"/>
                <a:gd name="T7" fmla="*/ 52 h 26"/>
                <a:gd name="T8" fmla="*/ 67 w 35"/>
                <a:gd name="T9" fmla="*/ 44 h 26"/>
                <a:gd name="T10" fmla="*/ 69 w 35"/>
                <a:gd name="T11" fmla="*/ 10 h 26"/>
                <a:gd name="T12" fmla="*/ 61 w 35"/>
                <a:gd name="T13" fmla="*/ 0 h 26"/>
                <a:gd name="T14" fmla="*/ 8 w 35"/>
                <a:gd name="T15" fmla="*/ 0 h 26"/>
                <a:gd name="T16" fmla="*/ 0 w 35"/>
                <a:gd name="T17" fmla="*/ 8 h 26"/>
                <a:gd name="T18" fmla="*/ 65 w 35"/>
                <a:gd name="T19" fmla="*/ 14 h 26"/>
                <a:gd name="T20" fmla="*/ 65 w 35"/>
                <a:gd name="T21" fmla="*/ 42 h 26"/>
                <a:gd name="T22" fmla="*/ 57 w 35"/>
                <a:gd name="T23" fmla="*/ 50 h 26"/>
                <a:gd name="T24" fmla="*/ 14 w 35"/>
                <a:gd name="T25" fmla="*/ 50 h 26"/>
                <a:gd name="T26" fmla="*/ 6 w 35"/>
                <a:gd name="T27" fmla="*/ 40 h 26"/>
                <a:gd name="T28" fmla="*/ 6 w 35"/>
                <a:gd name="T29" fmla="*/ 12 h 26"/>
                <a:gd name="T30" fmla="*/ 14 w 35"/>
                <a:gd name="T31" fmla="*/ 4 h 26"/>
                <a:gd name="T32" fmla="*/ 57 w 35"/>
                <a:gd name="T33" fmla="*/ 4 h 26"/>
                <a:gd name="T34" fmla="*/ 65 w 35"/>
                <a:gd name="T35" fmla="*/ 1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6">
                  <a:moveTo>
                    <a:pt x="0" y="4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4" y="24"/>
                    <a:pt x="34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moveTo>
                    <a:pt x="33" y="7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3" y="23"/>
                    <a:pt x="31" y="25"/>
                    <a:pt x="29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4" y="25"/>
                    <a:pt x="3" y="23"/>
                    <a:pt x="3" y="2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3" y="4"/>
                    <a:pt x="33" y="7"/>
                  </a:cubicBezTo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00" name="Freeform 74"/>
            <p:cNvSpPr/>
            <p:nvPr/>
          </p:nvSpPr>
          <p:spPr bwMode="auto">
            <a:xfrm>
              <a:off x="2557" y="603"/>
              <a:ext cx="63" cy="48"/>
            </a:xfrm>
            <a:custGeom>
              <a:avLst/>
              <a:gdLst>
                <a:gd name="T0" fmla="*/ 0 w 32"/>
                <a:gd name="T1" fmla="*/ 48 h 24"/>
                <a:gd name="T2" fmla="*/ 63 w 32"/>
                <a:gd name="T3" fmla="*/ 48 h 24"/>
                <a:gd name="T4" fmla="*/ 63 w 32"/>
                <a:gd name="T5" fmla="*/ 12 h 24"/>
                <a:gd name="T6" fmla="*/ 51 w 32"/>
                <a:gd name="T7" fmla="*/ 0 h 24"/>
                <a:gd name="T8" fmla="*/ 0 w 32"/>
                <a:gd name="T9" fmla="*/ 0 h 24"/>
                <a:gd name="T10" fmla="*/ 0 w 32"/>
                <a:gd name="T11" fmla="*/ 48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4">
                  <a:moveTo>
                    <a:pt x="0" y="24"/>
                  </a:moveTo>
                  <a:cubicBezTo>
                    <a:pt x="32" y="24"/>
                    <a:pt x="32" y="24"/>
                    <a:pt x="32" y="24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2"/>
                    <a:pt x="29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4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01" name="Freeform 75"/>
            <p:cNvSpPr>
              <a:spLocks noEditPoints="1"/>
            </p:cNvSpPr>
            <p:nvPr/>
          </p:nvSpPr>
          <p:spPr bwMode="auto">
            <a:xfrm>
              <a:off x="2553" y="599"/>
              <a:ext cx="69" cy="54"/>
            </a:xfrm>
            <a:custGeom>
              <a:avLst/>
              <a:gdLst>
                <a:gd name="T0" fmla="*/ 0 w 35"/>
                <a:gd name="T1" fmla="*/ 10 h 27"/>
                <a:gd name="T2" fmla="*/ 0 w 35"/>
                <a:gd name="T3" fmla="*/ 44 h 27"/>
                <a:gd name="T4" fmla="*/ 8 w 35"/>
                <a:gd name="T5" fmla="*/ 54 h 27"/>
                <a:gd name="T6" fmla="*/ 61 w 35"/>
                <a:gd name="T7" fmla="*/ 54 h 27"/>
                <a:gd name="T8" fmla="*/ 69 w 35"/>
                <a:gd name="T9" fmla="*/ 46 h 27"/>
                <a:gd name="T10" fmla="*/ 69 w 35"/>
                <a:gd name="T11" fmla="*/ 10 h 27"/>
                <a:gd name="T12" fmla="*/ 61 w 35"/>
                <a:gd name="T13" fmla="*/ 2 h 27"/>
                <a:gd name="T14" fmla="*/ 8 w 35"/>
                <a:gd name="T15" fmla="*/ 0 h 27"/>
                <a:gd name="T16" fmla="*/ 0 w 35"/>
                <a:gd name="T17" fmla="*/ 10 h 27"/>
                <a:gd name="T18" fmla="*/ 65 w 35"/>
                <a:gd name="T19" fmla="*/ 14 h 27"/>
                <a:gd name="T20" fmla="*/ 65 w 35"/>
                <a:gd name="T21" fmla="*/ 42 h 27"/>
                <a:gd name="T22" fmla="*/ 57 w 35"/>
                <a:gd name="T23" fmla="*/ 52 h 27"/>
                <a:gd name="T24" fmla="*/ 14 w 35"/>
                <a:gd name="T25" fmla="*/ 52 h 27"/>
                <a:gd name="T26" fmla="*/ 6 w 35"/>
                <a:gd name="T27" fmla="*/ 42 h 27"/>
                <a:gd name="T28" fmla="*/ 6 w 35"/>
                <a:gd name="T29" fmla="*/ 14 h 27"/>
                <a:gd name="T30" fmla="*/ 14 w 35"/>
                <a:gd name="T31" fmla="*/ 6 h 27"/>
                <a:gd name="T32" fmla="*/ 57 w 35"/>
                <a:gd name="T33" fmla="*/ 6 h 27"/>
                <a:gd name="T34" fmla="*/ 65 w 35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3" y="27"/>
                    <a:pt x="35" y="25"/>
                    <a:pt x="35" y="23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3"/>
                    <a:pt x="33" y="1"/>
                    <a:pt x="31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33" y="7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3" y="24"/>
                    <a:pt x="31" y="26"/>
                    <a:pt x="29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5" y="25"/>
                    <a:pt x="3" y="23"/>
                    <a:pt x="3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5" y="3"/>
                    <a:pt x="7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1" y="3"/>
                    <a:pt x="33" y="5"/>
                    <a:pt x="33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02" name="Freeform 76"/>
            <p:cNvSpPr/>
            <p:nvPr/>
          </p:nvSpPr>
          <p:spPr bwMode="auto">
            <a:xfrm>
              <a:off x="2473" y="601"/>
              <a:ext cx="64" cy="50"/>
            </a:xfrm>
            <a:custGeom>
              <a:avLst/>
              <a:gdLst>
                <a:gd name="T0" fmla="*/ 0 w 32"/>
                <a:gd name="T1" fmla="*/ 50 h 25"/>
                <a:gd name="T2" fmla="*/ 64 w 32"/>
                <a:gd name="T3" fmla="*/ 50 h 25"/>
                <a:gd name="T4" fmla="*/ 64 w 32"/>
                <a:gd name="T5" fmla="*/ 12 h 25"/>
                <a:gd name="T6" fmla="*/ 52 w 32"/>
                <a:gd name="T7" fmla="*/ 0 h 25"/>
                <a:gd name="T8" fmla="*/ 0 w 32"/>
                <a:gd name="T9" fmla="*/ 0 h 25"/>
                <a:gd name="T10" fmla="*/ 0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3"/>
                    <a:pt x="30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03" name="Freeform 77"/>
            <p:cNvSpPr>
              <a:spLocks noEditPoints="1"/>
            </p:cNvSpPr>
            <p:nvPr/>
          </p:nvSpPr>
          <p:spPr bwMode="auto">
            <a:xfrm>
              <a:off x="2471" y="599"/>
              <a:ext cx="68" cy="54"/>
            </a:xfrm>
            <a:custGeom>
              <a:avLst/>
              <a:gdLst>
                <a:gd name="T0" fmla="*/ 0 w 34"/>
                <a:gd name="T1" fmla="*/ 10 h 27"/>
                <a:gd name="T2" fmla="*/ 0 w 34"/>
                <a:gd name="T3" fmla="*/ 44 h 27"/>
                <a:gd name="T4" fmla="*/ 6 w 34"/>
                <a:gd name="T5" fmla="*/ 54 h 27"/>
                <a:gd name="T6" fmla="*/ 60 w 34"/>
                <a:gd name="T7" fmla="*/ 54 h 27"/>
                <a:gd name="T8" fmla="*/ 68 w 34"/>
                <a:gd name="T9" fmla="*/ 44 h 27"/>
                <a:gd name="T10" fmla="*/ 68 w 34"/>
                <a:gd name="T11" fmla="*/ 10 h 27"/>
                <a:gd name="T12" fmla="*/ 60 w 34"/>
                <a:gd name="T13" fmla="*/ 0 h 27"/>
                <a:gd name="T14" fmla="*/ 8 w 34"/>
                <a:gd name="T15" fmla="*/ 0 h 27"/>
                <a:gd name="T16" fmla="*/ 0 w 34"/>
                <a:gd name="T17" fmla="*/ 10 h 27"/>
                <a:gd name="T18" fmla="*/ 64 w 34"/>
                <a:gd name="T19" fmla="*/ 14 h 27"/>
                <a:gd name="T20" fmla="*/ 64 w 34"/>
                <a:gd name="T21" fmla="*/ 42 h 27"/>
                <a:gd name="T22" fmla="*/ 56 w 34"/>
                <a:gd name="T23" fmla="*/ 50 h 27"/>
                <a:gd name="T24" fmla="*/ 12 w 34"/>
                <a:gd name="T25" fmla="*/ 50 h 27"/>
                <a:gd name="T26" fmla="*/ 4 w 34"/>
                <a:gd name="T27" fmla="*/ 42 h 27"/>
                <a:gd name="T28" fmla="*/ 6 w 34"/>
                <a:gd name="T29" fmla="*/ 14 h 27"/>
                <a:gd name="T30" fmla="*/ 12 w 34"/>
                <a:gd name="T31" fmla="*/ 4 h 27"/>
                <a:gd name="T32" fmla="*/ 58 w 34"/>
                <a:gd name="T33" fmla="*/ 4 h 27"/>
                <a:gd name="T34" fmla="*/ 64 w 34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1" y="27"/>
                    <a:pt x="3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4" y="25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3" y="0"/>
                    <a:pt x="3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32" y="7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4" y="2"/>
                    <a:pt x="6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2" y="5"/>
                    <a:pt x="32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04" name="Freeform 78"/>
            <p:cNvSpPr/>
            <p:nvPr/>
          </p:nvSpPr>
          <p:spPr bwMode="auto">
            <a:xfrm>
              <a:off x="2390" y="601"/>
              <a:ext cx="65" cy="50"/>
            </a:xfrm>
            <a:custGeom>
              <a:avLst/>
              <a:gdLst>
                <a:gd name="T0" fmla="*/ 0 w 33"/>
                <a:gd name="T1" fmla="*/ 50 h 25"/>
                <a:gd name="T2" fmla="*/ 63 w 33"/>
                <a:gd name="T3" fmla="*/ 50 h 25"/>
                <a:gd name="T4" fmla="*/ 65 w 33"/>
                <a:gd name="T5" fmla="*/ 12 h 25"/>
                <a:gd name="T6" fmla="*/ 53 w 33"/>
                <a:gd name="T7" fmla="*/ 0 h 25"/>
                <a:gd name="T8" fmla="*/ 2 w 33"/>
                <a:gd name="T9" fmla="*/ 0 h 25"/>
                <a:gd name="T10" fmla="*/ 0 w 33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3"/>
                    <a:pt x="30" y="0"/>
                    <a:pt x="27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25"/>
                    <a:pt x="0" y="25"/>
                    <a:pt x="0" y="25"/>
                  </a:cubicBezTo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05" name="Freeform 79"/>
            <p:cNvSpPr>
              <a:spLocks noEditPoints="1"/>
            </p:cNvSpPr>
            <p:nvPr/>
          </p:nvSpPr>
          <p:spPr bwMode="auto">
            <a:xfrm>
              <a:off x="2388" y="599"/>
              <a:ext cx="69" cy="52"/>
            </a:xfrm>
            <a:custGeom>
              <a:avLst/>
              <a:gdLst>
                <a:gd name="T0" fmla="*/ 0 w 35"/>
                <a:gd name="T1" fmla="*/ 8 h 26"/>
                <a:gd name="T2" fmla="*/ 0 w 35"/>
                <a:gd name="T3" fmla="*/ 44 h 26"/>
                <a:gd name="T4" fmla="*/ 8 w 35"/>
                <a:gd name="T5" fmla="*/ 52 h 26"/>
                <a:gd name="T6" fmla="*/ 61 w 35"/>
                <a:gd name="T7" fmla="*/ 52 h 26"/>
                <a:gd name="T8" fmla="*/ 67 w 35"/>
                <a:gd name="T9" fmla="*/ 44 h 26"/>
                <a:gd name="T10" fmla="*/ 67 w 35"/>
                <a:gd name="T11" fmla="*/ 10 h 26"/>
                <a:gd name="T12" fmla="*/ 61 w 35"/>
                <a:gd name="T13" fmla="*/ 0 h 26"/>
                <a:gd name="T14" fmla="*/ 8 w 35"/>
                <a:gd name="T15" fmla="*/ 0 h 26"/>
                <a:gd name="T16" fmla="*/ 0 w 35"/>
                <a:gd name="T17" fmla="*/ 8 h 26"/>
                <a:gd name="T18" fmla="*/ 65 w 35"/>
                <a:gd name="T19" fmla="*/ 14 h 26"/>
                <a:gd name="T20" fmla="*/ 63 w 35"/>
                <a:gd name="T21" fmla="*/ 42 h 26"/>
                <a:gd name="T22" fmla="*/ 57 w 35"/>
                <a:gd name="T23" fmla="*/ 50 h 26"/>
                <a:gd name="T24" fmla="*/ 14 w 35"/>
                <a:gd name="T25" fmla="*/ 50 h 26"/>
                <a:gd name="T26" fmla="*/ 6 w 35"/>
                <a:gd name="T27" fmla="*/ 40 h 26"/>
                <a:gd name="T28" fmla="*/ 6 w 35"/>
                <a:gd name="T29" fmla="*/ 12 h 26"/>
                <a:gd name="T30" fmla="*/ 14 w 35"/>
                <a:gd name="T31" fmla="*/ 4 h 26"/>
                <a:gd name="T32" fmla="*/ 57 w 35"/>
                <a:gd name="T33" fmla="*/ 4 h 26"/>
                <a:gd name="T34" fmla="*/ 65 w 35"/>
                <a:gd name="T35" fmla="*/ 1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6">
                  <a:moveTo>
                    <a:pt x="0" y="4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4" y="24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moveTo>
                    <a:pt x="33" y="7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1" y="25"/>
                    <a:pt x="29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4" y="25"/>
                    <a:pt x="3" y="23"/>
                    <a:pt x="3" y="2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3" y="4"/>
                    <a:pt x="33" y="7"/>
                  </a:cubicBezTo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06" name="Freeform 80"/>
            <p:cNvSpPr/>
            <p:nvPr/>
          </p:nvSpPr>
          <p:spPr bwMode="auto">
            <a:xfrm>
              <a:off x="2309" y="599"/>
              <a:ext cx="63" cy="50"/>
            </a:xfrm>
            <a:custGeom>
              <a:avLst/>
              <a:gdLst>
                <a:gd name="T0" fmla="*/ 0 w 32"/>
                <a:gd name="T1" fmla="*/ 50 h 25"/>
                <a:gd name="T2" fmla="*/ 63 w 32"/>
                <a:gd name="T3" fmla="*/ 50 h 25"/>
                <a:gd name="T4" fmla="*/ 63 w 32"/>
                <a:gd name="T5" fmla="*/ 14 h 25"/>
                <a:gd name="T6" fmla="*/ 51 w 32"/>
                <a:gd name="T7" fmla="*/ 2 h 25"/>
                <a:gd name="T8" fmla="*/ 0 w 32"/>
                <a:gd name="T9" fmla="*/ 0 h 25"/>
                <a:gd name="T10" fmla="*/ 0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1"/>
                    <a:pt x="26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07" name="Freeform 81"/>
            <p:cNvSpPr>
              <a:spLocks noEditPoints="1"/>
            </p:cNvSpPr>
            <p:nvPr/>
          </p:nvSpPr>
          <p:spPr bwMode="auto">
            <a:xfrm>
              <a:off x="2305" y="597"/>
              <a:ext cx="69" cy="54"/>
            </a:xfrm>
            <a:custGeom>
              <a:avLst/>
              <a:gdLst>
                <a:gd name="T0" fmla="*/ 0 w 35"/>
                <a:gd name="T1" fmla="*/ 10 h 27"/>
                <a:gd name="T2" fmla="*/ 0 w 35"/>
                <a:gd name="T3" fmla="*/ 44 h 27"/>
                <a:gd name="T4" fmla="*/ 8 w 35"/>
                <a:gd name="T5" fmla="*/ 54 h 27"/>
                <a:gd name="T6" fmla="*/ 61 w 35"/>
                <a:gd name="T7" fmla="*/ 54 h 27"/>
                <a:gd name="T8" fmla="*/ 69 w 35"/>
                <a:gd name="T9" fmla="*/ 46 h 27"/>
                <a:gd name="T10" fmla="*/ 69 w 35"/>
                <a:gd name="T11" fmla="*/ 10 h 27"/>
                <a:gd name="T12" fmla="*/ 61 w 35"/>
                <a:gd name="T13" fmla="*/ 2 h 27"/>
                <a:gd name="T14" fmla="*/ 8 w 35"/>
                <a:gd name="T15" fmla="*/ 0 h 27"/>
                <a:gd name="T16" fmla="*/ 0 w 35"/>
                <a:gd name="T17" fmla="*/ 10 h 27"/>
                <a:gd name="T18" fmla="*/ 65 w 35"/>
                <a:gd name="T19" fmla="*/ 14 h 27"/>
                <a:gd name="T20" fmla="*/ 65 w 35"/>
                <a:gd name="T21" fmla="*/ 42 h 27"/>
                <a:gd name="T22" fmla="*/ 57 w 35"/>
                <a:gd name="T23" fmla="*/ 52 h 27"/>
                <a:gd name="T24" fmla="*/ 14 w 35"/>
                <a:gd name="T25" fmla="*/ 52 h 27"/>
                <a:gd name="T26" fmla="*/ 6 w 35"/>
                <a:gd name="T27" fmla="*/ 42 h 27"/>
                <a:gd name="T28" fmla="*/ 6 w 35"/>
                <a:gd name="T29" fmla="*/ 14 h 27"/>
                <a:gd name="T30" fmla="*/ 14 w 35"/>
                <a:gd name="T31" fmla="*/ 6 h 27"/>
                <a:gd name="T32" fmla="*/ 57 w 35"/>
                <a:gd name="T33" fmla="*/ 6 h 27"/>
                <a:gd name="T34" fmla="*/ 65 w 35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3" y="27"/>
                    <a:pt x="35" y="25"/>
                    <a:pt x="35" y="23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3"/>
                    <a:pt x="33" y="1"/>
                    <a:pt x="31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33" y="7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3" y="24"/>
                    <a:pt x="31" y="26"/>
                    <a:pt x="29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5" y="25"/>
                    <a:pt x="3" y="23"/>
                    <a:pt x="3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5" y="3"/>
                    <a:pt x="7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1" y="3"/>
                    <a:pt x="33" y="5"/>
                    <a:pt x="33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08" name="Freeform 82"/>
            <p:cNvSpPr/>
            <p:nvPr/>
          </p:nvSpPr>
          <p:spPr bwMode="auto">
            <a:xfrm>
              <a:off x="2225" y="599"/>
              <a:ext cx="64" cy="50"/>
            </a:xfrm>
            <a:custGeom>
              <a:avLst/>
              <a:gdLst>
                <a:gd name="T0" fmla="*/ 0 w 32"/>
                <a:gd name="T1" fmla="*/ 50 h 25"/>
                <a:gd name="T2" fmla="*/ 64 w 32"/>
                <a:gd name="T3" fmla="*/ 50 h 25"/>
                <a:gd name="T4" fmla="*/ 64 w 32"/>
                <a:gd name="T5" fmla="*/ 12 h 25"/>
                <a:gd name="T6" fmla="*/ 52 w 32"/>
                <a:gd name="T7" fmla="*/ 0 h 25"/>
                <a:gd name="T8" fmla="*/ 0 w 32"/>
                <a:gd name="T9" fmla="*/ 0 h 25"/>
                <a:gd name="T10" fmla="*/ 0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3"/>
                    <a:pt x="30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09" name="Freeform 83"/>
            <p:cNvSpPr>
              <a:spLocks noEditPoints="1"/>
            </p:cNvSpPr>
            <p:nvPr/>
          </p:nvSpPr>
          <p:spPr bwMode="auto">
            <a:xfrm>
              <a:off x="2224" y="597"/>
              <a:ext cx="67" cy="54"/>
            </a:xfrm>
            <a:custGeom>
              <a:avLst/>
              <a:gdLst>
                <a:gd name="T0" fmla="*/ 0 w 34"/>
                <a:gd name="T1" fmla="*/ 10 h 27"/>
                <a:gd name="T2" fmla="*/ 0 w 34"/>
                <a:gd name="T3" fmla="*/ 44 h 27"/>
                <a:gd name="T4" fmla="*/ 6 w 34"/>
                <a:gd name="T5" fmla="*/ 54 h 27"/>
                <a:gd name="T6" fmla="*/ 59 w 34"/>
                <a:gd name="T7" fmla="*/ 54 h 27"/>
                <a:gd name="T8" fmla="*/ 67 w 34"/>
                <a:gd name="T9" fmla="*/ 44 h 27"/>
                <a:gd name="T10" fmla="*/ 67 w 34"/>
                <a:gd name="T11" fmla="*/ 10 h 27"/>
                <a:gd name="T12" fmla="*/ 59 w 34"/>
                <a:gd name="T13" fmla="*/ 0 h 27"/>
                <a:gd name="T14" fmla="*/ 8 w 34"/>
                <a:gd name="T15" fmla="*/ 0 h 27"/>
                <a:gd name="T16" fmla="*/ 0 w 34"/>
                <a:gd name="T17" fmla="*/ 10 h 27"/>
                <a:gd name="T18" fmla="*/ 63 w 34"/>
                <a:gd name="T19" fmla="*/ 14 h 27"/>
                <a:gd name="T20" fmla="*/ 63 w 34"/>
                <a:gd name="T21" fmla="*/ 42 h 27"/>
                <a:gd name="T22" fmla="*/ 55 w 34"/>
                <a:gd name="T23" fmla="*/ 50 h 27"/>
                <a:gd name="T24" fmla="*/ 12 w 34"/>
                <a:gd name="T25" fmla="*/ 50 h 27"/>
                <a:gd name="T26" fmla="*/ 4 w 34"/>
                <a:gd name="T27" fmla="*/ 42 h 27"/>
                <a:gd name="T28" fmla="*/ 6 w 34"/>
                <a:gd name="T29" fmla="*/ 14 h 27"/>
                <a:gd name="T30" fmla="*/ 12 w 34"/>
                <a:gd name="T31" fmla="*/ 4 h 27"/>
                <a:gd name="T32" fmla="*/ 57 w 34"/>
                <a:gd name="T33" fmla="*/ 4 h 27"/>
                <a:gd name="T34" fmla="*/ 63 w 34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1" y="27"/>
                    <a:pt x="3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4" y="25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2" y="0"/>
                    <a:pt x="3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5"/>
                  </a:cubicBezTo>
                  <a:moveTo>
                    <a:pt x="32" y="7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4" y="2"/>
                    <a:pt x="6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2" y="5"/>
                    <a:pt x="32" y="7"/>
                  </a:cubicBezTo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10" name="Freeform 84"/>
            <p:cNvSpPr/>
            <p:nvPr/>
          </p:nvSpPr>
          <p:spPr bwMode="auto">
            <a:xfrm>
              <a:off x="2142" y="599"/>
              <a:ext cx="66" cy="50"/>
            </a:xfrm>
            <a:custGeom>
              <a:avLst/>
              <a:gdLst>
                <a:gd name="T0" fmla="*/ 0 w 33"/>
                <a:gd name="T1" fmla="*/ 50 h 25"/>
                <a:gd name="T2" fmla="*/ 64 w 33"/>
                <a:gd name="T3" fmla="*/ 50 h 25"/>
                <a:gd name="T4" fmla="*/ 66 w 33"/>
                <a:gd name="T5" fmla="*/ 12 h 25"/>
                <a:gd name="T6" fmla="*/ 54 w 33"/>
                <a:gd name="T7" fmla="*/ 0 h 25"/>
                <a:gd name="T8" fmla="*/ 0 w 33"/>
                <a:gd name="T9" fmla="*/ 0 h 25"/>
                <a:gd name="T10" fmla="*/ 0 w 33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3"/>
                    <a:pt x="30" y="0"/>
                    <a:pt x="2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11" name="Freeform 85"/>
            <p:cNvSpPr>
              <a:spLocks noEditPoints="1"/>
            </p:cNvSpPr>
            <p:nvPr/>
          </p:nvSpPr>
          <p:spPr bwMode="auto">
            <a:xfrm>
              <a:off x="2140" y="597"/>
              <a:ext cx="68" cy="52"/>
            </a:xfrm>
            <a:custGeom>
              <a:avLst/>
              <a:gdLst>
                <a:gd name="T0" fmla="*/ 0 w 34"/>
                <a:gd name="T1" fmla="*/ 8 h 26"/>
                <a:gd name="T2" fmla="*/ 0 w 34"/>
                <a:gd name="T3" fmla="*/ 44 h 26"/>
                <a:gd name="T4" fmla="*/ 8 w 34"/>
                <a:gd name="T5" fmla="*/ 52 h 26"/>
                <a:gd name="T6" fmla="*/ 62 w 34"/>
                <a:gd name="T7" fmla="*/ 52 h 26"/>
                <a:gd name="T8" fmla="*/ 68 w 34"/>
                <a:gd name="T9" fmla="*/ 44 h 26"/>
                <a:gd name="T10" fmla="*/ 68 w 34"/>
                <a:gd name="T11" fmla="*/ 10 h 26"/>
                <a:gd name="T12" fmla="*/ 62 w 34"/>
                <a:gd name="T13" fmla="*/ 0 h 26"/>
                <a:gd name="T14" fmla="*/ 8 w 34"/>
                <a:gd name="T15" fmla="*/ 0 h 26"/>
                <a:gd name="T16" fmla="*/ 0 w 34"/>
                <a:gd name="T17" fmla="*/ 8 h 26"/>
                <a:gd name="T18" fmla="*/ 66 w 34"/>
                <a:gd name="T19" fmla="*/ 14 h 26"/>
                <a:gd name="T20" fmla="*/ 64 w 34"/>
                <a:gd name="T21" fmla="*/ 42 h 26"/>
                <a:gd name="T22" fmla="*/ 58 w 34"/>
                <a:gd name="T23" fmla="*/ 50 h 26"/>
                <a:gd name="T24" fmla="*/ 12 w 34"/>
                <a:gd name="T25" fmla="*/ 50 h 26"/>
                <a:gd name="T26" fmla="*/ 6 w 34"/>
                <a:gd name="T27" fmla="*/ 40 h 26"/>
                <a:gd name="T28" fmla="*/ 6 w 34"/>
                <a:gd name="T29" fmla="*/ 12 h 26"/>
                <a:gd name="T30" fmla="*/ 14 w 34"/>
                <a:gd name="T31" fmla="*/ 4 h 26"/>
                <a:gd name="T32" fmla="*/ 58 w 34"/>
                <a:gd name="T33" fmla="*/ 4 h 26"/>
                <a:gd name="T34" fmla="*/ 66 w 34"/>
                <a:gd name="T35" fmla="*/ 1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6">
                  <a:moveTo>
                    <a:pt x="0" y="4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4" y="24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  <a:moveTo>
                    <a:pt x="33" y="7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1" y="25"/>
                    <a:pt x="29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3" y="23"/>
                    <a:pt x="3" y="2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3" y="4"/>
                    <a:pt x="33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12" name="Freeform 86"/>
            <p:cNvSpPr/>
            <p:nvPr/>
          </p:nvSpPr>
          <p:spPr bwMode="auto">
            <a:xfrm>
              <a:off x="2001" y="597"/>
              <a:ext cx="123" cy="50"/>
            </a:xfrm>
            <a:custGeom>
              <a:avLst/>
              <a:gdLst>
                <a:gd name="T0" fmla="*/ 0 w 62"/>
                <a:gd name="T1" fmla="*/ 50 h 25"/>
                <a:gd name="T2" fmla="*/ 123 w 62"/>
                <a:gd name="T3" fmla="*/ 50 h 25"/>
                <a:gd name="T4" fmla="*/ 123 w 62"/>
                <a:gd name="T5" fmla="*/ 14 h 25"/>
                <a:gd name="T6" fmla="*/ 111 w 62"/>
                <a:gd name="T7" fmla="*/ 2 h 25"/>
                <a:gd name="T8" fmla="*/ 0 w 62"/>
                <a:gd name="T9" fmla="*/ 0 h 25"/>
                <a:gd name="T10" fmla="*/ 0 w 6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2" h="25">
                  <a:moveTo>
                    <a:pt x="0" y="25"/>
                  </a:moveTo>
                  <a:cubicBezTo>
                    <a:pt x="62" y="25"/>
                    <a:pt x="62" y="25"/>
                    <a:pt x="62" y="25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2" y="3"/>
                    <a:pt x="59" y="1"/>
                    <a:pt x="56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13" name="Freeform 87"/>
            <p:cNvSpPr>
              <a:spLocks noEditPoints="1"/>
            </p:cNvSpPr>
            <p:nvPr/>
          </p:nvSpPr>
          <p:spPr bwMode="auto">
            <a:xfrm>
              <a:off x="1999" y="595"/>
              <a:ext cx="127" cy="54"/>
            </a:xfrm>
            <a:custGeom>
              <a:avLst/>
              <a:gdLst>
                <a:gd name="T0" fmla="*/ 0 w 64"/>
                <a:gd name="T1" fmla="*/ 10 h 27"/>
                <a:gd name="T2" fmla="*/ 0 w 64"/>
                <a:gd name="T3" fmla="*/ 44 h 27"/>
                <a:gd name="T4" fmla="*/ 8 w 64"/>
                <a:gd name="T5" fmla="*/ 54 h 27"/>
                <a:gd name="T6" fmla="*/ 119 w 64"/>
                <a:gd name="T7" fmla="*/ 54 h 27"/>
                <a:gd name="T8" fmla="*/ 127 w 64"/>
                <a:gd name="T9" fmla="*/ 46 h 27"/>
                <a:gd name="T10" fmla="*/ 127 w 64"/>
                <a:gd name="T11" fmla="*/ 10 h 27"/>
                <a:gd name="T12" fmla="*/ 119 w 64"/>
                <a:gd name="T13" fmla="*/ 2 h 27"/>
                <a:gd name="T14" fmla="*/ 8 w 64"/>
                <a:gd name="T15" fmla="*/ 0 h 27"/>
                <a:gd name="T16" fmla="*/ 0 w 64"/>
                <a:gd name="T17" fmla="*/ 10 h 27"/>
                <a:gd name="T18" fmla="*/ 123 w 64"/>
                <a:gd name="T19" fmla="*/ 14 h 27"/>
                <a:gd name="T20" fmla="*/ 123 w 64"/>
                <a:gd name="T21" fmla="*/ 42 h 27"/>
                <a:gd name="T22" fmla="*/ 115 w 64"/>
                <a:gd name="T23" fmla="*/ 52 h 27"/>
                <a:gd name="T24" fmla="*/ 12 w 64"/>
                <a:gd name="T25" fmla="*/ 50 h 27"/>
                <a:gd name="T26" fmla="*/ 6 w 64"/>
                <a:gd name="T27" fmla="*/ 42 h 27"/>
                <a:gd name="T28" fmla="*/ 6 w 64"/>
                <a:gd name="T29" fmla="*/ 14 h 27"/>
                <a:gd name="T30" fmla="*/ 14 w 64"/>
                <a:gd name="T31" fmla="*/ 4 h 27"/>
                <a:gd name="T32" fmla="*/ 115 w 64"/>
                <a:gd name="T33" fmla="*/ 6 h 27"/>
                <a:gd name="T34" fmla="*/ 123 w 64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64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1" y="27"/>
                    <a:pt x="4" y="27"/>
                  </a:cubicBezTo>
                  <a:cubicBezTo>
                    <a:pt x="60" y="27"/>
                    <a:pt x="60" y="27"/>
                    <a:pt x="60" y="27"/>
                  </a:cubicBezTo>
                  <a:cubicBezTo>
                    <a:pt x="62" y="27"/>
                    <a:pt x="64" y="25"/>
                    <a:pt x="64" y="23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3"/>
                    <a:pt x="62" y="1"/>
                    <a:pt x="60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62" y="7"/>
                  </a:moveTo>
                  <a:cubicBezTo>
                    <a:pt x="62" y="21"/>
                    <a:pt x="62" y="21"/>
                    <a:pt x="62" y="21"/>
                  </a:cubicBezTo>
                  <a:cubicBezTo>
                    <a:pt x="62" y="24"/>
                    <a:pt x="60" y="26"/>
                    <a:pt x="58" y="2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3" y="23"/>
                    <a:pt x="3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4" y="2"/>
                    <a:pt x="7" y="2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60" y="3"/>
                    <a:pt x="62" y="5"/>
                    <a:pt x="62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14" name="Freeform 88"/>
            <p:cNvSpPr/>
            <p:nvPr/>
          </p:nvSpPr>
          <p:spPr bwMode="auto">
            <a:xfrm>
              <a:off x="2969" y="675"/>
              <a:ext cx="63" cy="49"/>
            </a:xfrm>
            <a:custGeom>
              <a:avLst/>
              <a:gdLst>
                <a:gd name="T0" fmla="*/ 0 w 32"/>
                <a:gd name="T1" fmla="*/ 49 h 25"/>
                <a:gd name="T2" fmla="*/ 63 w 32"/>
                <a:gd name="T3" fmla="*/ 49 h 25"/>
                <a:gd name="T4" fmla="*/ 63 w 32"/>
                <a:gd name="T5" fmla="*/ 12 h 25"/>
                <a:gd name="T6" fmla="*/ 51 w 32"/>
                <a:gd name="T7" fmla="*/ 0 h 25"/>
                <a:gd name="T8" fmla="*/ 0 w 32"/>
                <a:gd name="T9" fmla="*/ 0 h 25"/>
                <a:gd name="T10" fmla="*/ 0 w 32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3"/>
                    <a:pt x="29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15" name="Freeform 89"/>
            <p:cNvSpPr>
              <a:spLocks noEditPoints="1"/>
            </p:cNvSpPr>
            <p:nvPr/>
          </p:nvSpPr>
          <p:spPr bwMode="auto">
            <a:xfrm>
              <a:off x="2965" y="673"/>
              <a:ext cx="69" cy="51"/>
            </a:xfrm>
            <a:custGeom>
              <a:avLst/>
              <a:gdLst>
                <a:gd name="T0" fmla="*/ 2 w 35"/>
                <a:gd name="T1" fmla="*/ 8 h 26"/>
                <a:gd name="T2" fmla="*/ 0 w 35"/>
                <a:gd name="T3" fmla="*/ 43 h 26"/>
                <a:gd name="T4" fmla="*/ 8 w 35"/>
                <a:gd name="T5" fmla="*/ 51 h 26"/>
                <a:gd name="T6" fmla="*/ 61 w 35"/>
                <a:gd name="T7" fmla="*/ 51 h 26"/>
                <a:gd name="T8" fmla="*/ 69 w 35"/>
                <a:gd name="T9" fmla="*/ 43 h 26"/>
                <a:gd name="T10" fmla="*/ 69 w 35"/>
                <a:gd name="T11" fmla="*/ 10 h 26"/>
                <a:gd name="T12" fmla="*/ 61 w 35"/>
                <a:gd name="T13" fmla="*/ 0 h 26"/>
                <a:gd name="T14" fmla="*/ 8 w 35"/>
                <a:gd name="T15" fmla="*/ 0 h 26"/>
                <a:gd name="T16" fmla="*/ 2 w 35"/>
                <a:gd name="T17" fmla="*/ 8 h 26"/>
                <a:gd name="T18" fmla="*/ 65 w 35"/>
                <a:gd name="T19" fmla="*/ 14 h 26"/>
                <a:gd name="T20" fmla="*/ 65 w 35"/>
                <a:gd name="T21" fmla="*/ 39 h 26"/>
                <a:gd name="T22" fmla="*/ 57 w 35"/>
                <a:gd name="T23" fmla="*/ 49 h 26"/>
                <a:gd name="T24" fmla="*/ 14 w 35"/>
                <a:gd name="T25" fmla="*/ 49 h 26"/>
                <a:gd name="T26" fmla="*/ 6 w 35"/>
                <a:gd name="T27" fmla="*/ 39 h 26"/>
                <a:gd name="T28" fmla="*/ 6 w 35"/>
                <a:gd name="T29" fmla="*/ 12 h 26"/>
                <a:gd name="T30" fmla="*/ 14 w 35"/>
                <a:gd name="T31" fmla="*/ 4 h 26"/>
                <a:gd name="T32" fmla="*/ 57 w 35"/>
                <a:gd name="T33" fmla="*/ 4 h 26"/>
                <a:gd name="T34" fmla="*/ 65 w 35"/>
                <a:gd name="T35" fmla="*/ 1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6">
                  <a:moveTo>
                    <a:pt x="1" y="4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5" y="24"/>
                    <a:pt x="35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1" y="4"/>
                  </a:cubicBezTo>
                  <a:close/>
                  <a:moveTo>
                    <a:pt x="33" y="7"/>
                  </a:moveTo>
                  <a:cubicBezTo>
                    <a:pt x="33" y="20"/>
                    <a:pt x="33" y="20"/>
                    <a:pt x="33" y="20"/>
                  </a:cubicBezTo>
                  <a:cubicBezTo>
                    <a:pt x="33" y="23"/>
                    <a:pt x="31" y="25"/>
                    <a:pt x="29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5" y="25"/>
                    <a:pt x="3" y="23"/>
                    <a:pt x="3" y="2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3" y="4"/>
                    <a:pt x="33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16" name="Freeform 90"/>
            <p:cNvSpPr/>
            <p:nvPr/>
          </p:nvSpPr>
          <p:spPr bwMode="auto">
            <a:xfrm>
              <a:off x="2886" y="673"/>
              <a:ext cx="63" cy="49"/>
            </a:xfrm>
            <a:custGeom>
              <a:avLst/>
              <a:gdLst>
                <a:gd name="T0" fmla="*/ 0 w 32"/>
                <a:gd name="T1" fmla="*/ 49 h 25"/>
                <a:gd name="T2" fmla="*/ 63 w 32"/>
                <a:gd name="T3" fmla="*/ 49 h 25"/>
                <a:gd name="T4" fmla="*/ 63 w 32"/>
                <a:gd name="T5" fmla="*/ 14 h 25"/>
                <a:gd name="T6" fmla="*/ 53 w 32"/>
                <a:gd name="T7" fmla="*/ 2 h 25"/>
                <a:gd name="T8" fmla="*/ 0 w 32"/>
                <a:gd name="T9" fmla="*/ 0 h 25"/>
                <a:gd name="T10" fmla="*/ 0 w 32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30" y="1"/>
                    <a:pt x="27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17" name="Freeform 91"/>
            <p:cNvSpPr>
              <a:spLocks noEditPoints="1"/>
            </p:cNvSpPr>
            <p:nvPr/>
          </p:nvSpPr>
          <p:spPr bwMode="auto">
            <a:xfrm>
              <a:off x="2884" y="671"/>
              <a:ext cx="67" cy="53"/>
            </a:xfrm>
            <a:custGeom>
              <a:avLst/>
              <a:gdLst>
                <a:gd name="T0" fmla="*/ 0 w 34"/>
                <a:gd name="T1" fmla="*/ 10 h 27"/>
                <a:gd name="T2" fmla="*/ 0 w 34"/>
                <a:gd name="T3" fmla="*/ 43 h 27"/>
                <a:gd name="T4" fmla="*/ 6 w 34"/>
                <a:gd name="T5" fmla="*/ 53 h 27"/>
                <a:gd name="T6" fmla="*/ 59 w 34"/>
                <a:gd name="T7" fmla="*/ 53 h 27"/>
                <a:gd name="T8" fmla="*/ 67 w 34"/>
                <a:gd name="T9" fmla="*/ 45 h 27"/>
                <a:gd name="T10" fmla="*/ 67 w 34"/>
                <a:gd name="T11" fmla="*/ 10 h 27"/>
                <a:gd name="T12" fmla="*/ 61 w 34"/>
                <a:gd name="T13" fmla="*/ 2 h 27"/>
                <a:gd name="T14" fmla="*/ 8 w 34"/>
                <a:gd name="T15" fmla="*/ 0 h 27"/>
                <a:gd name="T16" fmla="*/ 0 w 34"/>
                <a:gd name="T17" fmla="*/ 10 h 27"/>
                <a:gd name="T18" fmla="*/ 63 w 34"/>
                <a:gd name="T19" fmla="*/ 14 h 27"/>
                <a:gd name="T20" fmla="*/ 63 w 34"/>
                <a:gd name="T21" fmla="*/ 41 h 27"/>
                <a:gd name="T22" fmla="*/ 55 w 34"/>
                <a:gd name="T23" fmla="*/ 51 h 27"/>
                <a:gd name="T24" fmla="*/ 12 w 34"/>
                <a:gd name="T25" fmla="*/ 49 h 27"/>
                <a:gd name="T26" fmla="*/ 6 w 34"/>
                <a:gd name="T27" fmla="*/ 41 h 27"/>
                <a:gd name="T28" fmla="*/ 6 w 34"/>
                <a:gd name="T29" fmla="*/ 14 h 27"/>
                <a:gd name="T30" fmla="*/ 12 w 34"/>
                <a:gd name="T31" fmla="*/ 6 h 27"/>
                <a:gd name="T32" fmla="*/ 57 w 34"/>
                <a:gd name="T33" fmla="*/ 6 h 27"/>
                <a:gd name="T34" fmla="*/ 63 w 34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1" y="27"/>
                    <a:pt x="3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4" y="25"/>
                    <a:pt x="34" y="23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3"/>
                    <a:pt x="33" y="1"/>
                    <a:pt x="31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32" y="7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4"/>
                    <a:pt x="31" y="26"/>
                    <a:pt x="28" y="2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3" y="23"/>
                    <a:pt x="3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4" y="3"/>
                    <a:pt x="6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1" y="3"/>
                    <a:pt x="32" y="5"/>
                    <a:pt x="32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18" name="Freeform 92"/>
            <p:cNvSpPr/>
            <p:nvPr/>
          </p:nvSpPr>
          <p:spPr bwMode="auto">
            <a:xfrm>
              <a:off x="2802" y="673"/>
              <a:ext cx="66" cy="49"/>
            </a:xfrm>
            <a:custGeom>
              <a:avLst/>
              <a:gdLst>
                <a:gd name="T0" fmla="*/ 0 w 33"/>
                <a:gd name="T1" fmla="*/ 49 h 25"/>
                <a:gd name="T2" fmla="*/ 66 w 33"/>
                <a:gd name="T3" fmla="*/ 49 h 25"/>
                <a:gd name="T4" fmla="*/ 66 w 33"/>
                <a:gd name="T5" fmla="*/ 12 h 25"/>
                <a:gd name="T6" fmla="*/ 54 w 33"/>
                <a:gd name="T7" fmla="*/ 0 h 25"/>
                <a:gd name="T8" fmla="*/ 2 w 33"/>
                <a:gd name="T9" fmla="*/ 0 h 25"/>
                <a:gd name="T10" fmla="*/ 0 w 33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0" y="25"/>
                  </a:moveTo>
                  <a:cubicBezTo>
                    <a:pt x="33" y="25"/>
                    <a:pt x="33" y="25"/>
                    <a:pt x="33" y="2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3"/>
                    <a:pt x="30" y="0"/>
                    <a:pt x="27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19" name="Freeform 93"/>
            <p:cNvSpPr>
              <a:spLocks noEditPoints="1"/>
            </p:cNvSpPr>
            <p:nvPr/>
          </p:nvSpPr>
          <p:spPr bwMode="auto">
            <a:xfrm>
              <a:off x="2800" y="671"/>
              <a:ext cx="70" cy="53"/>
            </a:xfrm>
            <a:custGeom>
              <a:avLst/>
              <a:gdLst>
                <a:gd name="T0" fmla="*/ 0 w 35"/>
                <a:gd name="T1" fmla="*/ 10 h 27"/>
                <a:gd name="T2" fmla="*/ 0 w 35"/>
                <a:gd name="T3" fmla="*/ 43 h 27"/>
                <a:gd name="T4" fmla="*/ 8 w 35"/>
                <a:gd name="T5" fmla="*/ 53 h 27"/>
                <a:gd name="T6" fmla="*/ 62 w 35"/>
                <a:gd name="T7" fmla="*/ 53 h 27"/>
                <a:gd name="T8" fmla="*/ 68 w 35"/>
                <a:gd name="T9" fmla="*/ 43 h 27"/>
                <a:gd name="T10" fmla="*/ 70 w 35"/>
                <a:gd name="T11" fmla="*/ 10 h 27"/>
                <a:gd name="T12" fmla="*/ 62 w 35"/>
                <a:gd name="T13" fmla="*/ 0 h 27"/>
                <a:gd name="T14" fmla="*/ 8 w 35"/>
                <a:gd name="T15" fmla="*/ 0 h 27"/>
                <a:gd name="T16" fmla="*/ 0 w 35"/>
                <a:gd name="T17" fmla="*/ 10 h 27"/>
                <a:gd name="T18" fmla="*/ 66 w 35"/>
                <a:gd name="T19" fmla="*/ 14 h 27"/>
                <a:gd name="T20" fmla="*/ 66 w 35"/>
                <a:gd name="T21" fmla="*/ 41 h 27"/>
                <a:gd name="T22" fmla="*/ 58 w 35"/>
                <a:gd name="T23" fmla="*/ 49 h 27"/>
                <a:gd name="T24" fmla="*/ 14 w 35"/>
                <a:gd name="T25" fmla="*/ 49 h 27"/>
                <a:gd name="T26" fmla="*/ 6 w 35"/>
                <a:gd name="T27" fmla="*/ 41 h 27"/>
                <a:gd name="T28" fmla="*/ 6 w 35"/>
                <a:gd name="T29" fmla="*/ 14 h 27"/>
                <a:gd name="T30" fmla="*/ 14 w 35"/>
                <a:gd name="T31" fmla="*/ 4 h 27"/>
                <a:gd name="T32" fmla="*/ 58 w 35"/>
                <a:gd name="T33" fmla="*/ 4 h 27"/>
                <a:gd name="T34" fmla="*/ 66 w 35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3" y="27"/>
                    <a:pt x="34" y="25"/>
                    <a:pt x="34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33" y="7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3" y="23"/>
                    <a:pt x="31" y="25"/>
                    <a:pt x="29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5" y="25"/>
                    <a:pt x="3" y="23"/>
                    <a:pt x="3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3" y="5"/>
                    <a:pt x="33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20" name="Freeform 94"/>
            <p:cNvSpPr/>
            <p:nvPr/>
          </p:nvSpPr>
          <p:spPr bwMode="auto">
            <a:xfrm>
              <a:off x="2721" y="673"/>
              <a:ext cx="64" cy="49"/>
            </a:xfrm>
            <a:custGeom>
              <a:avLst/>
              <a:gdLst>
                <a:gd name="T0" fmla="*/ 0 w 32"/>
                <a:gd name="T1" fmla="*/ 47 h 25"/>
                <a:gd name="T2" fmla="*/ 64 w 32"/>
                <a:gd name="T3" fmla="*/ 49 h 25"/>
                <a:gd name="T4" fmla="*/ 64 w 32"/>
                <a:gd name="T5" fmla="*/ 12 h 25"/>
                <a:gd name="T6" fmla="*/ 52 w 32"/>
                <a:gd name="T7" fmla="*/ 0 h 25"/>
                <a:gd name="T8" fmla="*/ 0 w 32"/>
                <a:gd name="T9" fmla="*/ 0 h 25"/>
                <a:gd name="T10" fmla="*/ 0 w 32"/>
                <a:gd name="T11" fmla="*/ 47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4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3"/>
                    <a:pt x="29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4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21" name="Freeform 95"/>
            <p:cNvSpPr>
              <a:spLocks noEditPoints="1"/>
            </p:cNvSpPr>
            <p:nvPr/>
          </p:nvSpPr>
          <p:spPr bwMode="auto">
            <a:xfrm>
              <a:off x="2717" y="671"/>
              <a:ext cx="70" cy="51"/>
            </a:xfrm>
            <a:custGeom>
              <a:avLst/>
              <a:gdLst>
                <a:gd name="T0" fmla="*/ 2 w 35"/>
                <a:gd name="T1" fmla="*/ 8 h 26"/>
                <a:gd name="T2" fmla="*/ 0 w 35"/>
                <a:gd name="T3" fmla="*/ 43 h 26"/>
                <a:gd name="T4" fmla="*/ 8 w 35"/>
                <a:gd name="T5" fmla="*/ 51 h 26"/>
                <a:gd name="T6" fmla="*/ 62 w 35"/>
                <a:gd name="T7" fmla="*/ 51 h 26"/>
                <a:gd name="T8" fmla="*/ 70 w 35"/>
                <a:gd name="T9" fmla="*/ 43 h 26"/>
                <a:gd name="T10" fmla="*/ 70 w 35"/>
                <a:gd name="T11" fmla="*/ 10 h 26"/>
                <a:gd name="T12" fmla="*/ 62 w 35"/>
                <a:gd name="T13" fmla="*/ 0 h 26"/>
                <a:gd name="T14" fmla="*/ 8 w 35"/>
                <a:gd name="T15" fmla="*/ 0 h 26"/>
                <a:gd name="T16" fmla="*/ 2 w 35"/>
                <a:gd name="T17" fmla="*/ 8 h 26"/>
                <a:gd name="T18" fmla="*/ 66 w 35"/>
                <a:gd name="T19" fmla="*/ 14 h 26"/>
                <a:gd name="T20" fmla="*/ 66 w 35"/>
                <a:gd name="T21" fmla="*/ 39 h 26"/>
                <a:gd name="T22" fmla="*/ 58 w 35"/>
                <a:gd name="T23" fmla="*/ 49 h 26"/>
                <a:gd name="T24" fmla="*/ 14 w 35"/>
                <a:gd name="T25" fmla="*/ 49 h 26"/>
                <a:gd name="T26" fmla="*/ 6 w 35"/>
                <a:gd name="T27" fmla="*/ 39 h 26"/>
                <a:gd name="T28" fmla="*/ 6 w 35"/>
                <a:gd name="T29" fmla="*/ 12 h 26"/>
                <a:gd name="T30" fmla="*/ 14 w 35"/>
                <a:gd name="T31" fmla="*/ 4 h 26"/>
                <a:gd name="T32" fmla="*/ 58 w 35"/>
                <a:gd name="T33" fmla="*/ 4 h 26"/>
                <a:gd name="T34" fmla="*/ 66 w 35"/>
                <a:gd name="T35" fmla="*/ 1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6">
                  <a:moveTo>
                    <a:pt x="1" y="4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5" y="24"/>
                    <a:pt x="35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1" y="4"/>
                  </a:cubicBezTo>
                  <a:close/>
                  <a:moveTo>
                    <a:pt x="33" y="7"/>
                  </a:moveTo>
                  <a:cubicBezTo>
                    <a:pt x="33" y="20"/>
                    <a:pt x="33" y="20"/>
                    <a:pt x="33" y="20"/>
                  </a:cubicBezTo>
                  <a:cubicBezTo>
                    <a:pt x="33" y="23"/>
                    <a:pt x="31" y="25"/>
                    <a:pt x="29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5" y="25"/>
                    <a:pt x="3" y="23"/>
                    <a:pt x="3" y="2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3" y="4"/>
                    <a:pt x="33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22" name="Freeform 96"/>
            <p:cNvSpPr/>
            <p:nvPr/>
          </p:nvSpPr>
          <p:spPr bwMode="auto">
            <a:xfrm>
              <a:off x="2263" y="669"/>
              <a:ext cx="442" cy="51"/>
            </a:xfrm>
            <a:custGeom>
              <a:avLst/>
              <a:gdLst>
                <a:gd name="T0" fmla="*/ 0 w 223"/>
                <a:gd name="T1" fmla="*/ 49 h 26"/>
                <a:gd name="T2" fmla="*/ 440 w 223"/>
                <a:gd name="T3" fmla="*/ 51 h 26"/>
                <a:gd name="T4" fmla="*/ 442 w 223"/>
                <a:gd name="T5" fmla="*/ 16 h 26"/>
                <a:gd name="T6" fmla="*/ 430 w 223"/>
                <a:gd name="T7" fmla="*/ 4 h 26"/>
                <a:gd name="T8" fmla="*/ 0 w 223"/>
                <a:gd name="T9" fmla="*/ 0 h 26"/>
                <a:gd name="T10" fmla="*/ 0 w 223"/>
                <a:gd name="T11" fmla="*/ 49 h 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3" h="26">
                  <a:moveTo>
                    <a:pt x="0" y="25"/>
                  </a:moveTo>
                  <a:cubicBezTo>
                    <a:pt x="222" y="26"/>
                    <a:pt x="222" y="26"/>
                    <a:pt x="222" y="26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20" y="2"/>
                    <a:pt x="217" y="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23" name="Freeform 97"/>
            <p:cNvSpPr>
              <a:spLocks noEditPoints="1"/>
            </p:cNvSpPr>
            <p:nvPr/>
          </p:nvSpPr>
          <p:spPr bwMode="auto">
            <a:xfrm>
              <a:off x="2259" y="667"/>
              <a:ext cx="446" cy="55"/>
            </a:xfrm>
            <a:custGeom>
              <a:avLst/>
              <a:gdLst>
                <a:gd name="T0" fmla="*/ 2 w 225"/>
                <a:gd name="T1" fmla="*/ 8 h 28"/>
                <a:gd name="T2" fmla="*/ 0 w 225"/>
                <a:gd name="T3" fmla="*/ 43 h 28"/>
                <a:gd name="T4" fmla="*/ 8 w 225"/>
                <a:gd name="T5" fmla="*/ 51 h 28"/>
                <a:gd name="T6" fmla="*/ 440 w 225"/>
                <a:gd name="T7" fmla="*/ 55 h 28"/>
                <a:gd name="T8" fmla="*/ 446 w 225"/>
                <a:gd name="T9" fmla="*/ 47 h 28"/>
                <a:gd name="T10" fmla="*/ 446 w 225"/>
                <a:gd name="T11" fmla="*/ 12 h 28"/>
                <a:gd name="T12" fmla="*/ 440 w 225"/>
                <a:gd name="T13" fmla="*/ 4 h 28"/>
                <a:gd name="T14" fmla="*/ 8 w 225"/>
                <a:gd name="T15" fmla="*/ 0 h 28"/>
                <a:gd name="T16" fmla="*/ 2 w 225"/>
                <a:gd name="T17" fmla="*/ 8 h 28"/>
                <a:gd name="T18" fmla="*/ 444 w 225"/>
                <a:gd name="T19" fmla="*/ 16 h 28"/>
                <a:gd name="T20" fmla="*/ 442 w 225"/>
                <a:gd name="T21" fmla="*/ 43 h 28"/>
                <a:gd name="T22" fmla="*/ 436 w 225"/>
                <a:gd name="T23" fmla="*/ 53 h 28"/>
                <a:gd name="T24" fmla="*/ 14 w 225"/>
                <a:gd name="T25" fmla="*/ 49 h 28"/>
                <a:gd name="T26" fmla="*/ 6 w 225"/>
                <a:gd name="T27" fmla="*/ 39 h 28"/>
                <a:gd name="T28" fmla="*/ 6 w 225"/>
                <a:gd name="T29" fmla="*/ 14 h 28"/>
                <a:gd name="T30" fmla="*/ 14 w 225"/>
                <a:gd name="T31" fmla="*/ 4 h 28"/>
                <a:gd name="T32" fmla="*/ 436 w 225"/>
                <a:gd name="T33" fmla="*/ 8 h 28"/>
                <a:gd name="T34" fmla="*/ 444 w 225"/>
                <a:gd name="T35" fmla="*/ 16 h 2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25" h="28">
                  <a:moveTo>
                    <a:pt x="1" y="4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222" y="28"/>
                    <a:pt x="222" y="28"/>
                    <a:pt x="222" y="28"/>
                  </a:cubicBezTo>
                  <a:cubicBezTo>
                    <a:pt x="224" y="28"/>
                    <a:pt x="225" y="26"/>
                    <a:pt x="225" y="24"/>
                  </a:cubicBezTo>
                  <a:cubicBezTo>
                    <a:pt x="225" y="6"/>
                    <a:pt x="225" y="6"/>
                    <a:pt x="225" y="6"/>
                  </a:cubicBezTo>
                  <a:cubicBezTo>
                    <a:pt x="225" y="4"/>
                    <a:pt x="224" y="2"/>
                    <a:pt x="222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1" y="4"/>
                  </a:cubicBezTo>
                  <a:close/>
                  <a:moveTo>
                    <a:pt x="224" y="8"/>
                  </a:moveTo>
                  <a:cubicBezTo>
                    <a:pt x="223" y="22"/>
                    <a:pt x="223" y="22"/>
                    <a:pt x="223" y="22"/>
                  </a:cubicBezTo>
                  <a:cubicBezTo>
                    <a:pt x="223" y="25"/>
                    <a:pt x="222" y="27"/>
                    <a:pt x="220" y="27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5" y="25"/>
                    <a:pt x="3" y="23"/>
                    <a:pt x="3" y="20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20" y="4"/>
                    <a:pt x="220" y="4"/>
                    <a:pt x="220" y="4"/>
                  </a:cubicBezTo>
                  <a:cubicBezTo>
                    <a:pt x="222" y="4"/>
                    <a:pt x="224" y="6"/>
                    <a:pt x="224" y="8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24" name="Freeform 98"/>
            <p:cNvSpPr/>
            <p:nvPr/>
          </p:nvSpPr>
          <p:spPr bwMode="auto">
            <a:xfrm>
              <a:off x="2180" y="669"/>
              <a:ext cx="63" cy="49"/>
            </a:xfrm>
            <a:custGeom>
              <a:avLst/>
              <a:gdLst>
                <a:gd name="T0" fmla="*/ 0 w 32"/>
                <a:gd name="T1" fmla="*/ 47 h 25"/>
                <a:gd name="T2" fmla="*/ 63 w 32"/>
                <a:gd name="T3" fmla="*/ 49 h 25"/>
                <a:gd name="T4" fmla="*/ 63 w 32"/>
                <a:gd name="T5" fmla="*/ 12 h 25"/>
                <a:gd name="T6" fmla="*/ 53 w 32"/>
                <a:gd name="T7" fmla="*/ 0 h 25"/>
                <a:gd name="T8" fmla="*/ 0 w 32"/>
                <a:gd name="T9" fmla="*/ 0 h 25"/>
                <a:gd name="T10" fmla="*/ 0 w 32"/>
                <a:gd name="T11" fmla="*/ 47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4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2"/>
                    <a:pt x="30" y="0"/>
                    <a:pt x="2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4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25" name="Freeform 99"/>
            <p:cNvSpPr>
              <a:spLocks noEditPoints="1"/>
            </p:cNvSpPr>
            <p:nvPr/>
          </p:nvSpPr>
          <p:spPr bwMode="auto">
            <a:xfrm>
              <a:off x="2178" y="667"/>
              <a:ext cx="67" cy="51"/>
            </a:xfrm>
            <a:custGeom>
              <a:avLst/>
              <a:gdLst>
                <a:gd name="T0" fmla="*/ 0 w 34"/>
                <a:gd name="T1" fmla="*/ 8 h 26"/>
                <a:gd name="T2" fmla="*/ 0 w 34"/>
                <a:gd name="T3" fmla="*/ 41 h 26"/>
                <a:gd name="T4" fmla="*/ 8 w 34"/>
                <a:gd name="T5" fmla="*/ 51 h 26"/>
                <a:gd name="T6" fmla="*/ 59 w 34"/>
                <a:gd name="T7" fmla="*/ 51 h 26"/>
                <a:gd name="T8" fmla="*/ 67 w 34"/>
                <a:gd name="T9" fmla="*/ 43 h 26"/>
                <a:gd name="T10" fmla="*/ 67 w 34"/>
                <a:gd name="T11" fmla="*/ 8 h 26"/>
                <a:gd name="T12" fmla="*/ 61 w 34"/>
                <a:gd name="T13" fmla="*/ 0 h 26"/>
                <a:gd name="T14" fmla="*/ 8 w 34"/>
                <a:gd name="T15" fmla="*/ 0 h 26"/>
                <a:gd name="T16" fmla="*/ 0 w 34"/>
                <a:gd name="T17" fmla="*/ 8 h 26"/>
                <a:gd name="T18" fmla="*/ 63 w 34"/>
                <a:gd name="T19" fmla="*/ 12 h 26"/>
                <a:gd name="T20" fmla="*/ 63 w 34"/>
                <a:gd name="T21" fmla="*/ 39 h 26"/>
                <a:gd name="T22" fmla="*/ 57 w 34"/>
                <a:gd name="T23" fmla="*/ 49 h 26"/>
                <a:gd name="T24" fmla="*/ 12 w 34"/>
                <a:gd name="T25" fmla="*/ 49 h 26"/>
                <a:gd name="T26" fmla="*/ 6 w 34"/>
                <a:gd name="T27" fmla="*/ 39 h 26"/>
                <a:gd name="T28" fmla="*/ 6 w 34"/>
                <a:gd name="T29" fmla="*/ 12 h 26"/>
                <a:gd name="T30" fmla="*/ 14 w 34"/>
                <a:gd name="T31" fmla="*/ 4 h 26"/>
                <a:gd name="T32" fmla="*/ 57 w 34"/>
                <a:gd name="T33" fmla="*/ 4 h 26"/>
                <a:gd name="T34" fmla="*/ 63 w 34"/>
                <a:gd name="T35" fmla="*/ 12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6">
                  <a:moveTo>
                    <a:pt x="0" y="4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1" y="26"/>
                    <a:pt x="4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3" y="26"/>
                    <a:pt x="34" y="24"/>
                    <a:pt x="34" y="22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4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  <a:moveTo>
                    <a:pt x="32" y="6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2" y="23"/>
                    <a:pt x="31" y="25"/>
                    <a:pt x="29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3" y="23"/>
                    <a:pt x="3" y="2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4"/>
                    <a:pt x="4" y="2"/>
                    <a:pt x="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2" y="4"/>
                    <a:pt x="32" y="6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26" name="Freeform 100"/>
            <p:cNvSpPr/>
            <p:nvPr/>
          </p:nvSpPr>
          <p:spPr bwMode="auto">
            <a:xfrm>
              <a:off x="2097" y="667"/>
              <a:ext cx="65" cy="49"/>
            </a:xfrm>
            <a:custGeom>
              <a:avLst/>
              <a:gdLst>
                <a:gd name="T0" fmla="*/ 0 w 33"/>
                <a:gd name="T1" fmla="*/ 49 h 25"/>
                <a:gd name="T2" fmla="*/ 65 w 33"/>
                <a:gd name="T3" fmla="*/ 49 h 25"/>
                <a:gd name="T4" fmla="*/ 65 w 33"/>
                <a:gd name="T5" fmla="*/ 12 h 25"/>
                <a:gd name="T6" fmla="*/ 53 w 33"/>
                <a:gd name="T7" fmla="*/ 0 h 25"/>
                <a:gd name="T8" fmla="*/ 2 w 33"/>
                <a:gd name="T9" fmla="*/ 0 h 25"/>
                <a:gd name="T10" fmla="*/ 0 w 33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0" y="25"/>
                  </a:moveTo>
                  <a:cubicBezTo>
                    <a:pt x="33" y="25"/>
                    <a:pt x="33" y="25"/>
                    <a:pt x="33" y="2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3"/>
                    <a:pt x="30" y="1"/>
                    <a:pt x="27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27" name="Freeform 101"/>
            <p:cNvSpPr>
              <a:spLocks noEditPoints="1"/>
            </p:cNvSpPr>
            <p:nvPr/>
          </p:nvSpPr>
          <p:spPr bwMode="auto">
            <a:xfrm>
              <a:off x="2095" y="665"/>
              <a:ext cx="69" cy="53"/>
            </a:xfrm>
            <a:custGeom>
              <a:avLst/>
              <a:gdLst>
                <a:gd name="T0" fmla="*/ 0 w 35"/>
                <a:gd name="T1" fmla="*/ 10 h 27"/>
                <a:gd name="T2" fmla="*/ 0 w 35"/>
                <a:gd name="T3" fmla="*/ 43 h 27"/>
                <a:gd name="T4" fmla="*/ 8 w 35"/>
                <a:gd name="T5" fmla="*/ 53 h 27"/>
                <a:gd name="T6" fmla="*/ 61 w 35"/>
                <a:gd name="T7" fmla="*/ 53 h 27"/>
                <a:gd name="T8" fmla="*/ 69 w 35"/>
                <a:gd name="T9" fmla="*/ 43 h 27"/>
                <a:gd name="T10" fmla="*/ 69 w 35"/>
                <a:gd name="T11" fmla="*/ 10 h 27"/>
                <a:gd name="T12" fmla="*/ 61 w 35"/>
                <a:gd name="T13" fmla="*/ 0 h 27"/>
                <a:gd name="T14" fmla="*/ 8 w 35"/>
                <a:gd name="T15" fmla="*/ 0 h 27"/>
                <a:gd name="T16" fmla="*/ 0 w 35"/>
                <a:gd name="T17" fmla="*/ 10 h 27"/>
                <a:gd name="T18" fmla="*/ 65 w 35"/>
                <a:gd name="T19" fmla="*/ 14 h 27"/>
                <a:gd name="T20" fmla="*/ 65 w 35"/>
                <a:gd name="T21" fmla="*/ 41 h 27"/>
                <a:gd name="T22" fmla="*/ 57 w 35"/>
                <a:gd name="T23" fmla="*/ 49 h 27"/>
                <a:gd name="T24" fmla="*/ 14 w 35"/>
                <a:gd name="T25" fmla="*/ 49 h 27"/>
                <a:gd name="T26" fmla="*/ 6 w 35"/>
                <a:gd name="T27" fmla="*/ 41 h 27"/>
                <a:gd name="T28" fmla="*/ 6 w 35"/>
                <a:gd name="T29" fmla="*/ 14 h 27"/>
                <a:gd name="T30" fmla="*/ 14 w 35"/>
                <a:gd name="T31" fmla="*/ 4 h 27"/>
                <a:gd name="T32" fmla="*/ 57 w 35"/>
                <a:gd name="T33" fmla="*/ 6 h 27"/>
                <a:gd name="T34" fmla="*/ 65 w 35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3" y="27"/>
                    <a:pt x="35" y="25"/>
                    <a:pt x="35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33" y="7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3" y="23"/>
                    <a:pt x="31" y="25"/>
                    <a:pt x="29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5" y="25"/>
                    <a:pt x="3" y="23"/>
                    <a:pt x="3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1" y="3"/>
                    <a:pt x="33" y="5"/>
                    <a:pt x="33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28" name="Freeform 102"/>
            <p:cNvSpPr/>
            <p:nvPr/>
          </p:nvSpPr>
          <p:spPr bwMode="auto">
            <a:xfrm>
              <a:off x="2001" y="667"/>
              <a:ext cx="82" cy="49"/>
            </a:xfrm>
            <a:custGeom>
              <a:avLst/>
              <a:gdLst>
                <a:gd name="T0" fmla="*/ 0 w 41"/>
                <a:gd name="T1" fmla="*/ 49 h 25"/>
                <a:gd name="T2" fmla="*/ 82 w 41"/>
                <a:gd name="T3" fmla="*/ 49 h 25"/>
                <a:gd name="T4" fmla="*/ 82 w 41"/>
                <a:gd name="T5" fmla="*/ 12 h 25"/>
                <a:gd name="T6" fmla="*/ 70 w 41"/>
                <a:gd name="T7" fmla="*/ 0 h 25"/>
                <a:gd name="T8" fmla="*/ 0 w 41"/>
                <a:gd name="T9" fmla="*/ 0 h 25"/>
                <a:gd name="T10" fmla="*/ 0 w 41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25">
                  <a:moveTo>
                    <a:pt x="0" y="25"/>
                  </a:moveTo>
                  <a:cubicBezTo>
                    <a:pt x="41" y="25"/>
                    <a:pt x="41" y="25"/>
                    <a:pt x="41" y="25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1" y="3"/>
                    <a:pt x="38" y="0"/>
                    <a:pt x="3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29" name="Freeform 103"/>
            <p:cNvSpPr>
              <a:spLocks noEditPoints="1"/>
            </p:cNvSpPr>
            <p:nvPr/>
          </p:nvSpPr>
          <p:spPr bwMode="auto">
            <a:xfrm>
              <a:off x="1998" y="665"/>
              <a:ext cx="87" cy="53"/>
            </a:xfrm>
            <a:custGeom>
              <a:avLst/>
              <a:gdLst>
                <a:gd name="T0" fmla="*/ 2 w 44"/>
                <a:gd name="T1" fmla="*/ 8 h 27"/>
                <a:gd name="T2" fmla="*/ 2 w 44"/>
                <a:gd name="T3" fmla="*/ 43 h 27"/>
                <a:gd name="T4" fmla="*/ 8 w 44"/>
                <a:gd name="T5" fmla="*/ 51 h 27"/>
                <a:gd name="T6" fmla="*/ 79 w 44"/>
                <a:gd name="T7" fmla="*/ 53 h 27"/>
                <a:gd name="T8" fmla="*/ 87 w 44"/>
                <a:gd name="T9" fmla="*/ 43 h 27"/>
                <a:gd name="T10" fmla="*/ 87 w 44"/>
                <a:gd name="T11" fmla="*/ 10 h 27"/>
                <a:gd name="T12" fmla="*/ 79 w 44"/>
                <a:gd name="T13" fmla="*/ 0 h 27"/>
                <a:gd name="T14" fmla="*/ 8 w 44"/>
                <a:gd name="T15" fmla="*/ 0 h 27"/>
                <a:gd name="T16" fmla="*/ 2 w 44"/>
                <a:gd name="T17" fmla="*/ 8 h 27"/>
                <a:gd name="T18" fmla="*/ 83 w 44"/>
                <a:gd name="T19" fmla="*/ 14 h 27"/>
                <a:gd name="T20" fmla="*/ 83 w 44"/>
                <a:gd name="T21" fmla="*/ 41 h 27"/>
                <a:gd name="T22" fmla="*/ 75 w 44"/>
                <a:gd name="T23" fmla="*/ 49 h 27"/>
                <a:gd name="T24" fmla="*/ 14 w 44"/>
                <a:gd name="T25" fmla="*/ 49 h 27"/>
                <a:gd name="T26" fmla="*/ 6 w 44"/>
                <a:gd name="T27" fmla="*/ 39 h 27"/>
                <a:gd name="T28" fmla="*/ 6 w 44"/>
                <a:gd name="T29" fmla="*/ 14 h 27"/>
                <a:gd name="T30" fmla="*/ 14 w 44"/>
                <a:gd name="T31" fmla="*/ 4 h 27"/>
                <a:gd name="T32" fmla="*/ 75 w 44"/>
                <a:gd name="T33" fmla="*/ 4 h 27"/>
                <a:gd name="T34" fmla="*/ 83 w 44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4" h="27">
                  <a:moveTo>
                    <a:pt x="1" y="4"/>
                  </a:moveTo>
                  <a:cubicBezTo>
                    <a:pt x="1" y="22"/>
                    <a:pt x="1" y="22"/>
                    <a:pt x="1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2" y="27"/>
                    <a:pt x="44" y="25"/>
                    <a:pt x="44" y="22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2"/>
                    <a:pt x="42" y="0"/>
                    <a:pt x="4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1" y="4"/>
                  </a:cubicBezTo>
                  <a:close/>
                  <a:moveTo>
                    <a:pt x="42" y="7"/>
                  </a:moveTo>
                  <a:cubicBezTo>
                    <a:pt x="42" y="21"/>
                    <a:pt x="42" y="21"/>
                    <a:pt x="42" y="21"/>
                  </a:cubicBezTo>
                  <a:cubicBezTo>
                    <a:pt x="42" y="23"/>
                    <a:pt x="40" y="25"/>
                    <a:pt x="38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5" y="25"/>
                    <a:pt x="3" y="23"/>
                    <a:pt x="3" y="20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40" y="2"/>
                    <a:pt x="42" y="4"/>
                    <a:pt x="42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30" name="Freeform 104"/>
            <p:cNvSpPr/>
            <p:nvPr/>
          </p:nvSpPr>
          <p:spPr bwMode="auto">
            <a:xfrm>
              <a:off x="2001" y="468"/>
              <a:ext cx="60" cy="38"/>
            </a:xfrm>
            <a:custGeom>
              <a:avLst/>
              <a:gdLst>
                <a:gd name="T0" fmla="*/ 60 w 30"/>
                <a:gd name="T1" fmla="*/ 38 h 19"/>
                <a:gd name="T2" fmla="*/ 0 w 30"/>
                <a:gd name="T3" fmla="*/ 38 h 19"/>
                <a:gd name="T4" fmla="*/ 0 w 30"/>
                <a:gd name="T5" fmla="*/ 12 h 19"/>
                <a:gd name="T6" fmla="*/ 12 w 30"/>
                <a:gd name="T7" fmla="*/ 0 h 19"/>
                <a:gd name="T8" fmla="*/ 60 w 30"/>
                <a:gd name="T9" fmla="*/ 0 h 19"/>
                <a:gd name="T10" fmla="*/ 60 w 30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" h="19">
                  <a:moveTo>
                    <a:pt x="30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31" name="Freeform 105"/>
            <p:cNvSpPr>
              <a:spLocks noEditPoints="1"/>
            </p:cNvSpPr>
            <p:nvPr/>
          </p:nvSpPr>
          <p:spPr bwMode="auto">
            <a:xfrm>
              <a:off x="1999" y="467"/>
              <a:ext cx="64" cy="41"/>
            </a:xfrm>
            <a:custGeom>
              <a:avLst/>
              <a:gdLst>
                <a:gd name="T0" fmla="*/ 58 w 32"/>
                <a:gd name="T1" fmla="*/ 0 h 21"/>
                <a:gd name="T2" fmla="*/ 8 w 32"/>
                <a:gd name="T3" fmla="*/ 0 h 21"/>
                <a:gd name="T4" fmla="*/ 0 w 32"/>
                <a:gd name="T5" fmla="*/ 8 h 21"/>
                <a:gd name="T6" fmla="*/ 0 w 32"/>
                <a:gd name="T7" fmla="*/ 33 h 21"/>
                <a:gd name="T8" fmla="*/ 8 w 32"/>
                <a:gd name="T9" fmla="*/ 39 h 21"/>
                <a:gd name="T10" fmla="*/ 56 w 32"/>
                <a:gd name="T11" fmla="*/ 41 h 21"/>
                <a:gd name="T12" fmla="*/ 64 w 32"/>
                <a:gd name="T13" fmla="*/ 33 h 21"/>
                <a:gd name="T14" fmla="*/ 64 w 32"/>
                <a:gd name="T15" fmla="*/ 8 h 21"/>
                <a:gd name="T16" fmla="*/ 58 w 32"/>
                <a:gd name="T17" fmla="*/ 0 h 21"/>
                <a:gd name="T18" fmla="*/ 12 w 32"/>
                <a:gd name="T19" fmla="*/ 4 h 21"/>
                <a:gd name="T20" fmla="*/ 52 w 32"/>
                <a:gd name="T21" fmla="*/ 4 h 21"/>
                <a:gd name="T22" fmla="*/ 58 w 32"/>
                <a:gd name="T23" fmla="*/ 10 h 21"/>
                <a:gd name="T24" fmla="*/ 58 w 32"/>
                <a:gd name="T25" fmla="*/ 31 h 21"/>
                <a:gd name="T26" fmla="*/ 52 w 32"/>
                <a:gd name="T27" fmla="*/ 37 h 21"/>
                <a:gd name="T28" fmla="*/ 12 w 32"/>
                <a:gd name="T29" fmla="*/ 37 h 21"/>
                <a:gd name="T30" fmla="*/ 4 w 32"/>
                <a:gd name="T31" fmla="*/ 31 h 21"/>
                <a:gd name="T32" fmla="*/ 4 w 32"/>
                <a:gd name="T33" fmla="*/ 10 h 21"/>
                <a:gd name="T34" fmla="*/ 12 w 32"/>
                <a:gd name="T35" fmla="*/ 4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2" h="21">
                  <a:moveTo>
                    <a:pt x="29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0" y="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2" y="20"/>
                    <a:pt x="4" y="20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0" y="21"/>
                    <a:pt x="32" y="19"/>
                    <a:pt x="32" y="17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2"/>
                    <a:pt x="31" y="0"/>
                    <a:pt x="29" y="0"/>
                  </a:cubicBezTo>
                  <a:close/>
                  <a:moveTo>
                    <a:pt x="6" y="2"/>
                  </a:moveTo>
                  <a:cubicBezTo>
                    <a:pt x="26" y="2"/>
                    <a:pt x="26" y="2"/>
                    <a:pt x="26" y="2"/>
                  </a:cubicBezTo>
                  <a:cubicBezTo>
                    <a:pt x="28" y="2"/>
                    <a:pt x="29" y="4"/>
                    <a:pt x="29" y="5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8"/>
                    <a:pt x="28" y="20"/>
                    <a:pt x="2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4" y="19"/>
                    <a:pt x="2" y="18"/>
                    <a:pt x="2" y="1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3"/>
                    <a:pt x="4" y="2"/>
                    <a:pt x="6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32" name="Freeform 106"/>
            <p:cNvSpPr/>
            <p:nvPr/>
          </p:nvSpPr>
          <p:spPr bwMode="auto">
            <a:xfrm>
              <a:off x="2085" y="468"/>
              <a:ext cx="49" cy="38"/>
            </a:xfrm>
            <a:custGeom>
              <a:avLst/>
              <a:gdLst>
                <a:gd name="T0" fmla="*/ 47 w 25"/>
                <a:gd name="T1" fmla="*/ 38 h 19"/>
                <a:gd name="T2" fmla="*/ 0 w 25"/>
                <a:gd name="T3" fmla="*/ 38 h 19"/>
                <a:gd name="T4" fmla="*/ 0 w 25"/>
                <a:gd name="T5" fmla="*/ 12 h 19"/>
                <a:gd name="T6" fmla="*/ 12 w 25"/>
                <a:gd name="T7" fmla="*/ 0 h 19"/>
                <a:gd name="T8" fmla="*/ 49 w 25"/>
                <a:gd name="T9" fmla="*/ 2 h 19"/>
                <a:gd name="T10" fmla="*/ 47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4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" y="1"/>
                    <a:pt x="25" y="1"/>
                    <a:pt x="25" y="1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33" name="Freeform 107"/>
            <p:cNvSpPr>
              <a:spLocks noEditPoints="1"/>
            </p:cNvSpPr>
            <p:nvPr/>
          </p:nvSpPr>
          <p:spPr bwMode="auto">
            <a:xfrm>
              <a:off x="2083" y="467"/>
              <a:ext cx="53" cy="41"/>
            </a:xfrm>
            <a:custGeom>
              <a:avLst/>
              <a:gdLst>
                <a:gd name="T0" fmla="*/ 47 w 27"/>
                <a:gd name="T1" fmla="*/ 2 h 21"/>
                <a:gd name="T2" fmla="*/ 6 w 27"/>
                <a:gd name="T3" fmla="*/ 0 h 21"/>
                <a:gd name="T4" fmla="*/ 0 w 27"/>
                <a:gd name="T5" fmla="*/ 8 h 21"/>
                <a:gd name="T6" fmla="*/ 0 w 27"/>
                <a:gd name="T7" fmla="*/ 33 h 21"/>
                <a:gd name="T8" fmla="*/ 6 w 27"/>
                <a:gd name="T9" fmla="*/ 41 h 21"/>
                <a:gd name="T10" fmla="*/ 47 w 27"/>
                <a:gd name="T11" fmla="*/ 41 h 21"/>
                <a:gd name="T12" fmla="*/ 53 w 27"/>
                <a:gd name="T13" fmla="*/ 33 h 21"/>
                <a:gd name="T14" fmla="*/ 53 w 27"/>
                <a:gd name="T15" fmla="*/ 8 h 21"/>
                <a:gd name="T16" fmla="*/ 47 w 27"/>
                <a:gd name="T17" fmla="*/ 2 h 21"/>
                <a:gd name="T18" fmla="*/ 10 w 27"/>
                <a:gd name="T19" fmla="*/ 4 h 21"/>
                <a:gd name="T20" fmla="*/ 43 w 27"/>
                <a:gd name="T21" fmla="*/ 4 h 21"/>
                <a:gd name="T22" fmla="*/ 47 w 27"/>
                <a:gd name="T23" fmla="*/ 12 h 21"/>
                <a:gd name="T24" fmla="*/ 47 w 27"/>
                <a:gd name="T25" fmla="*/ 31 h 21"/>
                <a:gd name="T26" fmla="*/ 41 w 27"/>
                <a:gd name="T27" fmla="*/ 39 h 21"/>
                <a:gd name="T28" fmla="*/ 8 w 27"/>
                <a:gd name="T29" fmla="*/ 39 h 21"/>
                <a:gd name="T30" fmla="*/ 4 w 27"/>
                <a:gd name="T31" fmla="*/ 31 h 21"/>
                <a:gd name="T32" fmla="*/ 4 w 27"/>
                <a:gd name="T33" fmla="*/ 12 h 21"/>
                <a:gd name="T34" fmla="*/ 10 w 27"/>
                <a:gd name="T35" fmla="*/ 4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7" h="21">
                  <a:moveTo>
                    <a:pt x="24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1" y="21"/>
                    <a:pt x="3" y="21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5" y="21"/>
                    <a:pt x="27" y="19"/>
                    <a:pt x="27" y="1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5" y="1"/>
                    <a:pt x="24" y="1"/>
                  </a:cubicBezTo>
                  <a:close/>
                  <a:moveTo>
                    <a:pt x="5" y="2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4" y="4"/>
                    <a:pt x="24" y="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8"/>
                    <a:pt x="23" y="20"/>
                    <a:pt x="21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2" y="18"/>
                    <a:pt x="2" y="1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34" name="Freeform 108"/>
            <p:cNvSpPr/>
            <p:nvPr/>
          </p:nvSpPr>
          <p:spPr bwMode="auto">
            <a:xfrm>
              <a:off x="2160" y="470"/>
              <a:ext cx="48" cy="38"/>
            </a:xfrm>
            <a:custGeom>
              <a:avLst/>
              <a:gdLst>
                <a:gd name="T0" fmla="*/ 48 w 24"/>
                <a:gd name="T1" fmla="*/ 38 h 19"/>
                <a:gd name="T2" fmla="*/ 0 w 24"/>
                <a:gd name="T3" fmla="*/ 36 h 19"/>
                <a:gd name="T4" fmla="*/ 0 w 24"/>
                <a:gd name="T5" fmla="*/ 10 h 19"/>
                <a:gd name="T6" fmla="*/ 12 w 24"/>
                <a:gd name="T7" fmla="*/ 0 h 19"/>
                <a:gd name="T8" fmla="*/ 48 w 24"/>
                <a:gd name="T9" fmla="*/ 0 h 19"/>
                <a:gd name="T10" fmla="*/ 48 w 24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19">
                  <a:moveTo>
                    <a:pt x="24" y="19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35" name="Freeform 109"/>
            <p:cNvSpPr>
              <a:spLocks noEditPoints="1"/>
            </p:cNvSpPr>
            <p:nvPr/>
          </p:nvSpPr>
          <p:spPr bwMode="auto">
            <a:xfrm>
              <a:off x="2158" y="468"/>
              <a:ext cx="52" cy="40"/>
            </a:xfrm>
            <a:custGeom>
              <a:avLst/>
              <a:gdLst>
                <a:gd name="T0" fmla="*/ 48 w 26"/>
                <a:gd name="T1" fmla="*/ 0 h 20"/>
                <a:gd name="T2" fmla="*/ 6 w 26"/>
                <a:gd name="T3" fmla="*/ 0 h 20"/>
                <a:gd name="T4" fmla="*/ 0 w 26"/>
                <a:gd name="T5" fmla="*/ 6 h 20"/>
                <a:gd name="T6" fmla="*/ 0 w 26"/>
                <a:gd name="T7" fmla="*/ 34 h 20"/>
                <a:gd name="T8" fmla="*/ 6 w 26"/>
                <a:gd name="T9" fmla="*/ 40 h 20"/>
                <a:gd name="T10" fmla="*/ 46 w 26"/>
                <a:gd name="T11" fmla="*/ 40 h 20"/>
                <a:gd name="T12" fmla="*/ 52 w 26"/>
                <a:gd name="T13" fmla="*/ 34 h 20"/>
                <a:gd name="T14" fmla="*/ 52 w 26"/>
                <a:gd name="T15" fmla="*/ 6 h 20"/>
                <a:gd name="T16" fmla="*/ 48 w 26"/>
                <a:gd name="T17" fmla="*/ 0 h 20"/>
                <a:gd name="T18" fmla="*/ 8 w 26"/>
                <a:gd name="T19" fmla="*/ 2 h 20"/>
                <a:gd name="T20" fmla="*/ 42 w 26"/>
                <a:gd name="T21" fmla="*/ 4 h 20"/>
                <a:gd name="T22" fmla="*/ 48 w 26"/>
                <a:gd name="T23" fmla="*/ 10 h 20"/>
                <a:gd name="T24" fmla="*/ 48 w 26"/>
                <a:gd name="T25" fmla="*/ 32 h 20"/>
                <a:gd name="T26" fmla="*/ 42 w 26"/>
                <a:gd name="T27" fmla="*/ 38 h 20"/>
                <a:gd name="T28" fmla="*/ 8 w 26"/>
                <a:gd name="T29" fmla="*/ 38 h 20"/>
                <a:gd name="T30" fmla="*/ 2 w 26"/>
                <a:gd name="T31" fmla="*/ 30 h 20"/>
                <a:gd name="T32" fmla="*/ 4 w 26"/>
                <a:gd name="T33" fmla="*/ 10 h 20"/>
                <a:gd name="T34" fmla="*/ 8 w 26"/>
                <a:gd name="T35" fmla="*/ 2 h 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6" h="20">
                  <a:moveTo>
                    <a:pt x="2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1" y="20"/>
                    <a:pt x="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5" y="20"/>
                    <a:pt x="26" y="19"/>
                    <a:pt x="26" y="17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2"/>
                    <a:pt x="25" y="0"/>
                    <a:pt x="24" y="0"/>
                  </a:cubicBezTo>
                  <a:close/>
                  <a:moveTo>
                    <a:pt x="4" y="1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3" y="2"/>
                    <a:pt x="24" y="3"/>
                    <a:pt x="24" y="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8"/>
                    <a:pt x="23" y="19"/>
                    <a:pt x="21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1" y="17"/>
                    <a:pt x="1" y="1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3"/>
                    <a:pt x="3" y="1"/>
                    <a:pt x="4" y="1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36" name="Freeform 110"/>
            <p:cNvSpPr/>
            <p:nvPr/>
          </p:nvSpPr>
          <p:spPr bwMode="auto">
            <a:xfrm>
              <a:off x="2235" y="470"/>
              <a:ext cx="48" cy="38"/>
            </a:xfrm>
            <a:custGeom>
              <a:avLst/>
              <a:gdLst>
                <a:gd name="T0" fmla="*/ 48 w 24"/>
                <a:gd name="T1" fmla="*/ 38 h 19"/>
                <a:gd name="T2" fmla="*/ 0 w 24"/>
                <a:gd name="T3" fmla="*/ 38 h 19"/>
                <a:gd name="T4" fmla="*/ 0 w 24"/>
                <a:gd name="T5" fmla="*/ 12 h 19"/>
                <a:gd name="T6" fmla="*/ 12 w 24"/>
                <a:gd name="T7" fmla="*/ 0 h 19"/>
                <a:gd name="T8" fmla="*/ 48 w 24"/>
                <a:gd name="T9" fmla="*/ 0 h 19"/>
                <a:gd name="T10" fmla="*/ 48 w 24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19">
                  <a:moveTo>
                    <a:pt x="24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37" name="Freeform 111"/>
            <p:cNvSpPr>
              <a:spLocks noEditPoints="1"/>
            </p:cNvSpPr>
            <p:nvPr/>
          </p:nvSpPr>
          <p:spPr bwMode="auto">
            <a:xfrm>
              <a:off x="2233" y="468"/>
              <a:ext cx="52" cy="42"/>
            </a:xfrm>
            <a:custGeom>
              <a:avLst/>
              <a:gdLst>
                <a:gd name="T0" fmla="*/ 46 w 26"/>
                <a:gd name="T1" fmla="*/ 0 h 21"/>
                <a:gd name="T2" fmla="*/ 6 w 26"/>
                <a:gd name="T3" fmla="*/ 0 h 21"/>
                <a:gd name="T4" fmla="*/ 0 w 26"/>
                <a:gd name="T5" fmla="*/ 8 h 21"/>
                <a:gd name="T6" fmla="*/ 0 w 26"/>
                <a:gd name="T7" fmla="*/ 34 h 21"/>
                <a:gd name="T8" fmla="*/ 6 w 26"/>
                <a:gd name="T9" fmla="*/ 40 h 21"/>
                <a:gd name="T10" fmla="*/ 46 w 26"/>
                <a:gd name="T11" fmla="*/ 42 h 21"/>
                <a:gd name="T12" fmla="*/ 52 w 26"/>
                <a:gd name="T13" fmla="*/ 34 h 21"/>
                <a:gd name="T14" fmla="*/ 52 w 26"/>
                <a:gd name="T15" fmla="*/ 8 h 21"/>
                <a:gd name="T16" fmla="*/ 46 w 26"/>
                <a:gd name="T17" fmla="*/ 0 h 21"/>
                <a:gd name="T18" fmla="*/ 8 w 26"/>
                <a:gd name="T19" fmla="*/ 4 h 21"/>
                <a:gd name="T20" fmla="*/ 42 w 26"/>
                <a:gd name="T21" fmla="*/ 4 h 21"/>
                <a:gd name="T22" fmla="*/ 48 w 26"/>
                <a:gd name="T23" fmla="*/ 10 h 21"/>
                <a:gd name="T24" fmla="*/ 48 w 26"/>
                <a:gd name="T25" fmla="*/ 32 h 21"/>
                <a:gd name="T26" fmla="*/ 42 w 26"/>
                <a:gd name="T27" fmla="*/ 38 h 21"/>
                <a:gd name="T28" fmla="*/ 8 w 26"/>
                <a:gd name="T29" fmla="*/ 38 h 21"/>
                <a:gd name="T30" fmla="*/ 2 w 26"/>
                <a:gd name="T31" fmla="*/ 32 h 21"/>
                <a:gd name="T32" fmla="*/ 2 w 26"/>
                <a:gd name="T33" fmla="*/ 10 h 21"/>
                <a:gd name="T34" fmla="*/ 8 w 26"/>
                <a:gd name="T35" fmla="*/ 4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6" h="21">
                  <a:moveTo>
                    <a:pt x="2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5" y="21"/>
                    <a:pt x="26" y="19"/>
                    <a:pt x="26" y="17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2"/>
                    <a:pt x="25" y="0"/>
                    <a:pt x="23" y="0"/>
                  </a:cubicBezTo>
                  <a:close/>
                  <a:moveTo>
                    <a:pt x="4" y="2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3" y="2"/>
                    <a:pt x="24" y="3"/>
                    <a:pt x="24" y="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8"/>
                    <a:pt x="23" y="19"/>
                    <a:pt x="21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1" y="18"/>
                    <a:pt x="1" y="1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3" y="2"/>
                    <a:pt x="4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38" name="Freeform 112"/>
            <p:cNvSpPr/>
            <p:nvPr/>
          </p:nvSpPr>
          <p:spPr bwMode="auto">
            <a:xfrm>
              <a:off x="2309" y="470"/>
              <a:ext cx="49" cy="38"/>
            </a:xfrm>
            <a:custGeom>
              <a:avLst/>
              <a:gdLst>
                <a:gd name="T0" fmla="*/ 49 w 25"/>
                <a:gd name="T1" fmla="*/ 38 h 19"/>
                <a:gd name="T2" fmla="*/ 0 w 25"/>
                <a:gd name="T3" fmla="*/ 38 h 19"/>
                <a:gd name="T4" fmla="*/ 2 w 25"/>
                <a:gd name="T5" fmla="*/ 12 h 19"/>
                <a:gd name="T6" fmla="*/ 12 w 25"/>
                <a:gd name="T7" fmla="*/ 0 h 19"/>
                <a:gd name="T8" fmla="*/ 49 w 25"/>
                <a:gd name="T9" fmla="*/ 0 h 19"/>
                <a:gd name="T10" fmla="*/ 49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5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3"/>
                    <a:pt x="3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39" name="Freeform 113"/>
            <p:cNvSpPr>
              <a:spLocks noEditPoints="1"/>
            </p:cNvSpPr>
            <p:nvPr/>
          </p:nvSpPr>
          <p:spPr bwMode="auto">
            <a:xfrm>
              <a:off x="2309" y="468"/>
              <a:ext cx="51" cy="42"/>
            </a:xfrm>
            <a:custGeom>
              <a:avLst/>
              <a:gdLst>
                <a:gd name="T0" fmla="*/ 45 w 26"/>
                <a:gd name="T1" fmla="*/ 2 h 21"/>
                <a:gd name="T2" fmla="*/ 6 w 26"/>
                <a:gd name="T3" fmla="*/ 0 h 21"/>
                <a:gd name="T4" fmla="*/ 0 w 26"/>
                <a:gd name="T5" fmla="*/ 8 h 21"/>
                <a:gd name="T6" fmla="*/ 0 w 26"/>
                <a:gd name="T7" fmla="*/ 34 h 21"/>
                <a:gd name="T8" fmla="*/ 6 w 26"/>
                <a:gd name="T9" fmla="*/ 42 h 21"/>
                <a:gd name="T10" fmla="*/ 45 w 26"/>
                <a:gd name="T11" fmla="*/ 42 h 21"/>
                <a:gd name="T12" fmla="*/ 51 w 26"/>
                <a:gd name="T13" fmla="*/ 34 h 21"/>
                <a:gd name="T14" fmla="*/ 51 w 26"/>
                <a:gd name="T15" fmla="*/ 8 h 21"/>
                <a:gd name="T16" fmla="*/ 45 w 26"/>
                <a:gd name="T17" fmla="*/ 2 h 21"/>
                <a:gd name="T18" fmla="*/ 8 w 26"/>
                <a:gd name="T19" fmla="*/ 4 h 21"/>
                <a:gd name="T20" fmla="*/ 41 w 26"/>
                <a:gd name="T21" fmla="*/ 4 h 21"/>
                <a:gd name="T22" fmla="*/ 47 w 26"/>
                <a:gd name="T23" fmla="*/ 12 h 21"/>
                <a:gd name="T24" fmla="*/ 47 w 26"/>
                <a:gd name="T25" fmla="*/ 32 h 21"/>
                <a:gd name="T26" fmla="*/ 41 w 26"/>
                <a:gd name="T27" fmla="*/ 40 h 21"/>
                <a:gd name="T28" fmla="*/ 8 w 26"/>
                <a:gd name="T29" fmla="*/ 40 h 21"/>
                <a:gd name="T30" fmla="*/ 2 w 26"/>
                <a:gd name="T31" fmla="*/ 32 h 21"/>
                <a:gd name="T32" fmla="*/ 2 w 26"/>
                <a:gd name="T33" fmla="*/ 12 h 21"/>
                <a:gd name="T34" fmla="*/ 8 w 26"/>
                <a:gd name="T35" fmla="*/ 4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6" h="21">
                  <a:moveTo>
                    <a:pt x="23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1" y="21"/>
                    <a:pt x="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5" y="21"/>
                    <a:pt x="26" y="19"/>
                    <a:pt x="26" y="17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2"/>
                    <a:pt x="25" y="1"/>
                    <a:pt x="23" y="1"/>
                  </a:cubicBezTo>
                  <a:close/>
                  <a:moveTo>
                    <a:pt x="4" y="2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3" y="2"/>
                    <a:pt x="24" y="4"/>
                    <a:pt x="24" y="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8"/>
                    <a:pt x="23" y="20"/>
                    <a:pt x="21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2" y="20"/>
                    <a:pt x="1" y="18"/>
                    <a:pt x="1" y="1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4"/>
                    <a:pt x="3" y="2"/>
                    <a:pt x="4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40" name="Freeform 114"/>
            <p:cNvSpPr/>
            <p:nvPr/>
          </p:nvSpPr>
          <p:spPr bwMode="auto">
            <a:xfrm>
              <a:off x="2384" y="472"/>
              <a:ext cx="50" cy="38"/>
            </a:xfrm>
            <a:custGeom>
              <a:avLst/>
              <a:gdLst>
                <a:gd name="T0" fmla="*/ 50 w 25"/>
                <a:gd name="T1" fmla="*/ 38 h 19"/>
                <a:gd name="T2" fmla="*/ 0 w 25"/>
                <a:gd name="T3" fmla="*/ 36 h 19"/>
                <a:gd name="T4" fmla="*/ 0 w 25"/>
                <a:gd name="T5" fmla="*/ 10 h 19"/>
                <a:gd name="T6" fmla="*/ 12 w 25"/>
                <a:gd name="T7" fmla="*/ 0 h 19"/>
                <a:gd name="T8" fmla="*/ 50 w 25"/>
                <a:gd name="T9" fmla="*/ 0 h 19"/>
                <a:gd name="T10" fmla="*/ 50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5" y="19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41" name="Freeform 115"/>
            <p:cNvSpPr>
              <a:spLocks noEditPoints="1"/>
            </p:cNvSpPr>
            <p:nvPr/>
          </p:nvSpPr>
          <p:spPr bwMode="auto">
            <a:xfrm>
              <a:off x="2384" y="470"/>
              <a:ext cx="52" cy="40"/>
            </a:xfrm>
            <a:custGeom>
              <a:avLst/>
              <a:gdLst>
                <a:gd name="T0" fmla="*/ 46 w 26"/>
                <a:gd name="T1" fmla="*/ 0 h 20"/>
                <a:gd name="T2" fmla="*/ 6 w 26"/>
                <a:gd name="T3" fmla="*/ 0 h 20"/>
                <a:gd name="T4" fmla="*/ 0 w 26"/>
                <a:gd name="T5" fmla="*/ 6 h 20"/>
                <a:gd name="T6" fmla="*/ 0 w 26"/>
                <a:gd name="T7" fmla="*/ 32 h 20"/>
                <a:gd name="T8" fmla="*/ 4 w 26"/>
                <a:gd name="T9" fmla="*/ 40 h 20"/>
                <a:gd name="T10" fmla="*/ 46 w 26"/>
                <a:gd name="T11" fmla="*/ 40 h 20"/>
                <a:gd name="T12" fmla="*/ 52 w 26"/>
                <a:gd name="T13" fmla="*/ 34 h 20"/>
                <a:gd name="T14" fmla="*/ 52 w 26"/>
                <a:gd name="T15" fmla="*/ 6 h 20"/>
                <a:gd name="T16" fmla="*/ 46 w 26"/>
                <a:gd name="T17" fmla="*/ 0 h 20"/>
                <a:gd name="T18" fmla="*/ 8 w 26"/>
                <a:gd name="T19" fmla="*/ 2 h 20"/>
                <a:gd name="T20" fmla="*/ 42 w 26"/>
                <a:gd name="T21" fmla="*/ 4 h 20"/>
                <a:gd name="T22" fmla="*/ 48 w 26"/>
                <a:gd name="T23" fmla="*/ 10 h 20"/>
                <a:gd name="T24" fmla="*/ 48 w 26"/>
                <a:gd name="T25" fmla="*/ 32 h 20"/>
                <a:gd name="T26" fmla="*/ 42 w 26"/>
                <a:gd name="T27" fmla="*/ 38 h 20"/>
                <a:gd name="T28" fmla="*/ 8 w 26"/>
                <a:gd name="T29" fmla="*/ 38 h 20"/>
                <a:gd name="T30" fmla="*/ 2 w 26"/>
                <a:gd name="T31" fmla="*/ 30 h 20"/>
                <a:gd name="T32" fmla="*/ 2 w 26"/>
                <a:gd name="T33" fmla="*/ 10 h 20"/>
                <a:gd name="T34" fmla="*/ 8 w 26"/>
                <a:gd name="T35" fmla="*/ 2 h 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6" h="20">
                  <a:moveTo>
                    <a:pt x="2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8"/>
                    <a:pt x="1" y="20"/>
                    <a:pt x="2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5" y="20"/>
                    <a:pt x="26" y="19"/>
                    <a:pt x="26" y="17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1"/>
                    <a:pt x="25" y="0"/>
                    <a:pt x="23" y="0"/>
                  </a:cubicBezTo>
                  <a:close/>
                  <a:moveTo>
                    <a:pt x="4" y="1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3" y="2"/>
                    <a:pt x="24" y="3"/>
                    <a:pt x="24" y="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7"/>
                    <a:pt x="22" y="19"/>
                    <a:pt x="21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2" y="19"/>
                    <a:pt x="1" y="17"/>
                    <a:pt x="1" y="1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2" y="1"/>
                    <a:pt x="4" y="1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42" name="Freeform 116"/>
            <p:cNvSpPr/>
            <p:nvPr/>
          </p:nvSpPr>
          <p:spPr bwMode="auto">
            <a:xfrm>
              <a:off x="2459" y="472"/>
              <a:ext cx="50" cy="38"/>
            </a:xfrm>
            <a:custGeom>
              <a:avLst/>
              <a:gdLst>
                <a:gd name="T0" fmla="*/ 50 w 25"/>
                <a:gd name="T1" fmla="*/ 38 h 19"/>
                <a:gd name="T2" fmla="*/ 0 w 25"/>
                <a:gd name="T3" fmla="*/ 38 h 19"/>
                <a:gd name="T4" fmla="*/ 0 w 25"/>
                <a:gd name="T5" fmla="*/ 12 h 19"/>
                <a:gd name="T6" fmla="*/ 12 w 25"/>
                <a:gd name="T7" fmla="*/ 0 h 19"/>
                <a:gd name="T8" fmla="*/ 50 w 25"/>
                <a:gd name="T9" fmla="*/ 0 h 19"/>
                <a:gd name="T10" fmla="*/ 50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5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43" name="Freeform 117"/>
            <p:cNvSpPr>
              <a:spLocks noEditPoints="1"/>
            </p:cNvSpPr>
            <p:nvPr/>
          </p:nvSpPr>
          <p:spPr bwMode="auto">
            <a:xfrm>
              <a:off x="2457" y="470"/>
              <a:ext cx="54" cy="40"/>
            </a:xfrm>
            <a:custGeom>
              <a:avLst/>
              <a:gdLst>
                <a:gd name="T0" fmla="*/ 48 w 27"/>
                <a:gd name="T1" fmla="*/ 0 h 20"/>
                <a:gd name="T2" fmla="*/ 6 w 27"/>
                <a:gd name="T3" fmla="*/ 0 h 20"/>
                <a:gd name="T4" fmla="*/ 2 w 27"/>
                <a:gd name="T5" fmla="*/ 6 h 20"/>
                <a:gd name="T6" fmla="*/ 0 w 27"/>
                <a:gd name="T7" fmla="*/ 34 h 20"/>
                <a:gd name="T8" fmla="*/ 6 w 27"/>
                <a:gd name="T9" fmla="*/ 40 h 20"/>
                <a:gd name="T10" fmla="*/ 48 w 27"/>
                <a:gd name="T11" fmla="*/ 40 h 20"/>
                <a:gd name="T12" fmla="*/ 54 w 27"/>
                <a:gd name="T13" fmla="*/ 34 h 20"/>
                <a:gd name="T14" fmla="*/ 54 w 27"/>
                <a:gd name="T15" fmla="*/ 8 h 20"/>
                <a:gd name="T16" fmla="*/ 48 w 27"/>
                <a:gd name="T17" fmla="*/ 0 h 20"/>
                <a:gd name="T18" fmla="*/ 10 w 27"/>
                <a:gd name="T19" fmla="*/ 4 h 20"/>
                <a:gd name="T20" fmla="*/ 44 w 27"/>
                <a:gd name="T21" fmla="*/ 4 h 20"/>
                <a:gd name="T22" fmla="*/ 50 w 27"/>
                <a:gd name="T23" fmla="*/ 10 h 20"/>
                <a:gd name="T24" fmla="*/ 50 w 27"/>
                <a:gd name="T25" fmla="*/ 32 h 20"/>
                <a:gd name="T26" fmla="*/ 44 w 27"/>
                <a:gd name="T27" fmla="*/ 38 h 20"/>
                <a:gd name="T28" fmla="*/ 10 w 27"/>
                <a:gd name="T29" fmla="*/ 38 h 20"/>
                <a:gd name="T30" fmla="*/ 4 w 27"/>
                <a:gd name="T31" fmla="*/ 32 h 20"/>
                <a:gd name="T32" fmla="*/ 4 w 27"/>
                <a:gd name="T33" fmla="*/ 10 h 20"/>
                <a:gd name="T34" fmla="*/ 10 w 27"/>
                <a:gd name="T35" fmla="*/ 4 h 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7" h="20">
                  <a:moveTo>
                    <a:pt x="2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2"/>
                    <a:pt x="1" y="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2" y="20"/>
                    <a:pt x="3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5" y="20"/>
                    <a:pt x="27" y="19"/>
                    <a:pt x="27" y="1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6" y="0"/>
                    <a:pt x="24" y="0"/>
                  </a:cubicBezTo>
                  <a:close/>
                  <a:moveTo>
                    <a:pt x="5" y="2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5" y="3"/>
                    <a:pt x="25" y="5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5" y="18"/>
                    <a:pt x="23" y="19"/>
                    <a:pt x="22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3" y="19"/>
                    <a:pt x="2" y="18"/>
                    <a:pt x="2" y="1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3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44" name="Freeform 118"/>
            <p:cNvSpPr/>
            <p:nvPr/>
          </p:nvSpPr>
          <p:spPr bwMode="auto">
            <a:xfrm>
              <a:off x="2535" y="472"/>
              <a:ext cx="49" cy="38"/>
            </a:xfrm>
            <a:custGeom>
              <a:avLst/>
              <a:gdLst>
                <a:gd name="T0" fmla="*/ 47 w 25"/>
                <a:gd name="T1" fmla="*/ 38 h 19"/>
                <a:gd name="T2" fmla="*/ 0 w 25"/>
                <a:gd name="T3" fmla="*/ 38 h 19"/>
                <a:gd name="T4" fmla="*/ 0 w 25"/>
                <a:gd name="T5" fmla="*/ 12 h 19"/>
                <a:gd name="T6" fmla="*/ 12 w 25"/>
                <a:gd name="T7" fmla="*/ 0 h 19"/>
                <a:gd name="T8" fmla="*/ 49 w 25"/>
                <a:gd name="T9" fmla="*/ 0 h 19"/>
                <a:gd name="T10" fmla="*/ 47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4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45" name="Freeform 119"/>
            <p:cNvSpPr>
              <a:spLocks noEditPoints="1"/>
            </p:cNvSpPr>
            <p:nvPr/>
          </p:nvSpPr>
          <p:spPr bwMode="auto">
            <a:xfrm>
              <a:off x="2533" y="470"/>
              <a:ext cx="53" cy="42"/>
            </a:xfrm>
            <a:custGeom>
              <a:avLst/>
              <a:gdLst>
                <a:gd name="T0" fmla="*/ 47 w 27"/>
                <a:gd name="T1" fmla="*/ 0 h 21"/>
                <a:gd name="T2" fmla="*/ 6 w 27"/>
                <a:gd name="T3" fmla="*/ 0 h 21"/>
                <a:gd name="T4" fmla="*/ 0 w 27"/>
                <a:gd name="T5" fmla="*/ 8 h 21"/>
                <a:gd name="T6" fmla="*/ 0 w 27"/>
                <a:gd name="T7" fmla="*/ 34 h 21"/>
                <a:gd name="T8" fmla="*/ 6 w 27"/>
                <a:gd name="T9" fmla="*/ 42 h 21"/>
                <a:gd name="T10" fmla="*/ 47 w 27"/>
                <a:gd name="T11" fmla="*/ 42 h 21"/>
                <a:gd name="T12" fmla="*/ 53 w 27"/>
                <a:gd name="T13" fmla="*/ 34 h 21"/>
                <a:gd name="T14" fmla="*/ 53 w 27"/>
                <a:gd name="T15" fmla="*/ 8 h 21"/>
                <a:gd name="T16" fmla="*/ 47 w 27"/>
                <a:gd name="T17" fmla="*/ 0 h 21"/>
                <a:gd name="T18" fmla="*/ 10 w 27"/>
                <a:gd name="T19" fmla="*/ 4 h 21"/>
                <a:gd name="T20" fmla="*/ 43 w 27"/>
                <a:gd name="T21" fmla="*/ 4 h 21"/>
                <a:gd name="T22" fmla="*/ 47 w 27"/>
                <a:gd name="T23" fmla="*/ 12 h 21"/>
                <a:gd name="T24" fmla="*/ 47 w 27"/>
                <a:gd name="T25" fmla="*/ 32 h 21"/>
                <a:gd name="T26" fmla="*/ 43 w 27"/>
                <a:gd name="T27" fmla="*/ 40 h 21"/>
                <a:gd name="T28" fmla="*/ 10 w 27"/>
                <a:gd name="T29" fmla="*/ 38 h 21"/>
                <a:gd name="T30" fmla="*/ 4 w 27"/>
                <a:gd name="T31" fmla="*/ 32 h 21"/>
                <a:gd name="T32" fmla="*/ 4 w 27"/>
                <a:gd name="T33" fmla="*/ 10 h 21"/>
                <a:gd name="T34" fmla="*/ 10 w 27"/>
                <a:gd name="T35" fmla="*/ 4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7" h="21">
                  <a:moveTo>
                    <a:pt x="2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1" y="21"/>
                    <a:pt x="3" y="21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5" y="21"/>
                    <a:pt x="27" y="19"/>
                    <a:pt x="27" y="1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5" y="1"/>
                    <a:pt x="24" y="0"/>
                  </a:cubicBezTo>
                  <a:close/>
                  <a:moveTo>
                    <a:pt x="5" y="2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5" y="4"/>
                    <a:pt x="24" y="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8"/>
                    <a:pt x="23" y="20"/>
                    <a:pt x="22" y="20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3" y="19"/>
                    <a:pt x="2" y="18"/>
                    <a:pt x="2" y="1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4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46" name="Freeform 120"/>
            <p:cNvSpPr/>
            <p:nvPr/>
          </p:nvSpPr>
          <p:spPr bwMode="auto">
            <a:xfrm>
              <a:off x="2610" y="472"/>
              <a:ext cx="48" cy="40"/>
            </a:xfrm>
            <a:custGeom>
              <a:avLst/>
              <a:gdLst>
                <a:gd name="T0" fmla="*/ 48 w 24"/>
                <a:gd name="T1" fmla="*/ 40 h 20"/>
                <a:gd name="T2" fmla="*/ 0 w 24"/>
                <a:gd name="T3" fmla="*/ 38 h 20"/>
                <a:gd name="T4" fmla="*/ 0 w 24"/>
                <a:gd name="T5" fmla="*/ 12 h 20"/>
                <a:gd name="T6" fmla="*/ 12 w 24"/>
                <a:gd name="T7" fmla="*/ 0 h 20"/>
                <a:gd name="T8" fmla="*/ 48 w 24"/>
                <a:gd name="T9" fmla="*/ 2 h 20"/>
                <a:gd name="T10" fmla="*/ 48 w 24"/>
                <a:gd name="T11" fmla="*/ 40 h 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20">
                  <a:moveTo>
                    <a:pt x="24" y="20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4" y="1"/>
                    <a:pt x="24" y="1"/>
                    <a:pt x="24" y="1"/>
                  </a:cubicBezTo>
                  <a:lnTo>
                    <a:pt x="24" y="20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47" name="Freeform 121"/>
            <p:cNvSpPr>
              <a:spLocks noEditPoints="1"/>
            </p:cNvSpPr>
            <p:nvPr/>
          </p:nvSpPr>
          <p:spPr bwMode="auto">
            <a:xfrm>
              <a:off x="2608" y="472"/>
              <a:ext cx="54" cy="40"/>
            </a:xfrm>
            <a:custGeom>
              <a:avLst/>
              <a:gdLst>
                <a:gd name="T0" fmla="*/ 48 w 27"/>
                <a:gd name="T1" fmla="*/ 0 h 20"/>
                <a:gd name="T2" fmla="*/ 6 w 27"/>
                <a:gd name="T3" fmla="*/ 0 h 20"/>
                <a:gd name="T4" fmla="*/ 0 w 27"/>
                <a:gd name="T5" fmla="*/ 6 h 20"/>
                <a:gd name="T6" fmla="*/ 0 w 27"/>
                <a:gd name="T7" fmla="*/ 32 h 20"/>
                <a:gd name="T8" fmla="*/ 6 w 27"/>
                <a:gd name="T9" fmla="*/ 40 h 20"/>
                <a:gd name="T10" fmla="*/ 46 w 27"/>
                <a:gd name="T11" fmla="*/ 40 h 20"/>
                <a:gd name="T12" fmla="*/ 52 w 27"/>
                <a:gd name="T13" fmla="*/ 34 h 20"/>
                <a:gd name="T14" fmla="*/ 52 w 27"/>
                <a:gd name="T15" fmla="*/ 6 h 20"/>
                <a:gd name="T16" fmla="*/ 48 w 27"/>
                <a:gd name="T17" fmla="*/ 0 h 20"/>
                <a:gd name="T18" fmla="*/ 10 w 27"/>
                <a:gd name="T19" fmla="*/ 2 h 20"/>
                <a:gd name="T20" fmla="*/ 42 w 27"/>
                <a:gd name="T21" fmla="*/ 2 h 20"/>
                <a:gd name="T22" fmla="*/ 48 w 27"/>
                <a:gd name="T23" fmla="*/ 10 h 20"/>
                <a:gd name="T24" fmla="*/ 48 w 27"/>
                <a:gd name="T25" fmla="*/ 30 h 20"/>
                <a:gd name="T26" fmla="*/ 42 w 27"/>
                <a:gd name="T27" fmla="*/ 38 h 20"/>
                <a:gd name="T28" fmla="*/ 8 w 27"/>
                <a:gd name="T29" fmla="*/ 38 h 20"/>
                <a:gd name="T30" fmla="*/ 4 w 27"/>
                <a:gd name="T31" fmla="*/ 30 h 20"/>
                <a:gd name="T32" fmla="*/ 4 w 27"/>
                <a:gd name="T33" fmla="*/ 10 h 20"/>
                <a:gd name="T34" fmla="*/ 10 w 27"/>
                <a:gd name="T35" fmla="*/ 2 h 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7" h="20">
                  <a:moveTo>
                    <a:pt x="2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8"/>
                    <a:pt x="1" y="20"/>
                    <a:pt x="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5" y="20"/>
                    <a:pt x="26" y="19"/>
                    <a:pt x="26" y="17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7" y="1"/>
                    <a:pt x="25" y="0"/>
                    <a:pt x="24" y="0"/>
                  </a:cubicBezTo>
                  <a:close/>
                  <a:moveTo>
                    <a:pt x="5" y="1"/>
                  </a:moveTo>
                  <a:cubicBezTo>
                    <a:pt x="21" y="1"/>
                    <a:pt x="21" y="1"/>
                    <a:pt x="21" y="1"/>
                  </a:cubicBezTo>
                  <a:cubicBezTo>
                    <a:pt x="23" y="1"/>
                    <a:pt x="24" y="3"/>
                    <a:pt x="24" y="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7"/>
                    <a:pt x="23" y="19"/>
                    <a:pt x="21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1" y="17"/>
                    <a:pt x="2" y="1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3"/>
                    <a:pt x="3" y="1"/>
                    <a:pt x="5" y="1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48" name="Freeform 122"/>
            <p:cNvSpPr/>
            <p:nvPr/>
          </p:nvSpPr>
          <p:spPr bwMode="auto">
            <a:xfrm>
              <a:off x="2685" y="474"/>
              <a:ext cx="48" cy="38"/>
            </a:xfrm>
            <a:custGeom>
              <a:avLst/>
              <a:gdLst>
                <a:gd name="T0" fmla="*/ 48 w 24"/>
                <a:gd name="T1" fmla="*/ 38 h 19"/>
                <a:gd name="T2" fmla="*/ 0 w 24"/>
                <a:gd name="T3" fmla="*/ 38 h 19"/>
                <a:gd name="T4" fmla="*/ 0 w 24"/>
                <a:gd name="T5" fmla="*/ 12 h 19"/>
                <a:gd name="T6" fmla="*/ 12 w 24"/>
                <a:gd name="T7" fmla="*/ 0 h 19"/>
                <a:gd name="T8" fmla="*/ 48 w 24"/>
                <a:gd name="T9" fmla="*/ 0 h 19"/>
                <a:gd name="T10" fmla="*/ 48 w 24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19">
                  <a:moveTo>
                    <a:pt x="24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49" name="Freeform 123"/>
            <p:cNvSpPr>
              <a:spLocks noEditPoints="1"/>
            </p:cNvSpPr>
            <p:nvPr/>
          </p:nvSpPr>
          <p:spPr bwMode="auto">
            <a:xfrm>
              <a:off x="2683" y="472"/>
              <a:ext cx="52" cy="40"/>
            </a:xfrm>
            <a:custGeom>
              <a:avLst/>
              <a:gdLst>
                <a:gd name="T0" fmla="*/ 46 w 26"/>
                <a:gd name="T1" fmla="*/ 0 h 20"/>
                <a:gd name="T2" fmla="*/ 6 w 26"/>
                <a:gd name="T3" fmla="*/ 0 h 20"/>
                <a:gd name="T4" fmla="*/ 0 w 26"/>
                <a:gd name="T5" fmla="*/ 6 h 20"/>
                <a:gd name="T6" fmla="*/ 0 w 26"/>
                <a:gd name="T7" fmla="*/ 34 h 20"/>
                <a:gd name="T8" fmla="*/ 6 w 26"/>
                <a:gd name="T9" fmla="*/ 40 h 20"/>
                <a:gd name="T10" fmla="*/ 46 w 26"/>
                <a:gd name="T11" fmla="*/ 40 h 20"/>
                <a:gd name="T12" fmla="*/ 52 w 26"/>
                <a:gd name="T13" fmla="*/ 34 h 20"/>
                <a:gd name="T14" fmla="*/ 52 w 26"/>
                <a:gd name="T15" fmla="*/ 8 h 20"/>
                <a:gd name="T16" fmla="*/ 46 w 26"/>
                <a:gd name="T17" fmla="*/ 0 h 20"/>
                <a:gd name="T18" fmla="*/ 8 w 26"/>
                <a:gd name="T19" fmla="*/ 4 h 20"/>
                <a:gd name="T20" fmla="*/ 42 w 26"/>
                <a:gd name="T21" fmla="*/ 4 h 20"/>
                <a:gd name="T22" fmla="*/ 48 w 26"/>
                <a:gd name="T23" fmla="*/ 10 h 20"/>
                <a:gd name="T24" fmla="*/ 48 w 26"/>
                <a:gd name="T25" fmla="*/ 32 h 20"/>
                <a:gd name="T26" fmla="*/ 42 w 26"/>
                <a:gd name="T27" fmla="*/ 38 h 20"/>
                <a:gd name="T28" fmla="*/ 8 w 26"/>
                <a:gd name="T29" fmla="*/ 38 h 20"/>
                <a:gd name="T30" fmla="*/ 2 w 26"/>
                <a:gd name="T31" fmla="*/ 32 h 20"/>
                <a:gd name="T32" fmla="*/ 2 w 26"/>
                <a:gd name="T33" fmla="*/ 10 h 20"/>
                <a:gd name="T34" fmla="*/ 8 w 26"/>
                <a:gd name="T35" fmla="*/ 4 h 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6" h="20">
                  <a:moveTo>
                    <a:pt x="2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5" y="20"/>
                    <a:pt x="26" y="19"/>
                    <a:pt x="26" y="17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2"/>
                    <a:pt x="25" y="0"/>
                    <a:pt x="23" y="0"/>
                  </a:cubicBezTo>
                  <a:close/>
                  <a:moveTo>
                    <a:pt x="4" y="2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3" y="2"/>
                    <a:pt x="24" y="3"/>
                    <a:pt x="24" y="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8"/>
                    <a:pt x="23" y="19"/>
                    <a:pt x="21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1" y="18"/>
                    <a:pt x="1" y="1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3" y="2"/>
                    <a:pt x="4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50" name="Freeform 124"/>
            <p:cNvSpPr/>
            <p:nvPr/>
          </p:nvSpPr>
          <p:spPr bwMode="auto">
            <a:xfrm>
              <a:off x="2759" y="474"/>
              <a:ext cx="49" cy="38"/>
            </a:xfrm>
            <a:custGeom>
              <a:avLst/>
              <a:gdLst>
                <a:gd name="T0" fmla="*/ 49 w 25"/>
                <a:gd name="T1" fmla="*/ 38 h 19"/>
                <a:gd name="T2" fmla="*/ 0 w 25"/>
                <a:gd name="T3" fmla="*/ 38 h 19"/>
                <a:gd name="T4" fmla="*/ 2 w 25"/>
                <a:gd name="T5" fmla="*/ 12 h 19"/>
                <a:gd name="T6" fmla="*/ 12 w 25"/>
                <a:gd name="T7" fmla="*/ 0 h 19"/>
                <a:gd name="T8" fmla="*/ 49 w 25"/>
                <a:gd name="T9" fmla="*/ 0 h 19"/>
                <a:gd name="T10" fmla="*/ 49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5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3"/>
                    <a:pt x="3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51" name="Freeform 125"/>
            <p:cNvSpPr>
              <a:spLocks noEditPoints="1"/>
            </p:cNvSpPr>
            <p:nvPr/>
          </p:nvSpPr>
          <p:spPr bwMode="auto">
            <a:xfrm>
              <a:off x="2759" y="472"/>
              <a:ext cx="51" cy="42"/>
            </a:xfrm>
            <a:custGeom>
              <a:avLst/>
              <a:gdLst>
                <a:gd name="T0" fmla="*/ 45 w 26"/>
                <a:gd name="T1" fmla="*/ 0 h 21"/>
                <a:gd name="T2" fmla="*/ 6 w 26"/>
                <a:gd name="T3" fmla="*/ 0 h 21"/>
                <a:gd name="T4" fmla="*/ 0 w 26"/>
                <a:gd name="T5" fmla="*/ 8 h 21"/>
                <a:gd name="T6" fmla="*/ 0 w 26"/>
                <a:gd name="T7" fmla="*/ 34 h 21"/>
                <a:gd name="T8" fmla="*/ 6 w 26"/>
                <a:gd name="T9" fmla="*/ 40 h 21"/>
                <a:gd name="T10" fmla="*/ 45 w 26"/>
                <a:gd name="T11" fmla="*/ 42 h 21"/>
                <a:gd name="T12" fmla="*/ 51 w 26"/>
                <a:gd name="T13" fmla="*/ 34 h 21"/>
                <a:gd name="T14" fmla="*/ 51 w 26"/>
                <a:gd name="T15" fmla="*/ 8 h 21"/>
                <a:gd name="T16" fmla="*/ 45 w 26"/>
                <a:gd name="T17" fmla="*/ 0 h 21"/>
                <a:gd name="T18" fmla="*/ 8 w 26"/>
                <a:gd name="T19" fmla="*/ 4 h 21"/>
                <a:gd name="T20" fmla="*/ 41 w 26"/>
                <a:gd name="T21" fmla="*/ 4 h 21"/>
                <a:gd name="T22" fmla="*/ 47 w 26"/>
                <a:gd name="T23" fmla="*/ 12 h 21"/>
                <a:gd name="T24" fmla="*/ 47 w 26"/>
                <a:gd name="T25" fmla="*/ 32 h 21"/>
                <a:gd name="T26" fmla="*/ 41 w 26"/>
                <a:gd name="T27" fmla="*/ 40 h 21"/>
                <a:gd name="T28" fmla="*/ 8 w 26"/>
                <a:gd name="T29" fmla="*/ 38 h 21"/>
                <a:gd name="T30" fmla="*/ 2 w 26"/>
                <a:gd name="T31" fmla="*/ 32 h 21"/>
                <a:gd name="T32" fmla="*/ 2 w 26"/>
                <a:gd name="T33" fmla="*/ 10 h 21"/>
                <a:gd name="T34" fmla="*/ 8 w 26"/>
                <a:gd name="T35" fmla="*/ 4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6" h="21">
                  <a:moveTo>
                    <a:pt x="2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5" y="21"/>
                    <a:pt x="26" y="19"/>
                    <a:pt x="26" y="17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2"/>
                    <a:pt x="25" y="0"/>
                    <a:pt x="23" y="0"/>
                  </a:cubicBezTo>
                  <a:close/>
                  <a:moveTo>
                    <a:pt x="4" y="2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3" y="2"/>
                    <a:pt x="24" y="4"/>
                    <a:pt x="24" y="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8"/>
                    <a:pt x="23" y="20"/>
                    <a:pt x="21" y="2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2" y="19"/>
                    <a:pt x="1" y="18"/>
                    <a:pt x="1" y="1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3" y="2"/>
                    <a:pt x="4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52" name="Freeform 126"/>
            <p:cNvSpPr/>
            <p:nvPr/>
          </p:nvSpPr>
          <p:spPr bwMode="auto">
            <a:xfrm>
              <a:off x="2834" y="474"/>
              <a:ext cx="50" cy="38"/>
            </a:xfrm>
            <a:custGeom>
              <a:avLst/>
              <a:gdLst>
                <a:gd name="T0" fmla="*/ 50 w 25"/>
                <a:gd name="T1" fmla="*/ 38 h 19"/>
                <a:gd name="T2" fmla="*/ 0 w 25"/>
                <a:gd name="T3" fmla="*/ 38 h 19"/>
                <a:gd name="T4" fmla="*/ 0 w 25"/>
                <a:gd name="T5" fmla="*/ 12 h 19"/>
                <a:gd name="T6" fmla="*/ 12 w 25"/>
                <a:gd name="T7" fmla="*/ 0 h 19"/>
                <a:gd name="T8" fmla="*/ 50 w 25"/>
                <a:gd name="T9" fmla="*/ 2 h 19"/>
                <a:gd name="T10" fmla="*/ 50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5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" y="1"/>
                    <a:pt x="25" y="1"/>
                    <a:pt x="25" y="1"/>
                  </a:cubicBezTo>
                  <a:lnTo>
                    <a:pt x="25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53" name="Freeform 127"/>
            <p:cNvSpPr>
              <a:spLocks noEditPoints="1"/>
            </p:cNvSpPr>
            <p:nvPr/>
          </p:nvSpPr>
          <p:spPr bwMode="auto">
            <a:xfrm>
              <a:off x="2834" y="474"/>
              <a:ext cx="52" cy="40"/>
            </a:xfrm>
            <a:custGeom>
              <a:avLst/>
              <a:gdLst>
                <a:gd name="T0" fmla="*/ 46 w 26"/>
                <a:gd name="T1" fmla="*/ 0 h 20"/>
                <a:gd name="T2" fmla="*/ 6 w 26"/>
                <a:gd name="T3" fmla="*/ 0 h 20"/>
                <a:gd name="T4" fmla="*/ 0 w 26"/>
                <a:gd name="T5" fmla="*/ 6 h 20"/>
                <a:gd name="T6" fmla="*/ 0 w 26"/>
                <a:gd name="T7" fmla="*/ 32 h 20"/>
                <a:gd name="T8" fmla="*/ 4 w 26"/>
                <a:gd name="T9" fmla="*/ 40 h 20"/>
                <a:gd name="T10" fmla="*/ 46 w 26"/>
                <a:gd name="T11" fmla="*/ 40 h 20"/>
                <a:gd name="T12" fmla="*/ 52 w 26"/>
                <a:gd name="T13" fmla="*/ 34 h 20"/>
                <a:gd name="T14" fmla="*/ 52 w 26"/>
                <a:gd name="T15" fmla="*/ 6 h 20"/>
                <a:gd name="T16" fmla="*/ 46 w 26"/>
                <a:gd name="T17" fmla="*/ 0 h 20"/>
                <a:gd name="T18" fmla="*/ 8 w 26"/>
                <a:gd name="T19" fmla="*/ 2 h 20"/>
                <a:gd name="T20" fmla="*/ 42 w 26"/>
                <a:gd name="T21" fmla="*/ 2 h 20"/>
                <a:gd name="T22" fmla="*/ 48 w 26"/>
                <a:gd name="T23" fmla="*/ 10 h 20"/>
                <a:gd name="T24" fmla="*/ 48 w 26"/>
                <a:gd name="T25" fmla="*/ 30 h 20"/>
                <a:gd name="T26" fmla="*/ 42 w 26"/>
                <a:gd name="T27" fmla="*/ 38 h 20"/>
                <a:gd name="T28" fmla="*/ 8 w 26"/>
                <a:gd name="T29" fmla="*/ 38 h 20"/>
                <a:gd name="T30" fmla="*/ 2 w 26"/>
                <a:gd name="T31" fmla="*/ 30 h 20"/>
                <a:gd name="T32" fmla="*/ 2 w 26"/>
                <a:gd name="T33" fmla="*/ 10 h 20"/>
                <a:gd name="T34" fmla="*/ 8 w 26"/>
                <a:gd name="T35" fmla="*/ 2 h 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6" h="20">
                  <a:moveTo>
                    <a:pt x="2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8"/>
                    <a:pt x="1" y="20"/>
                    <a:pt x="2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5" y="20"/>
                    <a:pt x="26" y="18"/>
                    <a:pt x="26" y="17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1"/>
                    <a:pt x="25" y="0"/>
                    <a:pt x="23" y="0"/>
                  </a:cubicBezTo>
                  <a:close/>
                  <a:moveTo>
                    <a:pt x="4" y="1"/>
                  </a:moveTo>
                  <a:cubicBezTo>
                    <a:pt x="21" y="1"/>
                    <a:pt x="21" y="1"/>
                    <a:pt x="21" y="1"/>
                  </a:cubicBezTo>
                  <a:cubicBezTo>
                    <a:pt x="23" y="1"/>
                    <a:pt x="24" y="3"/>
                    <a:pt x="24" y="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7"/>
                    <a:pt x="22" y="19"/>
                    <a:pt x="21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2" y="19"/>
                    <a:pt x="1" y="17"/>
                    <a:pt x="1" y="1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2" y="1"/>
                    <a:pt x="4" y="1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54" name="Freeform 128"/>
            <p:cNvSpPr/>
            <p:nvPr/>
          </p:nvSpPr>
          <p:spPr bwMode="auto">
            <a:xfrm>
              <a:off x="2909" y="476"/>
              <a:ext cx="50" cy="38"/>
            </a:xfrm>
            <a:custGeom>
              <a:avLst/>
              <a:gdLst>
                <a:gd name="T0" fmla="*/ 50 w 25"/>
                <a:gd name="T1" fmla="*/ 38 h 19"/>
                <a:gd name="T2" fmla="*/ 0 w 25"/>
                <a:gd name="T3" fmla="*/ 38 h 19"/>
                <a:gd name="T4" fmla="*/ 0 w 25"/>
                <a:gd name="T5" fmla="*/ 10 h 19"/>
                <a:gd name="T6" fmla="*/ 12 w 25"/>
                <a:gd name="T7" fmla="*/ 0 h 19"/>
                <a:gd name="T8" fmla="*/ 50 w 25"/>
                <a:gd name="T9" fmla="*/ 0 h 19"/>
                <a:gd name="T10" fmla="*/ 50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5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55" name="Freeform 129"/>
            <p:cNvSpPr>
              <a:spLocks noEditPoints="1"/>
            </p:cNvSpPr>
            <p:nvPr/>
          </p:nvSpPr>
          <p:spPr bwMode="auto">
            <a:xfrm>
              <a:off x="2907" y="474"/>
              <a:ext cx="54" cy="40"/>
            </a:xfrm>
            <a:custGeom>
              <a:avLst/>
              <a:gdLst>
                <a:gd name="T0" fmla="*/ 48 w 27"/>
                <a:gd name="T1" fmla="*/ 0 h 20"/>
                <a:gd name="T2" fmla="*/ 6 w 27"/>
                <a:gd name="T3" fmla="*/ 0 h 20"/>
                <a:gd name="T4" fmla="*/ 2 w 27"/>
                <a:gd name="T5" fmla="*/ 6 h 20"/>
                <a:gd name="T6" fmla="*/ 0 w 27"/>
                <a:gd name="T7" fmla="*/ 34 h 20"/>
                <a:gd name="T8" fmla="*/ 6 w 27"/>
                <a:gd name="T9" fmla="*/ 40 h 20"/>
                <a:gd name="T10" fmla="*/ 48 w 27"/>
                <a:gd name="T11" fmla="*/ 40 h 20"/>
                <a:gd name="T12" fmla="*/ 54 w 27"/>
                <a:gd name="T13" fmla="*/ 34 h 20"/>
                <a:gd name="T14" fmla="*/ 54 w 27"/>
                <a:gd name="T15" fmla="*/ 6 h 20"/>
                <a:gd name="T16" fmla="*/ 48 w 27"/>
                <a:gd name="T17" fmla="*/ 0 h 20"/>
                <a:gd name="T18" fmla="*/ 10 w 27"/>
                <a:gd name="T19" fmla="*/ 4 h 20"/>
                <a:gd name="T20" fmla="*/ 44 w 27"/>
                <a:gd name="T21" fmla="*/ 4 h 20"/>
                <a:gd name="T22" fmla="*/ 50 w 27"/>
                <a:gd name="T23" fmla="*/ 10 h 20"/>
                <a:gd name="T24" fmla="*/ 50 w 27"/>
                <a:gd name="T25" fmla="*/ 32 h 20"/>
                <a:gd name="T26" fmla="*/ 44 w 27"/>
                <a:gd name="T27" fmla="*/ 38 h 20"/>
                <a:gd name="T28" fmla="*/ 10 w 27"/>
                <a:gd name="T29" fmla="*/ 38 h 20"/>
                <a:gd name="T30" fmla="*/ 4 w 27"/>
                <a:gd name="T31" fmla="*/ 32 h 20"/>
                <a:gd name="T32" fmla="*/ 4 w 27"/>
                <a:gd name="T33" fmla="*/ 10 h 20"/>
                <a:gd name="T34" fmla="*/ 10 w 27"/>
                <a:gd name="T35" fmla="*/ 4 h 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7" h="20">
                  <a:moveTo>
                    <a:pt x="2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1"/>
                    <a:pt x="1" y="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2" y="20"/>
                    <a:pt x="3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5" y="20"/>
                    <a:pt x="27" y="19"/>
                    <a:pt x="27" y="1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2"/>
                    <a:pt x="26" y="0"/>
                    <a:pt x="24" y="0"/>
                  </a:cubicBezTo>
                  <a:close/>
                  <a:moveTo>
                    <a:pt x="5" y="2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5" y="3"/>
                    <a:pt x="25" y="5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5" y="18"/>
                    <a:pt x="23" y="19"/>
                    <a:pt x="22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3" y="19"/>
                    <a:pt x="2" y="17"/>
                    <a:pt x="2" y="1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3"/>
                    <a:pt x="3" y="1"/>
                    <a:pt x="5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56" name="Freeform 130"/>
            <p:cNvSpPr/>
            <p:nvPr/>
          </p:nvSpPr>
          <p:spPr bwMode="auto">
            <a:xfrm>
              <a:off x="2985" y="476"/>
              <a:ext cx="49" cy="38"/>
            </a:xfrm>
            <a:custGeom>
              <a:avLst/>
              <a:gdLst>
                <a:gd name="T0" fmla="*/ 47 w 25"/>
                <a:gd name="T1" fmla="*/ 38 h 19"/>
                <a:gd name="T2" fmla="*/ 0 w 25"/>
                <a:gd name="T3" fmla="*/ 38 h 19"/>
                <a:gd name="T4" fmla="*/ 0 w 25"/>
                <a:gd name="T5" fmla="*/ 12 h 19"/>
                <a:gd name="T6" fmla="*/ 12 w 25"/>
                <a:gd name="T7" fmla="*/ 0 h 19"/>
                <a:gd name="T8" fmla="*/ 49 w 25"/>
                <a:gd name="T9" fmla="*/ 0 h 19"/>
                <a:gd name="T10" fmla="*/ 47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4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57" name="Freeform 131"/>
            <p:cNvSpPr>
              <a:spLocks noEditPoints="1"/>
            </p:cNvSpPr>
            <p:nvPr/>
          </p:nvSpPr>
          <p:spPr bwMode="auto">
            <a:xfrm>
              <a:off x="2983" y="474"/>
              <a:ext cx="53" cy="42"/>
            </a:xfrm>
            <a:custGeom>
              <a:avLst/>
              <a:gdLst>
                <a:gd name="T0" fmla="*/ 47 w 27"/>
                <a:gd name="T1" fmla="*/ 0 h 21"/>
                <a:gd name="T2" fmla="*/ 6 w 27"/>
                <a:gd name="T3" fmla="*/ 0 h 21"/>
                <a:gd name="T4" fmla="*/ 0 w 27"/>
                <a:gd name="T5" fmla="*/ 8 h 21"/>
                <a:gd name="T6" fmla="*/ 0 w 27"/>
                <a:gd name="T7" fmla="*/ 34 h 21"/>
                <a:gd name="T8" fmla="*/ 6 w 27"/>
                <a:gd name="T9" fmla="*/ 40 h 21"/>
                <a:gd name="T10" fmla="*/ 47 w 27"/>
                <a:gd name="T11" fmla="*/ 42 h 21"/>
                <a:gd name="T12" fmla="*/ 53 w 27"/>
                <a:gd name="T13" fmla="*/ 34 h 21"/>
                <a:gd name="T14" fmla="*/ 53 w 27"/>
                <a:gd name="T15" fmla="*/ 8 h 21"/>
                <a:gd name="T16" fmla="*/ 47 w 27"/>
                <a:gd name="T17" fmla="*/ 0 h 21"/>
                <a:gd name="T18" fmla="*/ 10 w 27"/>
                <a:gd name="T19" fmla="*/ 4 h 21"/>
                <a:gd name="T20" fmla="*/ 43 w 27"/>
                <a:gd name="T21" fmla="*/ 4 h 21"/>
                <a:gd name="T22" fmla="*/ 49 w 27"/>
                <a:gd name="T23" fmla="*/ 10 h 21"/>
                <a:gd name="T24" fmla="*/ 47 w 27"/>
                <a:gd name="T25" fmla="*/ 32 h 21"/>
                <a:gd name="T26" fmla="*/ 43 w 27"/>
                <a:gd name="T27" fmla="*/ 38 h 21"/>
                <a:gd name="T28" fmla="*/ 10 w 27"/>
                <a:gd name="T29" fmla="*/ 38 h 21"/>
                <a:gd name="T30" fmla="*/ 4 w 27"/>
                <a:gd name="T31" fmla="*/ 32 h 21"/>
                <a:gd name="T32" fmla="*/ 4 w 27"/>
                <a:gd name="T33" fmla="*/ 10 h 21"/>
                <a:gd name="T34" fmla="*/ 10 w 27"/>
                <a:gd name="T35" fmla="*/ 4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7" h="21">
                  <a:moveTo>
                    <a:pt x="2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2" y="20"/>
                    <a:pt x="3" y="2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5" y="21"/>
                    <a:pt x="27" y="19"/>
                    <a:pt x="27" y="1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5" y="0"/>
                    <a:pt x="24" y="0"/>
                  </a:cubicBezTo>
                  <a:close/>
                  <a:moveTo>
                    <a:pt x="5" y="2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5" y="4"/>
                    <a:pt x="25" y="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8"/>
                    <a:pt x="23" y="19"/>
                    <a:pt x="22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3" y="19"/>
                    <a:pt x="2" y="18"/>
                    <a:pt x="2" y="1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3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58" name="Freeform 132"/>
            <p:cNvSpPr>
              <a:spLocks noEditPoints="1"/>
            </p:cNvSpPr>
            <p:nvPr/>
          </p:nvSpPr>
          <p:spPr bwMode="auto">
            <a:xfrm>
              <a:off x="2628" y="597"/>
              <a:ext cx="32" cy="4"/>
            </a:xfrm>
            <a:custGeom>
              <a:avLst/>
              <a:gdLst>
                <a:gd name="T0" fmla="*/ 0 w 16"/>
                <a:gd name="T1" fmla="*/ 0 h 2"/>
                <a:gd name="T2" fmla="*/ 0 w 16"/>
                <a:gd name="T3" fmla="*/ 0 h 2"/>
                <a:gd name="T4" fmla="*/ 0 w 16"/>
                <a:gd name="T5" fmla="*/ 2 h 2"/>
                <a:gd name="T6" fmla="*/ 0 w 16"/>
                <a:gd name="T7" fmla="*/ 0 h 2"/>
                <a:gd name="T8" fmla="*/ 32 w 16"/>
                <a:gd name="T9" fmla="*/ 0 h 2"/>
                <a:gd name="T10" fmla="*/ 32 w 16"/>
                <a:gd name="T11" fmla="*/ 0 h 2"/>
                <a:gd name="T12" fmla="*/ 32 w 16"/>
                <a:gd name="T13" fmla="*/ 2 h 2"/>
                <a:gd name="T14" fmla="*/ 0 w 16"/>
                <a:gd name="T15" fmla="*/ 2 h 2"/>
                <a:gd name="T16" fmla="*/ 0 w 16"/>
                <a:gd name="T17" fmla="*/ 4 h 2"/>
                <a:gd name="T18" fmla="*/ 32 w 16"/>
                <a:gd name="T19" fmla="*/ 4 h 2"/>
                <a:gd name="T20" fmla="*/ 32 w 16"/>
                <a:gd name="T21" fmla="*/ 0 h 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6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FCBD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59" name="Freeform 133"/>
            <p:cNvSpPr/>
            <p:nvPr/>
          </p:nvSpPr>
          <p:spPr bwMode="auto">
            <a:xfrm>
              <a:off x="2628" y="597"/>
              <a:ext cx="32" cy="2"/>
            </a:xfrm>
            <a:custGeom>
              <a:avLst/>
              <a:gdLst>
                <a:gd name="T0" fmla="*/ 32 w 16"/>
                <a:gd name="T1" fmla="*/ 0 h 1"/>
                <a:gd name="T2" fmla="*/ 0 w 16"/>
                <a:gd name="T3" fmla="*/ 0 h 1"/>
                <a:gd name="T4" fmla="*/ 0 w 16"/>
                <a:gd name="T5" fmla="*/ 2 h 1"/>
                <a:gd name="T6" fmla="*/ 0 w 16"/>
                <a:gd name="T7" fmla="*/ 2 h 1"/>
                <a:gd name="T8" fmla="*/ 32 w 16"/>
                <a:gd name="T9" fmla="*/ 2 h 1"/>
                <a:gd name="T10" fmla="*/ 32 w 16"/>
                <a:gd name="T11" fmla="*/ 0 h 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F9DA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77958" name="Group 134"/>
          <p:cNvGrpSpPr/>
          <p:nvPr/>
        </p:nvGrpSpPr>
        <p:grpSpPr bwMode="auto">
          <a:xfrm rot="10800000">
            <a:off x="2675467" y="2007659"/>
            <a:ext cx="670984" cy="1892300"/>
            <a:chOff x="2200" y="531"/>
            <a:chExt cx="317" cy="894"/>
          </a:xfrm>
        </p:grpSpPr>
        <p:grpSp>
          <p:nvGrpSpPr>
            <p:cNvPr id="20518" name="Group 135"/>
            <p:cNvGrpSpPr/>
            <p:nvPr/>
          </p:nvGrpSpPr>
          <p:grpSpPr bwMode="auto">
            <a:xfrm>
              <a:off x="2200" y="531"/>
              <a:ext cx="317" cy="894"/>
              <a:chOff x="2196" y="530"/>
              <a:chExt cx="317" cy="894"/>
            </a:xfrm>
          </p:grpSpPr>
          <p:sp>
            <p:nvSpPr>
              <p:cNvPr id="20528" name="Freeform 136"/>
              <p:cNvSpPr/>
              <p:nvPr/>
            </p:nvSpPr>
            <p:spPr bwMode="auto">
              <a:xfrm>
                <a:off x="2210" y="1049"/>
                <a:ext cx="188" cy="375"/>
              </a:xfrm>
              <a:custGeom>
                <a:avLst/>
                <a:gdLst>
                  <a:gd name="T0" fmla="*/ 8 w 95"/>
                  <a:gd name="T1" fmla="*/ 0 h 189"/>
                  <a:gd name="T2" fmla="*/ 0 w 95"/>
                  <a:gd name="T3" fmla="*/ 300 h 189"/>
                  <a:gd name="T4" fmla="*/ 178 w 95"/>
                  <a:gd name="T5" fmla="*/ 375 h 189"/>
                  <a:gd name="T6" fmla="*/ 188 w 95"/>
                  <a:gd name="T7" fmla="*/ 6 h 189"/>
                  <a:gd name="T8" fmla="*/ 8 w 95"/>
                  <a:gd name="T9" fmla="*/ 0 h 1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5" h="189">
                    <a:moveTo>
                      <a:pt x="4" y="0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28" y="168"/>
                      <a:pt x="58" y="181"/>
                      <a:pt x="90" y="189"/>
                    </a:cubicBezTo>
                    <a:cubicBezTo>
                      <a:pt x="95" y="3"/>
                      <a:pt x="95" y="3"/>
                      <a:pt x="95" y="3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2FA2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29" name="Freeform 137"/>
              <p:cNvSpPr/>
              <p:nvPr/>
            </p:nvSpPr>
            <p:spPr bwMode="auto">
              <a:xfrm>
                <a:off x="2299" y="1053"/>
                <a:ext cx="99" cy="371"/>
              </a:xfrm>
              <a:custGeom>
                <a:avLst/>
                <a:gdLst>
                  <a:gd name="T0" fmla="*/ 10 w 50"/>
                  <a:gd name="T1" fmla="*/ 0 h 187"/>
                  <a:gd name="T2" fmla="*/ 0 w 50"/>
                  <a:gd name="T3" fmla="*/ 341 h 187"/>
                  <a:gd name="T4" fmla="*/ 89 w 50"/>
                  <a:gd name="T5" fmla="*/ 371 h 187"/>
                  <a:gd name="T6" fmla="*/ 99 w 50"/>
                  <a:gd name="T7" fmla="*/ 2 h 187"/>
                  <a:gd name="T8" fmla="*/ 10 w 50"/>
                  <a:gd name="T9" fmla="*/ 0 h 1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0" h="187">
                    <a:moveTo>
                      <a:pt x="5" y="0"/>
                    </a:moveTo>
                    <a:cubicBezTo>
                      <a:pt x="0" y="172"/>
                      <a:pt x="0" y="172"/>
                      <a:pt x="0" y="172"/>
                    </a:cubicBezTo>
                    <a:cubicBezTo>
                      <a:pt x="14" y="178"/>
                      <a:pt x="29" y="183"/>
                      <a:pt x="45" y="187"/>
                    </a:cubicBezTo>
                    <a:cubicBezTo>
                      <a:pt x="50" y="1"/>
                      <a:pt x="50" y="1"/>
                      <a:pt x="50" y="1"/>
                    </a:cubicBez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298D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30" name="Freeform 138"/>
              <p:cNvSpPr/>
              <p:nvPr/>
            </p:nvSpPr>
            <p:spPr bwMode="auto">
              <a:xfrm>
                <a:off x="2352" y="754"/>
                <a:ext cx="161" cy="210"/>
              </a:xfrm>
              <a:custGeom>
                <a:avLst/>
                <a:gdLst>
                  <a:gd name="T0" fmla="*/ 149 w 81"/>
                  <a:gd name="T1" fmla="*/ 16 h 106"/>
                  <a:gd name="T2" fmla="*/ 147 w 81"/>
                  <a:gd name="T3" fmla="*/ 57 h 106"/>
                  <a:gd name="T4" fmla="*/ 74 w 81"/>
                  <a:gd name="T5" fmla="*/ 178 h 106"/>
                  <a:gd name="T6" fmla="*/ 28 w 81"/>
                  <a:gd name="T7" fmla="*/ 200 h 106"/>
                  <a:gd name="T8" fmla="*/ 0 w 81"/>
                  <a:gd name="T9" fmla="*/ 182 h 106"/>
                  <a:gd name="T10" fmla="*/ 99 w 81"/>
                  <a:gd name="T11" fmla="*/ 24 h 106"/>
                  <a:gd name="T12" fmla="*/ 139 w 81"/>
                  <a:gd name="T13" fmla="*/ 8 h 106"/>
                  <a:gd name="T14" fmla="*/ 149 w 81"/>
                  <a:gd name="T15" fmla="*/ 16 h 10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81" h="106">
                    <a:moveTo>
                      <a:pt x="75" y="8"/>
                    </a:moveTo>
                    <a:cubicBezTo>
                      <a:pt x="81" y="12"/>
                      <a:pt x="78" y="22"/>
                      <a:pt x="74" y="29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1" y="100"/>
                      <a:pt x="22" y="106"/>
                      <a:pt x="14" y="101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4" y="5"/>
                      <a:pt x="64" y="0"/>
                      <a:pt x="70" y="4"/>
                    </a:cubicBezTo>
                    <a:lnTo>
                      <a:pt x="75" y="8"/>
                    </a:lnTo>
                    <a:close/>
                  </a:path>
                </a:pathLst>
              </a:custGeom>
              <a:solidFill>
                <a:srgbClr val="FFA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31" name="Freeform 139"/>
              <p:cNvSpPr/>
              <p:nvPr/>
            </p:nvSpPr>
            <p:spPr bwMode="auto">
              <a:xfrm>
                <a:off x="2233" y="952"/>
                <a:ext cx="149" cy="103"/>
              </a:xfrm>
              <a:custGeom>
                <a:avLst/>
                <a:gdLst>
                  <a:gd name="T0" fmla="*/ 2 w 149"/>
                  <a:gd name="T1" fmla="*/ 0 h 103"/>
                  <a:gd name="T2" fmla="*/ 149 w 149"/>
                  <a:gd name="T3" fmla="*/ 6 h 103"/>
                  <a:gd name="T4" fmla="*/ 147 w 149"/>
                  <a:gd name="T5" fmla="*/ 103 h 103"/>
                  <a:gd name="T6" fmla="*/ 0 w 149"/>
                  <a:gd name="T7" fmla="*/ 99 h 103"/>
                  <a:gd name="T8" fmla="*/ 2 w 149"/>
                  <a:gd name="T9" fmla="*/ 0 h 1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49" h="103">
                    <a:moveTo>
                      <a:pt x="2" y="0"/>
                    </a:moveTo>
                    <a:lnTo>
                      <a:pt x="149" y="6"/>
                    </a:lnTo>
                    <a:lnTo>
                      <a:pt x="147" y="103"/>
                    </a:lnTo>
                    <a:lnTo>
                      <a:pt x="0" y="99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C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32" name="Freeform 140"/>
              <p:cNvSpPr/>
              <p:nvPr/>
            </p:nvSpPr>
            <p:spPr bwMode="auto">
              <a:xfrm>
                <a:off x="2307" y="954"/>
                <a:ext cx="75" cy="101"/>
              </a:xfrm>
              <a:custGeom>
                <a:avLst/>
                <a:gdLst>
                  <a:gd name="T0" fmla="*/ 4 w 75"/>
                  <a:gd name="T1" fmla="*/ 0 h 101"/>
                  <a:gd name="T2" fmla="*/ 75 w 75"/>
                  <a:gd name="T3" fmla="*/ 4 h 101"/>
                  <a:gd name="T4" fmla="*/ 73 w 75"/>
                  <a:gd name="T5" fmla="*/ 101 h 101"/>
                  <a:gd name="T6" fmla="*/ 0 w 75"/>
                  <a:gd name="T7" fmla="*/ 99 h 101"/>
                  <a:gd name="T8" fmla="*/ 4 w 75"/>
                  <a:gd name="T9" fmla="*/ 0 h 1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" h="101">
                    <a:moveTo>
                      <a:pt x="4" y="0"/>
                    </a:moveTo>
                    <a:lnTo>
                      <a:pt x="75" y="4"/>
                    </a:lnTo>
                    <a:lnTo>
                      <a:pt x="73" y="101"/>
                    </a:lnTo>
                    <a:lnTo>
                      <a:pt x="0" y="99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A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33" name="Freeform 141"/>
              <p:cNvSpPr/>
              <p:nvPr/>
            </p:nvSpPr>
            <p:spPr bwMode="auto">
              <a:xfrm>
                <a:off x="2196" y="720"/>
                <a:ext cx="238" cy="238"/>
              </a:xfrm>
              <a:custGeom>
                <a:avLst/>
                <a:gdLst>
                  <a:gd name="T0" fmla="*/ 40 w 120"/>
                  <a:gd name="T1" fmla="*/ 232 h 120"/>
                  <a:gd name="T2" fmla="*/ 190 w 120"/>
                  <a:gd name="T3" fmla="*/ 238 h 120"/>
                  <a:gd name="T4" fmla="*/ 232 w 120"/>
                  <a:gd name="T5" fmla="*/ 198 h 120"/>
                  <a:gd name="T6" fmla="*/ 238 w 120"/>
                  <a:gd name="T7" fmla="*/ 8 h 120"/>
                  <a:gd name="T8" fmla="*/ 8 w 120"/>
                  <a:gd name="T9" fmla="*/ 0 h 120"/>
                  <a:gd name="T10" fmla="*/ 2 w 120"/>
                  <a:gd name="T11" fmla="*/ 190 h 120"/>
                  <a:gd name="T12" fmla="*/ 40 w 120"/>
                  <a:gd name="T13" fmla="*/ 232 h 1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0" h="120">
                    <a:moveTo>
                      <a:pt x="20" y="117"/>
                    </a:moveTo>
                    <a:cubicBezTo>
                      <a:pt x="96" y="120"/>
                      <a:pt x="96" y="120"/>
                      <a:pt x="96" y="120"/>
                    </a:cubicBezTo>
                    <a:cubicBezTo>
                      <a:pt x="107" y="120"/>
                      <a:pt x="117" y="111"/>
                      <a:pt x="117" y="100"/>
                    </a:cubicBezTo>
                    <a:cubicBezTo>
                      <a:pt x="120" y="4"/>
                      <a:pt x="120" y="4"/>
                      <a:pt x="120" y="4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1" y="96"/>
                      <a:pt x="1" y="96"/>
                      <a:pt x="1" y="96"/>
                    </a:cubicBezTo>
                    <a:cubicBezTo>
                      <a:pt x="0" y="107"/>
                      <a:pt x="9" y="117"/>
                      <a:pt x="20" y="117"/>
                    </a:cubicBezTo>
                    <a:close/>
                  </a:path>
                </a:pathLst>
              </a:custGeom>
              <a:solidFill>
                <a:srgbClr val="FFC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34" name="Freeform 142"/>
              <p:cNvSpPr/>
              <p:nvPr/>
            </p:nvSpPr>
            <p:spPr bwMode="auto">
              <a:xfrm>
                <a:off x="2325" y="530"/>
                <a:ext cx="55" cy="196"/>
              </a:xfrm>
              <a:custGeom>
                <a:avLst/>
                <a:gdLst>
                  <a:gd name="T0" fmla="*/ 26 w 28"/>
                  <a:gd name="T1" fmla="*/ 0 h 99"/>
                  <a:gd name="T2" fmla="*/ 35 w 28"/>
                  <a:gd name="T3" fmla="*/ 0 h 99"/>
                  <a:gd name="T4" fmla="*/ 55 w 28"/>
                  <a:gd name="T5" fmla="*/ 22 h 99"/>
                  <a:gd name="T6" fmla="*/ 49 w 28"/>
                  <a:gd name="T7" fmla="*/ 196 h 99"/>
                  <a:gd name="T8" fmla="*/ 0 w 28"/>
                  <a:gd name="T9" fmla="*/ 194 h 99"/>
                  <a:gd name="T10" fmla="*/ 4 w 28"/>
                  <a:gd name="T11" fmla="*/ 20 h 99"/>
                  <a:gd name="T12" fmla="*/ 26 w 28"/>
                  <a:gd name="T13" fmla="*/ 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8" h="99">
                    <a:moveTo>
                      <a:pt x="13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24" y="0"/>
                      <a:pt x="28" y="5"/>
                      <a:pt x="28" y="11"/>
                    </a:cubicBezTo>
                    <a:cubicBezTo>
                      <a:pt x="25" y="99"/>
                      <a:pt x="25" y="99"/>
                      <a:pt x="25" y="99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4"/>
                      <a:pt x="7" y="0"/>
                      <a:pt x="13" y="0"/>
                    </a:cubicBezTo>
                  </a:path>
                </a:pathLst>
              </a:custGeom>
              <a:solidFill>
                <a:srgbClr val="FFC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35" name="Freeform 143"/>
              <p:cNvSpPr/>
              <p:nvPr/>
            </p:nvSpPr>
            <p:spPr bwMode="auto">
              <a:xfrm>
                <a:off x="2263" y="548"/>
                <a:ext cx="56" cy="176"/>
              </a:xfrm>
              <a:custGeom>
                <a:avLst/>
                <a:gdLst>
                  <a:gd name="T0" fmla="*/ 26 w 28"/>
                  <a:gd name="T1" fmla="*/ 0 h 89"/>
                  <a:gd name="T2" fmla="*/ 36 w 28"/>
                  <a:gd name="T3" fmla="*/ 0 h 89"/>
                  <a:gd name="T4" fmla="*/ 56 w 28"/>
                  <a:gd name="T5" fmla="*/ 22 h 89"/>
                  <a:gd name="T6" fmla="*/ 52 w 28"/>
                  <a:gd name="T7" fmla="*/ 176 h 89"/>
                  <a:gd name="T8" fmla="*/ 0 w 28"/>
                  <a:gd name="T9" fmla="*/ 174 h 89"/>
                  <a:gd name="T10" fmla="*/ 6 w 28"/>
                  <a:gd name="T11" fmla="*/ 20 h 89"/>
                  <a:gd name="T12" fmla="*/ 26 w 28"/>
                  <a:gd name="T13" fmla="*/ 0 h 8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8" h="89">
                    <a:moveTo>
                      <a:pt x="13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24" y="0"/>
                      <a:pt x="28" y="5"/>
                      <a:pt x="28" y="11"/>
                    </a:cubicBezTo>
                    <a:cubicBezTo>
                      <a:pt x="26" y="89"/>
                      <a:pt x="26" y="89"/>
                      <a:pt x="26" y="89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4"/>
                      <a:pt x="8" y="0"/>
                      <a:pt x="13" y="0"/>
                    </a:cubicBezTo>
                  </a:path>
                </a:pathLst>
              </a:custGeom>
              <a:solidFill>
                <a:srgbClr val="FFC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36" name="Freeform 144"/>
              <p:cNvSpPr/>
              <p:nvPr/>
            </p:nvSpPr>
            <p:spPr bwMode="auto">
              <a:xfrm>
                <a:off x="2204" y="585"/>
                <a:ext cx="53" cy="137"/>
              </a:xfrm>
              <a:custGeom>
                <a:avLst/>
                <a:gdLst>
                  <a:gd name="T0" fmla="*/ 24 w 27"/>
                  <a:gd name="T1" fmla="*/ 0 h 69"/>
                  <a:gd name="T2" fmla="*/ 33 w 27"/>
                  <a:gd name="T3" fmla="*/ 0 h 69"/>
                  <a:gd name="T4" fmla="*/ 53 w 27"/>
                  <a:gd name="T5" fmla="*/ 22 h 69"/>
                  <a:gd name="T6" fmla="*/ 49 w 27"/>
                  <a:gd name="T7" fmla="*/ 137 h 69"/>
                  <a:gd name="T8" fmla="*/ 0 w 27"/>
                  <a:gd name="T9" fmla="*/ 135 h 69"/>
                  <a:gd name="T10" fmla="*/ 4 w 27"/>
                  <a:gd name="T11" fmla="*/ 20 h 69"/>
                  <a:gd name="T12" fmla="*/ 24 w 27"/>
                  <a:gd name="T13" fmla="*/ 0 h 6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7" h="69">
                    <a:moveTo>
                      <a:pt x="12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23" y="1"/>
                      <a:pt x="27" y="5"/>
                      <a:pt x="27" y="11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5"/>
                      <a:pt x="7" y="0"/>
                      <a:pt x="12" y="0"/>
                    </a:cubicBezTo>
                  </a:path>
                </a:pathLst>
              </a:custGeom>
              <a:solidFill>
                <a:srgbClr val="FFC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37" name="Freeform 145"/>
              <p:cNvSpPr/>
              <p:nvPr/>
            </p:nvSpPr>
            <p:spPr bwMode="auto">
              <a:xfrm>
                <a:off x="2384" y="572"/>
                <a:ext cx="56" cy="156"/>
              </a:xfrm>
              <a:custGeom>
                <a:avLst/>
                <a:gdLst>
                  <a:gd name="T0" fmla="*/ 26 w 28"/>
                  <a:gd name="T1" fmla="*/ 0 h 79"/>
                  <a:gd name="T2" fmla="*/ 36 w 28"/>
                  <a:gd name="T3" fmla="*/ 0 h 79"/>
                  <a:gd name="T4" fmla="*/ 54 w 28"/>
                  <a:gd name="T5" fmla="*/ 22 h 79"/>
                  <a:gd name="T6" fmla="*/ 50 w 28"/>
                  <a:gd name="T7" fmla="*/ 156 h 79"/>
                  <a:gd name="T8" fmla="*/ 0 w 28"/>
                  <a:gd name="T9" fmla="*/ 154 h 79"/>
                  <a:gd name="T10" fmla="*/ 4 w 28"/>
                  <a:gd name="T11" fmla="*/ 20 h 79"/>
                  <a:gd name="T12" fmla="*/ 26 w 28"/>
                  <a:gd name="T13" fmla="*/ 0 h 7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8" h="79">
                    <a:moveTo>
                      <a:pt x="13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23" y="0"/>
                      <a:pt x="28" y="5"/>
                      <a:pt x="27" y="11"/>
                    </a:cubicBezTo>
                    <a:cubicBezTo>
                      <a:pt x="25" y="79"/>
                      <a:pt x="25" y="79"/>
                      <a:pt x="25" y="7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4"/>
                      <a:pt x="7" y="0"/>
                      <a:pt x="13" y="0"/>
                    </a:cubicBezTo>
                  </a:path>
                </a:pathLst>
              </a:custGeom>
              <a:solidFill>
                <a:srgbClr val="FFC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38" name="Freeform 146"/>
              <p:cNvSpPr/>
              <p:nvPr/>
            </p:nvSpPr>
            <p:spPr bwMode="auto">
              <a:xfrm>
                <a:off x="2362" y="1111"/>
                <a:ext cx="18" cy="18"/>
              </a:xfrm>
              <a:custGeom>
                <a:avLst/>
                <a:gdLst>
                  <a:gd name="T0" fmla="*/ 0 w 9"/>
                  <a:gd name="T1" fmla="*/ 10 h 9"/>
                  <a:gd name="T2" fmla="*/ 8 w 9"/>
                  <a:gd name="T3" fmla="*/ 18 h 9"/>
                  <a:gd name="T4" fmla="*/ 18 w 9"/>
                  <a:gd name="T5" fmla="*/ 10 h 9"/>
                  <a:gd name="T6" fmla="*/ 10 w 9"/>
                  <a:gd name="T7" fmla="*/ 0 h 9"/>
                  <a:gd name="T8" fmla="*/ 0 w 9"/>
                  <a:gd name="T9" fmla="*/ 10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0" y="5"/>
                    </a:moveTo>
                    <a:cubicBezTo>
                      <a:pt x="0" y="7"/>
                      <a:pt x="2" y="9"/>
                      <a:pt x="4" y="9"/>
                    </a:cubicBezTo>
                    <a:cubicBezTo>
                      <a:pt x="7" y="9"/>
                      <a:pt x="9" y="7"/>
                      <a:pt x="9" y="5"/>
                    </a:cubicBezTo>
                    <a:cubicBezTo>
                      <a:pt x="9" y="2"/>
                      <a:pt x="7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39" name="Freeform 147"/>
              <p:cNvSpPr/>
              <p:nvPr/>
            </p:nvSpPr>
            <p:spPr bwMode="auto">
              <a:xfrm>
                <a:off x="2364" y="1083"/>
                <a:ext cx="20" cy="20"/>
              </a:xfrm>
              <a:custGeom>
                <a:avLst/>
                <a:gdLst>
                  <a:gd name="T0" fmla="*/ 0 w 10"/>
                  <a:gd name="T1" fmla="*/ 10 h 10"/>
                  <a:gd name="T2" fmla="*/ 10 w 10"/>
                  <a:gd name="T3" fmla="*/ 20 h 10"/>
                  <a:gd name="T4" fmla="*/ 20 w 10"/>
                  <a:gd name="T5" fmla="*/ 10 h 10"/>
                  <a:gd name="T6" fmla="*/ 10 w 10"/>
                  <a:gd name="T7" fmla="*/ 2 h 10"/>
                  <a:gd name="T8" fmla="*/ 0 w 10"/>
                  <a:gd name="T9" fmla="*/ 10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0" y="5"/>
                    </a:moveTo>
                    <a:cubicBezTo>
                      <a:pt x="0" y="7"/>
                      <a:pt x="2" y="10"/>
                      <a:pt x="5" y="10"/>
                    </a:cubicBezTo>
                    <a:cubicBezTo>
                      <a:pt x="7" y="10"/>
                      <a:pt x="10" y="8"/>
                      <a:pt x="10" y="5"/>
                    </a:cubicBezTo>
                    <a:cubicBezTo>
                      <a:pt x="10" y="3"/>
                      <a:pt x="8" y="1"/>
                      <a:pt x="5" y="1"/>
                    </a:cubicBezTo>
                    <a:cubicBezTo>
                      <a:pt x="3" y="0"/>
                      <a:pt x="1" y="2"/>
                      <a:pt x="0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40" name="Freeform 148"/>
              <p:cNvSpPr/>
              <p:nvPr/>
            </p:nvSpPr>
            <p:spPr bwMode="auto">
              <a:xfrm>
                <a:off x="2360" y="1137"/>
                <a:ext cx="20" cy="19"/>
              </a:xfrm>
              <a:custGeom>
                <a:avLst/>
                <a:gdLst>
                  <a:gd name="T0" fmla="*/ 2 w 10"/>
                  <a:gd name="T1" fmla="*/ 10 h 10"/>
                  <a:gd name="T2" fmla="*/ 10 w 10"/>
                  <a:gd name="T3" fmla="*/ 17 h 10"/>
                  <a:gd name="T4" fmla="*/ 20 w 10"/>
                  <a:gd name="T5" fmla="*/ 10 h 10"/>
                  <a:gd name="T6" fmla="*/ 10 w 10"/>
                  <a:gd name="T7" fmla="*/ 0 h 10"/>
                  <a:gd name="T8" fmla="*/ 2 w 10"/>
                  <a:gd name="T9" fmla="*/ 10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1" y="5"/>
                    </a:moveTo>
                    <a:cubicBezTo>
                      <a:pt x="0" y="7"/>
                      <a:pt x="2" y="9"/>
                      <a:pt x="5" y="9"/>
                    </a:cubicBezTo>
                    <a:cubicBezTo>
                      <a:pt x="7" y="10"/>
                      <a:pt x="10" y="8"/>
                      <a:pt x="10" y="5"/>
                    </a:cubicBezTo>
                    <a:cubicBezTo>
                      <a:pt x="10" y="3"/>
                      <a:pt x="8" y="0"/>
                      <a:pt x="5" y="0"/>
                    </a:cubicBezTo>
                    <a:cubicBezTo>
                      <a:pt x="3" y="0"/>
                      <a:pt x="1" y="2"/>
                      <a:pt x="1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41" name="Freeform 149"/>
              <p:cNvSpPr/>
              <p:nvPr/>
            </p:nvSpPr>
            <p:spPr bwMode="auto">
              <a:xfrm>
                <a:off x="2216" y="599"/>
                <a:ext cx="33" cy="18"/>
              </a:xfrm>
              <a:custGeom>
                <a:avLst/>
                <a:gdLst>
                  <a:gd name="T0" fmla="*/ 16 w 17"/>
                  <a:gd name="T1" fmla="*/ 0 h 9"/>
                  <a:gd name="T2" fmla="*/ 33 w 17"/>
                  <a:gd name="T3" fmla="*/ 18 h 9"/>
                  <a:gd name="T4" fmla="*/ 0 w 17"/>
                  <a:gd name="T5" fmla="*/ 18 h 9"/>
                  <a:gd name="T6" fmla="*/ 16 w 17"/>
                  <a:gd name="T7" fmla="*/ 0 h 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" h="9">
                    <a:moveTo>
                      <a:pt x="8" y="0"/>
                    </a:moveTo>
                    <a:cubicBezTo>
                      <a:pt x="13" y="0"/>
                      <a:pt x="17" y="4"/>
                      <a:pt x="17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</a:path>
                </a:pathLst>
              </a:custGeom>
              <a:solidFill>
                <a:srgbClr val="FCEC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42" name="Freeform 150"/>
              <p:cNvSpPr/>
              <p:nvPr/>
            </p:nvSpPr>
            <p:spPr bwMode="auto">
              <a:xfrm>
                <a:off x="2275" y="560"/>
                <a:ext cx="34" cy="16"/>
              </a:xfrm>
              <a:custGeom>
                <a:avLst/>
                <a:gdLst>
                  <a:gd name="T0" fmla="*/ 18 w 17"/>
                  <a:gd name="T1" fmla="*/ 0 h 8"/>
                  <a:gd name="T2" fmla="*/ 34 w 17"/>
                  <a:gd name="T3" fmla="*/ 16 h 8"/>
                  <a:gd name="T4" fmla="*/ 0 w 17"/>
                  <a:gd name="T5" fmla="*/ 16 h 8"/>
                  <a:gd name="T6" fmla="*/ 18 w 17"/>
                  <a:gd name="T7" fmla="*/ 0 h 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" h="8">
                    <a:moveTo>
                      <a:pt x="9" y="0"/>
                    </a:moveTo>
                    <a:cubicBezTo>
                      <a:pt x="14" y="0"/>
                      <a:pt x="17" y="3"/>
                      <a:pt x="17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4" y="0"/>
                      <a:pt x="9" y="0"/>
                    </a:cubicBezTo>
                  </a:path>
                </a:pathLst>
              </a:custGeom>
              <a:solidFill>
                <a:srgbClr val="FCEC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43" name="Freeform 151"/>
              <p:cNvSpPr/>
              <p:nvPr/>
            </p:nvSpPr>
            <p:spPr bwMode="auto">
              <a:xfrm>
                <a:off x="2338" y="544"/>
                <a:ext cx="34" cy="16"/>
              </a:xfrm>
              <a:custGeom>
                <a:avLst/>
                <a:gdLst>
                  <a:gd name="T0" fmla="*/ 16 w 17"/>
                  <a:gd name="T1" fmla="*/ 0 h 8"/>
                  <a:gd name="T2" fmla="*/ 34 w 17"/>
                  <a:gd name="T3" fmla="*/ 16 h 8"/>
                  <a:gd name="T4" fmla="*/ 0 w 17"/>
                  <a:gd name="T5" fmla="*/ 16 h 8"/>
                  <a:gd name="T6" fmla="*/ 16 w 17"/>
                  <a:gd name="T7" fmla="*/ 0 h 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" h="8">
                    <a:moveTo>
                      <a:pt x="8" y="0"/>
                    </a:moveTo>
                    <a:cubicBezTo>
                      <a:pt x="13" y="0"/>
                      <a:pt x="17" y="3"/>
                      <a:pt x="17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4" y="0"/>
                      <a:pt x="8" y="0"/>
                    </a:cubicBezTo>
                  </a:path>
                </a:pathLst>
              </a:custGeom>
              <a:solidFill>
                <a:srgbClr val="FCEC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44" name="Freeform 152"/>
              <p:cNvSpPr/>
              <p:nvPr/>
            </p:nvSpPr>
            <p:spPr bwMode="auto">
              <a:xfrm>
                <a:off x="2396" y="583"/>
                <a:ext cx="34" cy="18"/>
              </a:xfrm>
              <a:custGeom>
                <a:avLst/>
                <a:gdLst>
                  <a:gd name="T0" fmla="*/ 16 w 17"/>
                  <a:gd name="T1" fmla="*/ 0 h 9"/>
                  <a:gd name="T2" fmla="*/ 34 w 17"/>
                  <a:gd name="T3" fmla="*/ 18 h 9"/>
                  <a:gd name="T4" fmla="*/ 0 w 17"/>
                  <a:gd name="T5" fmla="*/ 18 h 9"/>
                  <a:gd name="T6" fmla="*/ 16 w 17"/>
                  <a:gd name="T7" fmla="*/ 0 h 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" h="9">
                    <a:moveTo>
                      <a:pt x="8" y="0"/>
                    </a:moveTo>
                    <a:cubicBezTo>
                      <a:pt x="13" y="0"/>
                      <a:pt x="17" y="4"/>
                      <a:pt x="17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</a:path>
                </a:pathLst>
              </a:custGeom>
              <a:solidFill>
                <a:srgbClr val="FCEC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grpSp>
          <p:nvGrpSpPr>
            <p:cNvPr id="20519" name="Group 153"/>
            <p:cNvGrpSpPr/>
            <p:nvPr/>
          </p:nvGrpSpPr>
          <p:grpSpPr bwMode="auto">
            <a:xfrm>
              <a:off x="2216" y="558"/>
              <a:ext cx="214" cy="61"/>
              <a:chOff x="2216" y="558"/>
              <a:chExt cx="214" cy="61"/>
            </a:xfrm>
          </p:grpSpPr>
          <p:sp>
            <p:nvSpPr>
              <p:cNvPr id="20520" name="Freeform 154"/>
              <p:cNvSpPr>
                <a:spLocks noEditPoints="1"/>
              </p:cNvSpPr>
              <p:nvPr/>
            </p:nvSpPr>
            <p:spPr bwMode="auto">
              <a:xfrm>
                <a:off x="2216" y="613"/>
                <a:ext cx="33" cy="6"/>
              </a:xfrm>
              <a:custGeom>
                <a:avLst/>
                <a:gdLst>
                  <a:gd name="T0" fmla="*/ 0 w 17"/>
                  <a:gd name="T1" fmla="*/ 0 h 3"/>
                  <a:gd name="T2" fmla="*/ 0 w 17"/>
                  <a:gd name="T3" fmla="*/ 0 h 3"/>
                  <a:gd name="T4" fmla="*/ 0 w 17"/>
                  <a:gd name="T5" fmla="*/ 4 h 3"/>
                  <a:gd name="T6" fmla="*/ 0 w 17"/>
                  <a:gd name="T7" fmla="*/ 0 h 3"/>
                  <a:gd name="T8" fmla="*/ 33 w 17"/>
                  <a:gd name="T9" fmla="*/ 0 h 3"/>
                  <a:gd name="T10" fmla="*/ 33 w 17"/>
                  <a:gd name="T11" fmla="*/ 0 h 3"/>
                  <a:gd name="T12" fmla="*/ 33 w 17"/>
                  <a:gd name="T13" fmla="*/ 4 h 3"/>
                  <a:gd name="T14" fmla="*/ 0 w 17"/>
                  <a:gd name="T15" fmla="*/ 4 h 3"/>
                  <a:gd name="T16" fmla="*/ 0 w 17"/>
                  <a:gd name="T17" fmla="*/ 6 h 3"/>
                  <a:gd name="T18" fmla="*/ 33 w 17"/>
                  <a:gd name="T19" fmla="*/ 6 h 3"/>
                  <a:gd name="T20" fmla="*/ 33 w 17"/>
                  <a:gd name="T21" fmla="*/ 0 h 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7" h="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moveTo>
                      <a:pt x="17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7" y="1"/>
                      <a:pt x="17" y="1"/>
                      <a:pt x="17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0"/>
                      <a:pt x="17" y="0"/>
                      <a:pt x="17" y="0"/>
                    </a:cubicBezTo>
                  </a:path>
                </a:pathLst>
              </a:custGeom>
              <a:solidFill>
                <a:srgbClr val="FCBD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21" name="Freeform 155"/>
              <p:cNvSpPr/>
              <p:nvPr/>
            </p:nvSpPr>
            <p:spPr bwMode="auto">
              <a:xfrm>
                <a:off x="2216" y="613"/>
                <a:ext cx="33" cy="4"/>
              </a:xfrm>
              <a:custGeom>
                <a:avLst/>
                <a:gdLst>
                  <a:gd name="T0" fmla="*/ 33 w 17"/>
                  <a:gd name="T1" fmla="*/ 0 h 2"/>
                  <a:gd name="T2" fmla="*/ 0 w 17"/>
                  <a:gd name="T3" fmla="*/ 0 h 2"/>
                  <a:gd name="T4" fmla="*/ 0 w 17"/>
                  <a:gd name="T5" fmla="*/ 4 h 2"/>
                  <a:gd name="T6" fmla="*/ 0 w 17"/>
                  <a:gd name="T7" fmla="*/ 4 h 2"/>
                  <a:gd name="T8" fmla="*/ 33 w 17"/>
                  <a:gd name="T9" fmla="*/ 4 h 2"/>
                  <a:gd name="T10" fmla="*/ 33 w 17"/>
                  <a:gd name="T11" fmla="*/ 0 h 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" h="2">
                    <a:moveTo>
                      <a:pt x="1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1"/>
                      <a:pt x="17" y="1"/>
                      <a:pt x="17" y="0"/>
                    </a:cubicBezTo>
                  </a:path>
                </a:pathLst>
              </a:custGeom>
              <a:solidFill>
                <a:srgbClr val="F9DA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22" name="Freeform 156"/>
              <p:cNvSpPr>
                <a:spLocks noEditPoints="1"/>
              </p:cNvSpPr>
              <p:nvPr/>
            </p:nvSpPr>
            <p:spPr bwMode="auto">
              <a:xfrm>
                <a:off x="2275" y="574"/>
                <a:ext cx="34" cy="4"/>
              </a:xfrm>
              <a:custGeom>
                <a:avLst/>
                <a:gdLst>
                  <a:gd name="T0" fmla="*/ 2 w 17"/>
                  <a:gd name="T1" fmla="*/ 0 h 2"/>
                  <a:gd name="T2" fmla="*/ 0 w 17"/>
                  <a:gd name="T3" fmla="*/ 0 h 2"/>
                  <a:gd name="T4" fmla="*/ 0 w 17"/>
                  <a:gd name="T5" fmla="*/ 2 h 2"/>
                  <a:gd name="T6" fmla="*/ 2 w 17"/>
                  <a:gd name="T7" fmla="*/ 0 h 2"/>
                  <a:gd name="T8" fmla="*/ 34 w 17"/>
                  <a:gd name="T9" fmla="*/ 0 h 2"/>
                  <a:gd name="T10" fmla="*/ 34 w 17"/>
                  <a:gd name="T11" fmla="*/ 0 h 2"/>
                  <a:gd name="T12" fmla="*/ 34 w 17"/>
                  <a:gd name="T13" fmla="*/ 2 h 2"/>
                  <a:gd name="T14" fmla="*/ 0 w 17"/>
                  <a:gd name="T15" fmla="*/ 2 h 2"/>
                  <a:gd name="T16" fmla="*/ 0 w 17"/>
                  <a:gd name="T17" fmla="*/ 4 h 2"/>
                  <a:gd name="T18" fmla="*/ 34 w 17"/>
                  <a:gd name="T19" fmla="*/ 4 h 2"/>
                  <a:gd name="T20" fmla="*/ 34 w 17"/>
                  <a:gd name="T21" fmla="*/ 0 h 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7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moveTo>
                      <a:pt x="17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1"/>
                      <a:pt x="17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0"/>
                      <a:pt x="17" y="0"/>
                      <a:pt x="17" y="0"/>
                    </a:cubicBezTo>
                  </a:path>
                </a:pathLst>
              </a:custGeom>
              <a:solidFill>
                <a:srgbClr val="FCBD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23" name="Freeform 157"/>
              <p:cNvSpPr/>
              <p:nvPr/>
            </p:nvSpPr>
            <p:spPr bwMode="auto">
              <a:xfrm>
                <a:off x="2275" y="574"/>
                <a:ext cx="34" cy="2"/>
              </a:xfrm>
              <a:custGeom>
                <a:avLst/>
                <a:gdLst>
                  <a:gd name="T0" fmla="*/ 34 w 17"/>
                  <a:gd name="T1" fmla="*/ 0 h 1"/>
                  <a:gd name="T2" fmla="*/ 2 w 17"/>
                  <a:gd name="T3" fmla="*/ 0 h 1"/>
                  <a:gd name="T4" fmla="*/ 0 w 17"/>
                  <a:gd name="T5" fmla="*/ 2 h 1"/>
                  <a:gd name="T6" fmla="*/ 0 w 17"/>
                  <a:gd name="T7" fmla="*/ 2 h 1"/>
                  <a:gd name="T8" fmla="*/ 34 w 17"/>
                  <a:gd name="T9" fmla="*/ 2 h 1"/>
                  <a:gd name="T10" fmla="*/ 34 w 17"/>
                  <a:gd name="T11" fmla="*/ 0 h 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" h="1">
                    <a:moveTo>
                      <a:pt x="17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0"/>
                      <a:pt x="17" y="0"/>
                    </a:cubicBezTo>
                  </a:path>
                </a:pathLst>
              </a:custGeom>
              <a:solidFill>
                <a:srgbClr val="F9DA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24" name="Freeform 158"/>
              <p:cNvSpPr>
                <a:spLocks noEditPoints="1"/>
              </p:cNvSpPr>
              <p:nvPr/>
            </p:nvSpPr>
            <p:spPr bwMode="auto">
              <a:xfrm>
                <a:off x="2338" y="558"/>
                <a:ext cx="34" cy="4"/>
              </a:xfrm>
              <a:custGeom>
                <a:avLst/>
                <a:gdLst>
                  <a:gd name="T0" fmla="*/ 0 w 17"/>
                  <a:gd name="T1" fmla="*/ 0 h 2"/>
                  <a:gd name="T2" fmla="*/ 0 w 17"/>
                  <a:gd name="T3" fmla="*/ 0 h 2"/>
                  <a:gd name="T4" fmla="*/ 0 w 17"/>
                  <a:gd name="T5" fmla="*/ 2 h 2"/>
                  <a:gd name="T6" fmla="*/ 0 w 17"/>
                  <a:gd name="T7" fmla="*/ 0 h 2"/>
                  <a:gd name="T8" fmla="*/ 34 w 17"/>
                  <a:gd name="T9" fmla="*/ 0 h 2"/>
                  <a:gd name="T10" fmla="*/ 34 w 17"/>
                  <a:gd name="T11" fmla="*/ 0 h 2"/>
                  <a:gd name="T12" fmla="*/ 34 w 17"/>
                  <a:gd name="T13" fmla="*/ 2 h 2"/>
                  <a:gd name="T14" fmla="*/ 0 w 17"/>
                  <a:gd name="T15" fmla="*/ 2 h 2"/>
                  <a:gd name="T16" fmla="*/ 0 w 17"/>
                  <a:gd name="T17" fmla="*/ 4 h 2"/>
                  <a:gd name="T18" fmla="*/ 34 w 17"/>
                  <a:gd name="T19" fmla="*/ 4 h 2"/>
                  <a:gd name="T20" fmla="*/ 34 w 17"/>
                  <a:gd name="T21" fmla="*/ 0 h 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7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moveTo>
                      <a:pt x="17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1"/>
                      <a:pt x="17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0"/>
                      <a:pt x="17" y="0"/>
                      <a:pt x="17" y="0"/>
                    </a:cubicBezTo>
                  </a:path>
                </a:pathLst>
              </a:custGeom>
              <a:solidFill>
                <a:srgbClr val="FCBD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25" name="Freeform 159"/>
              <p:cNvSpPr/>
              <p:nvPr/>
            </p:nvSpPr>
            <p:spPr bwMode="auto">
              <a:xfrm>
                <a:off x="2338" y="558"/>
                <a:ext cx="34" cy="2"/>
              </a:xfrm>
              <a:custGeom>
                <a:avLst/>
                <a:gdLst>
                  <a:gd name="T0" fmla="*/ 34 w 17"/>
                  <a:gd name="T1" fmla="*/ 0 h 1"/>
                  <a:gd name="T2" fmla="*/ 0 w 17"/>
                  <a:gd name="T3" fmla="*/ 0 h 1"/>
                  <a:gd name="T4" fmla="*/ 0 w 17"/>
                  <a:gd name="T5" fmla="*/ 2 h 1"/>
                  <a:gd name="T6" fmla="*/ 0 w 17"/>
                  <a:gd name="T7" fmla="*/ 2 h 1"/>
                  <a:gd name="T8" fmla="*/ 34 w 17"/>
                  <a:gd name="T9" fmla="*/ 2 h 1"/>
                  <a:gd name="T10" fmla="*/ 34 w 17"/>
                  <a:gd name="T11" fmla="*/ 0 h 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" h="1">
                    <a:moveTo>
                      <a:pt x="1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0"/>
                      <a:pt x="17" y="0"/>
                    </a:cubicBezTo>
                  </a:path>
                </a:pathLst>
              </a:custGeom>
              <a:solidFill>
                <a:srgbClr val="F9DA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26" name="Freeform 160"/>
              <p:cNvSpPr>
                <a:spLocks noEditPoints="1"/>
              </p:cNvSpPr>
              <p:nvPr/>
            </p:nvSpPr>
            <p:spPr bwMode="auto">
              <a:xfrm>
                <a:off x="2396" y="597"/>
                <a:ext cx="34" cy="6"/>
              </a:xfrm>
              <a:custGeom>
                <a:avLst/>
                <a:gdLst>
                  <a:gd name="T0" fmla="*/ 0 w 17"/>
                  <a:gd name="T1" fmla="*/ 0 h 3"/>
                  <a:gd name="T2" fmla="*/ 0 w 17"/>
                  <a:gd name="T3" fmla="*/ 0 h 3"/>
                  <a:gd name="T4" fmla="*/ 0 w 17"/>
                  <a:gd name="T5" fmla="*/ 4 h 3"/>
                  <a:gd name="T6" fmla="*/ 0 w 17"/>
                  <a:gd name="T7" fmla="*/ 0 h 3"/>
                  <a:gd name="T8" fmla="*/ 34 w 17"/>
                  <a:gd name="T9" fmla="*/ 0 h 3"/>
                  <a:gd name="T10" fmla="*/ 32 w 17"/>
                  <a:gd name="T11" fmla="*/ 0 h 3"/>
                  <a:gd name="T12" fmla="*/ 34 w 17"/>
                  <a:gd name="T13" fmla="*/ 4 h 3"/>
                  <a:gd name="T14" fmla="*/ 0 w 17"/>
                  <a:gd name="T15" fmla="*/ 4 h 3"/>
                  <a:gd name="T16" fmla="*/ 0 w 17"/>
                  <a:gd name="T17" fmla="*/ 6 h 3"/>
                  <a:gd name="T18" fmla="*/ 34 w 17"/>
                  <a:gd name="T19" fmla="*/ 6 h 3"/>
                  <a:gd name="T20" fmla="*/ 34 w 17"/>
                  <a:gd name="T21" fmla="*/ 0 h 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7" h="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moveTo>
                      <a:pt x="17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7" y="1"/>
                      <a:pt x="17" y="1"/>
                      <a:pt x="17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0"/>
                      <a:pt x="17" y="0"/>
                      <a:pt x="17" y="0"/>
                    </a:cubicBezTo>
                  </a:path>
                </a:pathLst>
              </a:custGeom>
              <a:solidFill>
                <a:srgbClr val="FCBD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27" name="Freeform 161"/>
              <p:cNvSpPr/>
              <p:nvPr/>
            </p:nvSpPr>
            <p:spPr bwMode="auto">
              <a:xfrm>
                <a:off x="2396" y="597"/>
                <a:ext cx="34" cy="4"/>
              </a:xfrm>
              <a:custGeom>
                <a:avLst/>
                <a:gdLst>
                  <a:gd name="T0" fmla="*/ 32 w 17"/>
                  <a:gd name="T1" fmla="*/ 0 h 2"/>
                  <a:gd name="T2" fmla="*/ 0 w 17"/>
                  <a:gd name="T3" fmla="*/ 0 h 2"/>
                  <a:gd name="T4" fmla="*/ 0 w 17"/>
                  <a:gd name="T5" fmla="*/ 4 h 2"/>
                  <a:gd name="T6" fmla="*/ 0 w 17"/>
                  <a:gd name="T7" fmla="*/ 4 h 2"/>
                  <a:gd name="T8" fmla="*/ 34 w 17"/>
                  <a:gd name="T9" fmla="*/ 4 h 2"/>
                  <a:gd name="T10" fmla="*/ 32 w 17"/>
                  <a:gd name="T11" fmla="*/ 0 h 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" h="2">
                    <a:moveTo>
                      <a:pt x="1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1"/>
                      <a:pt x="17" y="1"/>
                      <a:pt x="16" y="0"/>
                    </a:cubicBezTo>
                  </a:path>
                </a:pathLst>
              </a:custGeom>
              <a:solidFill>
                <a:srgbClr val="F9DA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</p:grpSp>
      <p:grpSp>
        <p:nvGrpSpPr>
          <p:cNvPr id="77986" name="Group 162"/>
          <p:cNvGrpSpPr/>
          <p:nvPr/>
        </p:nvGrpSpPr>
        <p:grpSpPr bwMode="auto">
          <a:xfrm rot="10800000">
            <a:off x="927101" y="2437343"/>
            <a:ext cx="615951" cy="393700"/>
            <a:chOff x="2967" y="1087"/>
            <a:chExt cx="291" cy="186"/>
          </a:xfrm>
        </p:grpSpPr>
        <p:sp>
          <p:nvSpPr>
            <p:cNvPr id="20515" name="Freeform 163"/>
            <p:cNvSpPr/>
            <p:nvPr/>
          </p:nvSpPr>
          <p:spPr bwMode="auto">
            <a:xfrm>
              <a:off x="2967" y="1087"/>
              <a:ext cx="270" cy="186"/>
            </a:xfrm>
            <a:custGeom>
              <a:avLst/>
              <a:gdLst>
                <a:gd name="T0" fmla="*/ 0 w 136"/>
                <a:gd name="T1" fmla="*/ 99 h 94"/>
                <a:gd name="T2" fmla="*/ 0 w 136"/>
                <a:gd name="T3" fmla="*/ 87 h 94"/>
                <a:gd name="T4" fmla="*/ 87 w 136"/>
                <a:gd name="T5" fmla="*/ 0 h 94"/>
                <a:gd name="T6" fmla="*/ 183 w 136"/>
                <a:gd name="T7" fmla="*/ 0 h 94"/>
                <a:gd name="T8" fmla="*/ 270 w 136"/>
                <a:gd name="T9" fmla="*/ 87 h 94"/>
                <a:gd name="T10" fmla="*/ 270 w 136"/>
                <a:gd name="T11" fmla="*/ 99 h 94"/>
                <a:gd name="T12" fmla="*/ 183 w 136"/>
                <a:gd name="T13" fmla="*/ 186 h 94"/>
                <a:gd name="T14" fmla="*/ 87 w 136"/>
                <a:gd name="T15" fmla="*/ 186 h 94"/>
                <a:gd name="T16" fmla="*/ 0 w 136"/>
                <a:gd name="T17" fmla="*/ 99 h 9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6" h="94">
                  <a:moveTo>
                    <a:pt x="0" y="5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16" y="0"/>
                    <a:pt x="136" y="20"/>
                    <a:pt x="136" y="44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74"/>
                    <a:pt x="116" y="94"/>
                    <a:pt x="92" y="94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20" y="94"/>
                    <a:pt x="0" y="74"/>
                    <a:pt x="0" y="50"/>
                  </a:cubicBezTo>
                  <a:close/>
                </a:path>
              </a:pathLst>
            </a:custGeom>
            <a:solidFill>
              <a:srgbClr val="EB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16" name="Freeform 164"/>
            <p:cNvSpPr/>
            <p:nvPr/>
          </p:nvSpPr>
          <p:spPr bwMode="auto">
            <a:xfrm>
              <a:off x="3237" y="1176"/>
              <a:ext cx="0" cy="14"/>
            </a:xfrm>
            <a:custGeom>
              <a:avLst/>
              <a:gdLst>
                <a:gd name="T0" fmla="*/ 14 h 14"/>
                <a:gd name="T1" fmla="*/ 0 h 14"/>
                <a:gd name="T2" fmla="*/ 14 h 14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17" name="Rectangle 165"/>
            <p:cNvSpPr>
              <a:spLocks noChangeArrowheads="1"/>
            </p:cNvSpPr>
            <p:nvPr/>
          </p:nvSpPr>
          <p:spPr bwMode="auto">
            <a:xfrm>
              <a:off x="3235" y="1162"/>
              <a:ext cx="23" cy="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77990" name="Freeform 166"/>
          <p:cNvSpPr/>
          <p:nvPr/>
        </p:nvSpPr>
        <p:spPr bwMode="auto">
          <a:xfrm rot="10800000">
            <a:off x="802218" y="2613026"/>
            <a:ext cx="436033" cy="1312333"/>
          </a:xfrm>
          <a:custGeom>
            <a:avLst/>
            <a:gdLst>
              <a:gd name="T0" fmla="*/ 248413 w 104"/>
              <a:gd name="T1" fmla="*/ 984250 h 313"/>
              <a:gd name="T2" fmla="*/ 213824 w 104"/>
              <a:gd name="T3" fmla="*/ 984250 h 313"/>
              <a:gd name="T4" fmla="*/ 213824 w 104"/>
              <a:gd name="T5" fmla="*/ 955949 h 313"/>
              <a:gd name="T6" fmla="*/ 248413 w 104"/>
              <a:gd name="T7" fmla="*/ 955949 h 313"/>
              <a:gd name="T8" fmla="*/ 295580 w 104"/>
              <a:gd name="T9" fmla="*/ 908780 h 313"/>
              <a:gd name="T10" fmla="*/ 295580 w 104"/>
              <a:gd name="T11" fmla="*/ 764130 h 313"/>
              <a:gd name="T12" fmla="*/ 248413 w 104"/>
              <a:gd name="T13" fmla="*/ 716962 h 313"/>
              <a:gd name="T14" fmla="*/ 201246 w 104"/>
              <a:gd name="T15" fmla="*/ 716962 h 313"/>
              <a:gd name="T16" fmla="*/ 122634 w 104"/>
              <a:gd name="T17" fmla="*/ 638347 h 313"/>
              <a:gd name="T18" fmla="*/ 122634 w 104"/>
              <a:gd name="T19" fmla="*/ 78614 h 313"/>
              <a:gd name="T20" fmla="*/ 75467 w 104"/>
              <a:gd name="T21" fmla="*/ 31446 h 313"/>
              <a:gd name="T22" fmla="*/ 0 w 104"/>
              <a:gd name="T23" fmla="*/ 31446 h 313"/>
              <a:gd name="T24" fmla="*/ 0 w 104"/>
              <a:gd name="T25" fmla="*/ 0 h 313"/>
              <a:gd name="T26" fmla="*/ 75467 w 104"/>
              <a:gd name="T27" fmla="*/ 0 h 313"/>
              <a:gd name="T28" fmla="*/ 154079 w 104"/>
              <a:gd name="T29" fmla="*/ 78614 h 313"/>
              <a:gd name="T30" fmla="*/ 154079 w 104"/>
              <a:gd name="T31" fmla="*/ 638347 h 313"/>
              <a:gd name="T32" fmla="*/ 201246 w 104"/>
              <a:gd name="T33" fmla="*/ 685516 h 313"/>
              <a:gd name="T34" fmla="*/ 248413 w 104"/>
              <a:gd name="T35" fmla="*/ 685516 h 313"/>
              <a:gd name="T36" fmla="*/ 327025 w 104"/>
              <a:gd name="T37" fmla="*/ 764130 h 313"/>
              <a:gd name="T38" fmla="*/ 327025 w 104"/>
              <a:gd name="T39" fmla="*/ 908780 h 313"/>
              <a:gd name="T40" fmla="*/ 248413 w 104"/>
              <a:gd name="T41" fmla="*/ 984250 h 31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04" h="313">
                <a:moveTo>
                  <a:pt x="79" y="313"/>
                </a:moveTo>
                <a:cubicBezTo>
                  <a:pt x="68" y="313"/>
                  <a:pt x="68" y="313"/>
                  <a:pt x="68" y="313"/>
                </a:cubicBezTo>
                <a:cubicBezTo>
                  <a:pt x="68" y="304"/>
                  <a:pt x="68" y="304"/>
                  <a:pt x="68" y="304"/>
                </a:cubicBezTo>
                <a:cubicBezTo>
                  <a:pt x="79" y="304"/>
                  <a:pt x="79" y="304"/>
                  <a:pt x="79" y="304"/>
                </a:cubicBezTo>
                <a:cubicBezTo>
                  <a:pt x="88" y="304"/>
                  <a:pt x="94" y="297"/>
                  <a:pt x="94" y="289"/>
                </a:cubicBezTo>
                <a:cubicBezTo>
                  <a:pt x="94" y="243"/>
                  <a:pt x="94" y="243"/>
                  <a:pt x="94" y="243"/>
                </a:cubicBezTo>
                <a:cubicBezTo>
                  <a:pt x="94" y="235"/>
                  <a:pt x="88" y="228"/>
                  <a:pt x="79" y="228"/>
                </a:cubicBezTo>
                <a:cubicBezTo>
                  <a:pt x="64" y="228"/>
                  <a:pt x="64" y="228"/>
                  <a:pt x="64" y="228"/>
                </a:cubicBezTo>
                <a:cubicBezTo>
                  <a:pt x="50" y="228"/>
                  <a:pt x="39" y="217"/>
                  <a:pt x="39" y="203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17"/>
                  <a:pt x="32" y="10"/>
                  <a:pt x="24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38" y="0"/>
                  <a:pt x="49" y="12"/>
                  <a:pt x="49" y="25"/>
                </a:cubicBezTo>
                <a:cubicBezTo>
                  <a:pt x="49" y="203"/>
                  <a:pt x="49" y="203"/>
                  <a:pt x="49" y="203"/>
                </a:cubicBezTo>
                <a:cubicBezTo>
                  <a:pt x="49" y="212"/>
                  <a:pt x="55" y="218"/>
                  <a:pt x="64" y="218"/>
                </a:cubicBezTo>
                <a:cubicBezTo>
                  <a:pt x="79" y="218"/>
                  <a:pt x="79" y="218"/>
                  <a:pt x="79" y="218"/>
                </a:cubicBezTo>
                <a:cubicBezTo>
                  <a:pt x="93" y="218"/>
                  <a:pt x="104" y="229"/>
                  <a:pt x="104" y="243"/>
                </a:cubicBezTo>
                <a:cubicBezTo>
                  <a:pt x="104" y="289"/>
                  <a:pt x="104" y="289"/>
                  <a:pt x="104" y="289"/>
                </a:cubicBezTo>
                <a:cubicBezTo>
                  <a:pt x="104" y="302"/>
                  <a:pt x="93" y="313"/>
                  <a:pt x="79" y="3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grpSp>
        <p:nvGrpSpPr>
          <p:cNvPr id="77991" name="Group 167"/>
          <p:cNvGrpSpPr/>
          <p:nvPr/>
        </p:nvGrpSpPr>
        <p:grpSpPr bwMode="auto">
          <a:xfrm rot="10800000" flipH="1">
            <a:off x="1769534" y="2009777"/>
            <a:ext cx="715433" cy="1892300"/>
            <a:chOff x="2196" y="530"/>
            <a:chExt cx="317" cy="894"/>
          </a:xfrm>
        </p:grpSpPr>
        <p:sp>
          <p:nvSpPr>
            <p:cNvPr id="20498" name="Freeform 168"/>
            <p:cNvSpPr/>
            <p:nvPr/>
          </p:nvSpPr>
          <p:spPr bwMode="auto">
            <a:xfrm>
              <a:off x="2210" y="1049"/>
              <a:ext cx="188" cy="375"/>
            </a:xfrm>
            <a:custGeom>
              <a:avLst/>
              <a:gdLst>
                <a:gd name="T0" fmla="*/ 8 w 95"/>
                <a:gd name="T1" fmla="*/ 0 h 189"/>
                <a:gd name="T2" fmla="*/ 0 w 95"/>
                <a:gd name="T3" fmla="*/ 300 h 189"/>
                <a:gd name="T4" fmla="*/ 178 w 95"/>
                <a:gd name="T5" fmla="*/ 375 h 189"/>
                <a:gd name="T6" fmla="*/ 188 w 95"/>
                <a:gd name="T7" fmla="*/ 6 h 189"/>
                <a:gd name="T8" fmla="*/ 8 w 95"/>
                <a:gd name="T9" fmla="*/ 0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5" h="189">
                  <a:moveTo>
                    <a:pt x="4" y="0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28" y="168"/>
                    <a:pt x="58" y="181"/>
                    <a:pt x="90" y="189"/>
                  </a:cubicBezTo>
                  <a:cubicBezTo>
                    <a:pt x="95" y="3"/>
                    <a:pt x="95" y="3"/>
                    <a:pt x="95" y="3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499" name="Freeform 169"/>
            <p:cNvSpPr/>
            <p:nvPr/>
          </p:nvSpPr>
          <p:spPr bwMode="auto">
            <a:xfrm>
              <a:off x="2299" y="1053"/>
              <a:ext cx="99" cy="371"/>
            </a:xfrm>
            <a:custGeom>
              <a:avLst/>
              <a:gdLst>
                <a:gd name="T0" fmla="*/ 10 w 50"/>
                <a:gd name="T1" fmla="*/ 0 h 187"/>
                <a:gd name="T2" fmla="*/ 0 w 50"/>
                <a:gd name="T3" fmla="*/ 341 h 187"/>
                <a:gd name="T4" fmla="*/ 89 w 50"/>
                <a:gd name="T5" fmla="*/ 371 h 187"/>
                <a:gd name="T6" fmla="*/ 99 w 50"/>
                <a:gd name="T7" fmla="*/ 2 h 187"/>
                <a:gd name="T8" fmla="*/ 10 w 50"/>
                <a:gd name="T9" fmla="*/ 0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0" h="187">
                  <a:moveTo>
                    <a:pt x="5" y="0"/>
                  </a:moveTo>
                  <a:cubicBezTo>
                    <a:pt x="0" y="172"/>
                    <a:pt x="0" y="172"/>
                    <a:pt x="0" y="172"/>
                  </a:cubicBezTo>
                  <a:cubicBezTo>
                    <a:pt x="14" y="178"/>
                    <a:pt x="29" y="183"/>
                    <a:pt x="45" y="187"/>
                  </a:cubicBezTo>
                  <a:cubicBezTo>
                    <a:pt x="50" y="1"/>
                    <a:pt x="50" y="1"/>
                    <a:pt x="50" y="1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298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00" name="Freeform 170"/>
            <p:cNvSpPr/>
            <p:nvPr/>
          </p:nvSpPr>
          <p:spPr bwMode="auto">
            <a:xfrm>
              <a:off x="2352" y="754"/>
              <a:ext cx="161" cy="210"/>
            </a:xfrm>
            <a:custGeom>
              <a:avLst/>
              <a:gdLst>
                <a:gd name="T0" fmla="*/ 149 w 81"/>
                <a:gd name="T1" fmla="*/ 16 h 106"/>
                <a:gd name="T2" fmla="*/ 147 w 81"/>
                <a:gd name="T3" fmla="*/ 57 h 106"/>
                <a:gd name="T4" fmla="*/ 74 w 81"/>
                <a:gd name="T5" fmla="*/ 178 h 106"/>
                <a:gd name="T6" fmla="*/ 28 w 81"/>
                <a:gd name="T7" fmla="*/ 200 h 106"/>
                <a:gd name="T8" fmla="*/ 0 w 81"/>
                <a:gd name="T9" fmla="*/ 182 h 106"/>
                <a:gd name="T10" fmla="*/ 99 w 81"/>
                <a:gd name="T11" fmla="*/ 24 h 106"/>
                <a:gd name="T12" fmla="*/ 139 w 81"/>
                <a:gd name="T13" fmla="*/ 8 h 106"/>
                <a:gd name="T14" fmla="*/ 149 w 81"/>
                <a:gd name="T15" fmla="*/ 16 h 10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1" h="106">
                  <a:moveTo>
                    <a:pt x="75" y="8"/>
                  </a:moveTo>
                  <a:cubicBezTo>
                    <a:pt x="81" y="12"/>
                    <a:pt x="78" y="22"/>
                    <a:pt x="74" y="29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31" y="100"/>
                    <a:pt x="22" y="106"/>
                    <a:pt x="14" y="101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4" y="5"/>
                    <a:pt x="64" y="0"/>
                    <a:pt x="70" y="4"/>
                  </a:cubicBezTo>
                  <a:lnTo>
                    <a:pt x="75" y="8"/>
                  </a:lnTo>
                  <a:close/>
                </a:path>
              </a:pathLst>
            </a:custGeom>
            <a:solidFill>
              <a:srgbClr val="FFA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01" name="Freeform 171"/>
            <p:cNvSpPr/>
            <p:nvPr/>
          </p:nvSpPr>
          <p:spPr bwMode="auto">
            <a:xfrm>
              <a:off x="2233" y="952"/>
              <a:ext cx="149" cy="103"/>
            </a:xfrm>
            <a:custGeom>
              <a:avLst/>
              <a:gdLst>
                <a:gd name="T0" fmla="*/ 2 w 149"/>
                <a:gd name="T1" fmla="*/ 0 h 103"/>
                <a:gd name="T2" fmla="*/ 149 w 149"/>
                <a:gd name="T3" fmla="*/ 6 h 103"/>
                <a:gd name="T4" fmla="*/ 147 w 149"/>
                <a:gd name="T5" fmla="*/ 103 h 103"/>
                <a:gd name="T6" fmla="*/ 0 w 149"/>
                <a:gd name="T7" fmla="*/ 99 h 103"/>
                <a:gd name="T8" fmla="*/ 2 w 149"/>
                <a:gd name="T9" fmla="*/ 0 h 1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9" h="103">
                  <a:moveTo>
                    <a:pt x="2" y="0"/>
                  </a:moveTo>
                  <a:lnTo>
                    <a:pt x="149" y="6"/>
                  </a:lnTo>
                  <a:lnTo>
                    <a:pt x="147" y="103"/>
                  </a:lnTo>
                  <a:lnTo>
                    <a:pt x="0" y="9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02" name="Freeform 172"/>
            <p:cNvSpPr/>
            <p:nvPr/>
          </p:nvSpPr>
          <p:spPr bwMode="auto">
            <a:xfrm>
              <a:off x="2307" y="954"/>
              <a:ext cx="75" cy="101"/>
            </a:xfrm>
            <a:custGeom>
              <a:avLst/>
              <a:gdLst>
                <a:gd name="T0" fmla="*/ 4 w 75"/>
                <a:gd name="T1" fmla="*/ 0 h 101"/>
                <a:gd name="T2" fmla="*/ 75 w 75"/>
                <a:gd name="T3" fmla="*/ 4 h 101"/>
                <a:gd name="T4" fmla="*/ 73 w 75"/>
                <a:gd name="T5" fmla="*/ 101 h 101"/>
                <a:gd name="T6" fmla="*/ 0 w 75"/>
                <a:gd name="T7" fmla="*/ 99 h 101"/>
                <a:gd name="T8" fmla="*/ 4 w 75"/>
                <a:gd name="T9" fmla="*/ 0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" h="101">
                  <a:moveTo>
                    <a:pt x="4" y="0"/>
                  </a:moveTo>
                  <a:lnTo>
                    <a:pt x="75" y="4"/>
                  </a:lnTo>
                  <a:lnTo>
                    <a:pt x="73" y="101"/>
                  </a:lnTo>
                  <a:lnTo>
                    <a:pt x="0" y="9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A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03" name="Freeform 173"/>
            <p:cNvSpPr/>
            <p:nvPr/>
          </p:nvSpPr>
          <p:spPr bwMode="auto">
            <a:xfrm>
              <a:off x="2196" y="720"/>
              <a:ext cx="238" cy="238"/>
            </a:xfrm>
            <a:custGeom>
              <a:avLst/>
              <a:gdLst>
                <a:gd name="T0" fmla="*/ 40 w 120"/>
                <a:gd name="T1" fmla="*/ 232 h 120"/>
                <a:gd name="T2" fmla="*/ 190 w 120"/>
                <a:gd name="T3" fmla="*/ 238 h 120"/>
                <a:gd name="T4" fmla="*/ 232 w 120"/>
                <a:gd name="T5" fmla="*/ 198 h 120"/>
                <a:gd name="T6" fmla="*/ 238 w 120"/>
                <a:gd name="T7" fmla="*/ 8 h 120"/>
                <a:gd name="T8" fmla="*/ 8 w 120"/>
                <a:gd name="T9" fmla="*/ 0 h 120"/>
                <a:gd name="T10" fmla="*/ 2 w 120"/>
                <a:gd name="T11" fmla="*/ 190 h 120"/>
                <a:gd name="T12" fmla="*/ 40 w 120"/>
                <a:gd name="T13" fmla="*/ 232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0" h="120">
                  <a:moveTo>
                    <a:pt x="20" y="117"/>
                  </a:moveTo>
                  <a:cubicBezTo>
                    <a:pt x="96" y="120"/>
                    <a:pt x="96" y="120"/>
                    <a:pt x="96" y="120"/>
                  </a:cubicBezTo>
                  <a:cubicBezTo>
                    <a:pt x="107" y="120"/>
                    <a:pt x="117" y="111"/>
                    <a:pt x="117" y="100"/>
                  </a:cubicBezTo>
                  <a:cubicBezTo>
                    <a:pt x="120" y="4"/>
                    <a:pt x="120" y="4"/>
                    <a:pt x="120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96"/>
                    <a:pt x="1" y="96"/>
                    <a:pt x="1" y="96"/>
                  </a:cubicBezTo>
                  <a:cubicBezTo>
                    <a:pt x="0" y="107"/>
                    <a:pt x="9" y="117"/>
                    <a:pt x="20" y="117"/>
                  </a:cubicBez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04" name="Freeform 174"/>
            <p:cNvSpPr/>
            <p:nvPr/>
          </p:nvSpPr>
          <p:spPr bwMode="auto">
            <a:xfrm>
              <a:off x="2325" y="530"/>
              <a:ext cx="55" cy="196"/>
            </a:xfrm>
            <a:custGeom>
              <a:avLst/>
              <a:gdLst>
                <a:gd name="T0" fmla="*/ 26 w 28"/>
                <a:gd name="T1" fmla="*/ 0 h 99"/>
                <a:gd name="T2" fmla="*/ 35 w 28"/>
                <a:gd name="T3" fmla="*/ 0 h 99"/>
                <a:gd name="T4" fmla="*/ 55 w 28"/>
                <a:gd name="T5" fmla="*/ 22 h 99"/>
                <a:gd name="T6" fmla="*/ 49 w 28"/>
                <a:gd name="T7" fmla="*/ 196 h 99"/>
                <a:gd name="T8" fmla="*/ 0 w 28"/>
                <a:gd name="T9" fmla="*/ 194 h 99"/>
                <a:gd name="T10" fmla="*/ 4 w 28"/>
                <a:gd name="T11" fmla="*/ 20 h 99"/>
                <a:gd name="T12" fmla="*/ 26 w 28"/>
                <a:gd name="T13" fmla="*/ 0 h 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" h="99">
                  <a:moveTo>
                    <a:pt x="1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24" y="0"/>
                    <a:pt x="28" y="5"/>
                    <a:pt x="28" y="11"/>
                  </a:cubicBezTo>
                  <a:cubicBezTo>
                    <a:pt x="25" y="99"/>
                    <a:pt x="25" y="99"/>
                    <a:pt x="25" y="99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4"/>
                    <a:pt x="7" y="0"/>
                    <a:pt x="13" y="0"/>
                  </a:cubicBezTo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05" name="Freeform 175"/>
            <p:cNvSpPr/>
            <p:nvPr/>
          </p:nvSpPr>
          <p:spPr bwMode="auto">
            <a:xfrm>
              <a:off x="2263" y="548"/>
              <a:ext cx="56" cy="176"/>
            </a:xfrm>
            <a:custGeom>
              <a:avLst/>
              <a:gdLst>
                <a:gd name="T0" fmla="*/ 26 w 28"/>
                <a:gd name="T1" fmla="*/ 0 h 89"/>
                <a:gd name="T2" fmla="*/ 36 w 28"/>
                <a:gd name="T3" fmla="*/ 0 h 89"/>
                <a:gd name="T4" fmla="*/ 56 w 28"/>
                <a:gd name="T5" fmla="*/ 22 h 89"/>
                <a:gd name="T6" fmla="*/ 52 w 28"/>
                <a:gd name="T7" fmla="*/ 176 h 89"/>
                <a:gd name="T8" fmla="*/ 0 w 28"/>
                <a:gd name="T9" fmla="*/ 174 h 89"/>
                <a:gd name="T10" fmla="*/ 6 w 28"/>
                <a:gd name="T11" fmla="*/ 20 h 89"/>
                <a:gd name="T12" fmla="*/ 26 w 28"/>
                <a:gd name="T13" fmla="*/ 0 h 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" h="89">
                  <a:moveTo>
                    <a:pt x="1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24" y="0"/>
                    <a:pt x="28" y="5"/>
                    <a:pt x="28" y="11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4"/>
                    <a:pt x="8" y="0"/>
                    <a:pt x="13" y="0"/>
                  </a:cubicBezTo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06" name="Freeform 176"/>
            <p:cNvSpPr/>
            <p:nvPr/>
          </p:nvSpPr>
          <p:spPr bwMode="auto">
            <a:xfrm>
              <a:off x="2204" y="585"/>
              <a:ext cx="53" cy="137"/>
            </a:xfrm>
            <a:custGeom>
              <a:avLst/>
              <a:gdLst>
                <a:gd name="T0" fmla="*/ 24 w 27"/>
                <a:gd name="T1" fmla="*/ 0 h 69"/>
                <a:gd name="T2" fmla="*/ 33 w 27"/>
                <a:gd name="T3" fmla="*/ 0 h 69"/>
                <a:gd name="T4" fmla="*/ 53 w 27"/>
                <a:gd name="T5" fmla="*/ 22 h 69"/>
                <a:gd name="T6" fmla="*/ 49 w 27"/>
                <a:gd name="T7" fmla="*/ 137 h 69"/>
                <a:gd name="T8" fmla="*/ 0 w 27"/>
                <a:gd name="T9" fmla="*/ 135 h 69"/>
                <a:gd name="T10" fmla="*/ 4 w 27"/>
                <a:gd name="T11" fmla="*/ 20 h 69"/>
                <a:gd name="T12" fmla="*/ 24 w 27"/>
                <a:gd name="T13" fmla="*/ 0 h 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7" h="69">
                  <a:moveTo>
                    <a:pt x="12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23" y="1"/>
                    <a:pt x="27" y="5"/>
                    <a:pt x="27" y="11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5"/>
                    <a:pt x="7" y="0"/>
                    <a:pt x="12" y="0"/>
                  </a:cubicBezTo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07" name="Freeform 177"/>
            <p:cNvSpPr/>
            <p:nvPr/>
          </p:nvSpPr>
          <p:spPr bwMode="auto">
            <a:xfrm>
              <a:off x="2384" y="572"/>
              <a:ext cx="56" cy="156"/>
            </a:xfrm>
            <a:custGeom>
              <a:avLst/>
              <a:gdLst>
                <a:gd name="T0" fmla="*/ 26 w 28"/>
                <a:gd name="T1" fmla="*/ 0 h 79"/>
                <a:gd name="T2" fmla="*/ 36 w 28"/>
                <a:gd name="T3" fmla="*/ 0 h 79"/>
                <a:gd name="T4" fmla="*/ 54 w 28"/>
                <a:gd name="T5" fmla="*/ 22 h 79"/>
                <a:gd name="T6" fmla="*/ 50 w 28"/>
                <a:gd name="T7" fmla="*/ 156 h 79"/>
                <a:gd name="T8" fmla="*/ 0 w 28"/>
                <a:gd name="T9" fmla="*/ 154 h 79"/>
                <a:gd name="T10" fmla="*/ 4 w 28"/>
                <a:gd name="T11" fmla="*/ 20 h 79"/>
                <a:gd name="T12" fmla="*/ 26 w 28"/>
                <a:gd name="T13" fmla="*/ 0 h 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" h="79">
                  <a:moveTo>
                    <a:pt x="1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23" y="0"/>
                    <a:pt x="28" y="5"/>
                    <a:pt x="27" y="11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4"/>
                    <a:pt x="7" y="0"/>
                    <a:pt x="13" y="0"/>
                  </a:cubicBezTo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08" name="Freeform 178"/>
            <p:cNvSpPr/>
            <p:nvPr/>
          </p:nvSpPr>
          <p:spPr bwMode="auto">
            <a:xfrm>
              <a:off x="2362" y="1111"/>
              <a:ext cx="18" cy="18"/>
            </a:xfrm>
            <a:custGeom>
              <a:avLst/>
              <a:gdLst>
                <a:gd name="T0" fmla="*/ 0 w 9"/>
                <a:gd name="T1" fmla="*/ 10 h 9"/>
                <a:gd name="T2" fmla="*/ 8 w 9"/>
                <a:gd name="T3" fmla="*/ 18 h 9"/>
                <a:gd name="T4" fmla="*/ 18 w 9"/>
                <a:gd name="T5" fmla="*/ 10 h 9"/>
                <a:gd name="T6" fmla="*/ 10 w 9"/>
                <a:gd name="T7" fmla="*/ 0 h 9"/>
                <a:gd name="T8" fmla="*/ 0 w 9"/>
                <a:gd name="T9" fmla="*/ 1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9">
                  <a:moveTo>
                    <a:pt x="0" y="5"/>
                  </a:moveTo>
                  <a:cubicBezTo>
                    <a:pt x="0" y="7"/>
                    <a:pt x="2" y="9"/>
                    <a:pt x="4" y="9"/>
                  </a:cubicBezTo>
                  <a:cubicBezTo>
                    <a:pt x="7" y="9"/>
                    <a:pt x="9" y="7"/>
                    <a:pt x="9" y="5"/>
                  </a:cubicBezTo>
                  <a:cubicBezTo>
                    <a:pt x="9" y="2"/>
                    <a:pt x="7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09" name="Freeform 179"/>
            <p:cNvSpPr/>
            <p:nvPr/>
          </p:nvSpPr>
          <p:spPr bwMode="auto">
            <a:xfrm>
              <a:off x="2364" y="1083"/>
              <a:ext cx="20" cy="20"/>
            </a:xfrm>
            <a:custGeom>
              <a:avLst/>
              <a:gdLst>
                <a:gd name="T0" fmla="*/ 0 w 10"/>
                <a:gd name="T1" fmla="*/ 10 h 10"/>
                <a:gd name="T2" fmla="*/ 10 w 10"/>
                <a:gd name="T3" fmla="*/ 20 h 10"/>
                <a:gd name="T4" fmla="*/ 20 w 10"/>
                <a:gd name="T5" fmla="*/ 10 h 10"/>
                <a:gd name="T6" fmla="*/ 10 w 10"/>
                <a:gd name="T7" fmla="*/ 2 h 10"/>
                <a:gd name="T8" fmla="*/ 0 w 10"/>
                <a:gd name="T9" fmla="*/ 1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0">
                  <a:moveTo>
                    <a:pt x="0" y="5"/>
                  </a:moveTo>
                  <a:cubicBezTo>
                    <a:pt x="0" y="7"/>
                    <a:pt x="2" y="10"/>
                    <a:pt x="5" y="10"/>
                  </a:cubicBezTo>
                  <a:cubicBezTo>
                    <a:pt x="7" y="10"/>
                    <a:pt x="10" y="8"/>
                    <a:pt x="10" y="5"/>
                  </a:cubicBezTo>
                  <a:cubicBezTo>
                    <a:pt x="10" y="3"/>
                    <a:pt x="8" y="1"/>
                    <a:pt x="5" y="1"/>
                  </a:cubicBezTo>
                  <a:cubicBezTo>
                    <a:pt x="3" y="0"/>
                    <a:pt x="1" y="2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10" name="Freeform 180"/>
            <p:cNvSpPr/>
            <p:nvPr/>
          </p:nvSpPr>
          <p:spPr bwMode="auto">
            <a:xfrm>
              <a:off x="2360" y="1137"/>
              <a:ext cx="20" cy="19"/>
            </a:xfrm>
            <a:custGeom>
              <a:avLst/>
              <a:gdLst>
                <a:gd name="T0" fmla="*/ 2 w 10"/>
                <a:gd name="T1" fmla="*/ 10 h 10"/>
                <a:gd name="T2" fmla="*/ 10 w 10"/>
                <a:gd name="T3" fmla="*/ 17 h 10"/>
                <a:gd name="T4" fmla="*/ 20 w 10"/>
                <a:gd name="T5" fmla="*/ 10 h 10"/>
                <a:gd name="T6" fmla="*/ 10 w 10"/>
                <a:gd name="T7" fmla="*/ 0 h 10"/>
                <a:gd name="T8" fmla="*/ 2 w 10"/>
                <a:gd name="T9" fmla="*/ 1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0">
                  <a:moveTo>
                    <a:pt x="1" y="5"/>
                  </a:moveTo>
                  <a:cubicBezTo>
                    <a:pt x="0" y="7"/>
                    <a:pt x="2" y="9"/>
                    <a:pt x="5" y="9"/>
                  </a:cubicBezTo>
                  <a:cubicBezTo>
                    <a:pt x="7" y="10"/>
                    <a:pt x="10" y="8"/>
                    <a:pt x="10" y="5"/>
                  </a:cubicBezTo>
                  <a:cubicBezTo>
                    <a:pt x="10" y="3"/>
                    <a:pt x="8" y="0"/>
                    <a:pt x="5" y="0"/>
                  </a:cubicBezTo>
                  <a:cubicBezTo>
                    <a:pt x="3" y="0"/>
                    <a:pt x="1" y="2"/>
                    <a:pt x="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11" name="Freeform 181"/>
            <p:cNvSpPr/>
            <p:nvPr/>
          </p:nvSpPr>
          <p:spPr bwMode="auto">
            <a:xfrm>
              <a:off x="2216" y="599"/>
              <a:ext cx="33" cy="18"/>
            </a:xfrm>
            <a:custGeom>
              <a:avLst/>
              <a:gdLst>
                <a:gd name="T0" fmla="*/ 16 w 17"/>
                <a:gd name="T1" fmla="*/ 0 h 9"/>
                <a:gd name="T2" fmla="*/ 33 w 17"/>
                <a:gd name="T3" fmla="*/ 18 h 9"/>
                <a:gd name="T4" fmla="*/ 0 w 17"/>
                <a:gd name="T5" fmla="*/ 18 h 9"/>
                <a:gd name="T6" fmla="*/ 16 w 17"/>
                <a:gd name="T7" fmla="*/ 0 h 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" h="9">
                  <a:moveTo>
                    <a:pt x="8" y="0"/>
                  </a:moveTo>
                  <a:cubicBezTo>
                    <a:pt x="13" y="0"/>
                    <a:pt x="17" y="4"/>
                    <a:pt x="17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</a:path>
              </a:pathLst>
            </a:custGeom>
            <a:solidFill>
              <a:srgbClr val="FCEC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12" name="Freeform 182"/>
            <p:cNvSpPr/>
            <p:nvPr/>
          </p:nvSpPr>
          <p:spPr bwMode="auto">
            <a:xfrm>
              <a:off x="2275" y="560"/>
              <a:ext cx="34" cy="16"/>
            </a:xfrm>
            <a:custGeom>
              <a:avLst/>
              <a:gdLst>
                <a:gd name="T0" fmla="*/ 18 w 17"/>
                <a:gd name="T1" fmla="*/ 0 h 8"/>
                <a:gd name="T2" fmla="*/ 34 w 17"/>
                <a:gd name="T3" fmla="*/ 16 h 8"/>
                <a:gd name="T4" fmla="*/ 0 w 17"/>
                <a:gd name="T5" fmla="*/ 16 h 8"/>
                <a:gd name="T6" fmla="*/ 18 w 17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" h="8">
                  <a:moveTo>
                    <a:pt x="9" y="0"/>
                  </a:moveTo>
                  <a:cubicBezTo>
                    <a:pt x="14" y="0"/>
                    <a:pt x="17" y="3"/>
                    <a:pt x="17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9" y="0"/>
                  </a:cubicBezTo>
                </a:path>
              </a:pathLst>
            </a:custGeom>
            <a:solidFill>
              <a:srgbClr val="FCEC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13" name="Freeform 183"/>
            <p:cNvSpPr/>
            <p:nvPr/>
          </p:nvSpPr>
          <p:spPr bwMode="auto">
            <a:xfrm>
              <a:off x="2338" y="544"/>
              <a:ext cx="34" cy="16"/>
            </a:xfrm>
            <a:custGeom>
              <a:avLst/>
              <a:gdLst>
                <a:gd name="T0" fmla="*/ 16 w 17"/>
                <a:gd name="T1" fmla="*/ 0 h 8"/>
                <a:gd name="T2" fmla="*/ 34 w 17"/>
                <a:gd name="T3" fmla="*/ 16 h 8"/>
                <a:gd name="T4" fmla="*/ 0 w 17"/>
                <a:gd name="T5" fmla="*/ 16 h 8"/>
                <a:gd name="T6" fmla="*/ 16 w 17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" h="8">
                  <a:moveTo>
                    <a:pt x="8" y="0"/>
                  </a:moveTo>
                  <a:cubicBezTo>
                    <a:pt x="13" y="0"/>
                    <a:pt x="17" y="3"/>
                    <a:pt x="17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</a:path>
              </a:pathLst>
            </a:custGeom>
            <a:solidFill>
              <a:srgbClr val="FCEC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14" name="Freeform 184"/>
            <p:cNvSpPr/>
            <p:nvPr/>
          </p:nvSpPr>
          <p:spPr bwMode="auto">
            <a:xfrm>
              <a:off x="2396" y="583"/>
              <a:ext cx="34" cy="18"/>
            </a:xfrm>
            <a:custGeom>
              <a:avLst/>
              <a:gdLst>
                <a:gd name="T0" fmla="*/ 16 w 17"/>
                <a:gd name="T1" fmla="*/ 0 h 9"/>
                <a:gd name="T2" fmla="*/ 34 w 17"/>
                <a:gd name="T3" fmla="*/ 18 h 9"/>
                <a:gd name="T4" fmla="*/ 0 w 17"/>
                <a:gd name="T5" fmla="*/ 18 h 9"/>
                <a:gd name="T6" fmla="*/ 16 w 17"/>
                <a:gd name="T7" fmla="*/ 0 h 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" h="9">
                  <a:moveTo>
                    <a:pt x="8" y="0"/>
                  </a:moveTo>
                  <a:cubicBezTo>
                    <a:pt x="13" y="0"/>
                    <a:pt x="17" y="4"/>
                    <a:pt x="17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</a:path>
              </a:pathLst>
            </a:custGeom>
            <a:solidFill>
              <a:srgbClr val="FCEC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78009" name="Text Box 185"/>
          <p:cNvSpPr txBox="1">
            <a:spLocks noChangeArrowheads="1"/>
          </p:cNvSpPr>
          <p:nvPr/>
        </p:nvSpPr>
        <p:spPr bwMode="auto">
          <a:xfrm>
            <a:off x="4345306" y="3336926"/>
            <a:ext cx="3152140" cy="912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zh-CN" sz="5335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en-US" altLang="zh-CN" sz="5335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</a:t>
            </a:r>
            <a:r>
              <a:rPr lang="en-US" altLang="zh-CN" sz="5335" b="1">
                <a:solidFill>
                  <a:srgbClr val="2A3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en-US" altLang="zh-CN" sz="5335">
              <a:solidFill>
                <a:srgbClr val="2A3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94" name="Rectangle 186"/>
          <p:cNvSpPr>
            <a:spLocks noChangeArrowheads="1"/>
          </p:cNvSpPr>
          <p:nvPr/>
        </p:nvSpPr>
        <p:spPr bwMode="auto">
          <a:xfrm>
            <a:off x="0" y="1059"/>
            <a:ext cx="12192000" cy="2197100"/>
          </a:xfrm>
          <a:prstGeom prst="rect">
            <a:avLst/>
          </a:prstGeom>
          <a:solidFill>
            <a:srgbClr val="EDE8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20495" name="Rectangle 187"/>
          <p:cNvSpPr>
            <a:spLocks noChangeArrowheads="1"/>
          </p:cNvSpPr>
          <p:nvPr/>
        </p:nvSpPr>
        <p:spPr bwMode="auto">
          <a:xfrm>
            <a:off x="0" y="4659843"/>
            <a:ext cx="12192000" cy="2197100"/>
          </a:xfrm>
          <a:prstGeom prst="rect">
            <a:avLst/>
          </a:prstGeom>
          <a:solidFill>
            <a:srgbClr val="EDE8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78012" name="Text Box 188"/>
          <p:cNvSpPr txBox="1">
            <a:spLocks noChangeArrowheads="1"/>
          </p:cNvSpPr>
          <p:nvPr/>
        </p:nvSpPr>
        <p:spPr bwMode="auto">
          <a:xfrm>
            <a:off x="7583593" y="3412280"/>
            <a:ext cx="4043680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zh-CN" altLang="en-US"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总结心得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添加标题文本</a:t>
            </a:r>
          </a:p>
        </p:txBody>
      </p:sp>
      <p:sp>
        <p:nvSpPr>
          <p:cNvPr id="78013" name="Line 189"/>
          <p:cNvSpPr>
            <a:spLocks noChangeShapeType="1"/>
          </p:cNvSpPr>
          <p:nvPr/>
        </p:nvSpPr>
        <p:spPr bwMode="auto">
          <a:xfrm flipV="1">
            <a:off x="0" y="4516755"/>
            <a:ext cx="12191365" cy="47625"/>
          </a:xfrm>
          <a:prstGeom prst="line">
            <a:avLst/>
          </a:prstGeom>
          <a:noFill/>
          <a:ln w="25400">
            <a:solidFill>
              <a:srgbClr val="EDE8C7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7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7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7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7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77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77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6" presetClass="emph" presetSubtype="0" autoRev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30" dur="150" fill="hold"/>
                                        <p:tgtEl>
                                          <p:spTgt spid="7784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7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779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779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7798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" presetClass="entr" presetSubtype="1" decel="5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7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7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5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7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7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80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80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80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80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8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124 L 0.49861 -0.00093 " pathEditMode="relative" ptsTypes="AA">
                                      <p:cBhvr>
                                        <p:cTn id="59" dur="3000" fill="hold"/>
                                        <p:tgtEl>
                                          <p:spTgt spid="778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0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0.00247 L -0.50208 -0.00216 " pathEditMode="relative" ptsTypes="AA">
                                      <p:cBhvr>
                                        <p:cTn id="61" dur="3000" fill="hold"/>
                                        <p:tgtEl>
                                          <p:spTgt spid="780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6" grpId="0" bldLvl="0" animBg="1"/>
      <p:bldP spid="77990" grpId="0" bldLvl="0" animBg="1"/>
      <p:bldP spid="78009" grpId="0" bldLvl="0" animBg="1"/>
      <p:bldP spid="78012" grpId="0" bldLvl="0" animBg="1"/>
      <p:bldP spid="78013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68"/>
  <p:tag name="KSO_WM_TAG_VERSION" val="1.0"/>
  <p:tag name="KSO_WM_UNIT_TYPE" val="l_i"/>
  <p:tag name="KSO_WM_UNIT_INDEX" val="1_9"/>
  <p:tag name="KSO_WM_UNIT_ID" val="diagram768_1*l_i*1_9"/>
  <p:tag name="KSO_WM_UNIT_CLEAR" val="1"/>
  <p:tag name="KSO_WM_UNIT_LAYERLEVEL" val="1_1"/>
  <p:tag name="KSO_WM_BEAUTIFY_FLAG" val="#wm#"/>
  <p:tag name="KSO_WM_DIAGRAM_GROUP_CODE" val="l1-1"/>
  <p:tag name="KSO_WM_UNIT_FILL_FORE_SCHEMECOLOR_INDEX" val="10"/>
  <p:tag name="KSO_WM_UNIT_FILL_TYPE" val="1"/>
  <p:tag name="KSO_WM_UNIT_TEXT_FILL_FORE_SCHEMECOLOR_INDEX" val="14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68"/>
  <p:tag name="KSO_WM_TAG_VERSION" val="1.0"/>
  <p:tag name="KSO_WM_UNIT_TYPE" val="l_i"/>
  <p:tag name="KSO_WM_UNIT_INDEX" val="1_10"/>
  <p:tag name="KSO_WM_UNIT_ID" val="diagram768_1*l_i*1_10"/>
  <p:tag name="KSO_WM_UNIT_CLEAR" val="1"/>
  <p:tag name="KSO_WM_UNIT_LAYERLEVEL" val="1_1"/>
  <p:tag name="KSO_WM_BEAUTIFY_FLAG" val="#wm#"/>
  <p:tag name="KSO_WM_DIAGRAM_GROUP_CODE" val="l1-1"/>
  <p:tag name="KSO_WM_UNIT_FILL_FORE_SCHEMECOLOR_INDEX" val="10"/>
  <p:tag name="KSO_WM_UNIT_FILL_TYPE" val="1"/>
  <p:tag name="KSO_WM_UNIT_TEXT_FILL_FORE_SCHEMECOLOR_INDEX" val="14"/>
  <p:tag name="KSO_WM_UNIT_TEX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68"/>
  <p:tag name="KSO_WM_TAG_VERSION" val="1.0"/>
  <p:tag name="KSO_WM_UNIT_TYPE" val="l_i"/>
  <p:tag name="KSO_WM_UNIT_INDEX" val="1_11"/>
  <p:tag name="KSO_WM_UNIT_ID" val="diagram768_1*l_i*1_11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68"/>
  <p:tag name="KSO_WM_TAG_VERSION" val="1.0"/>
  <p:tag name="KSO_WM_UNIT_TYPE" val="l_i"/>
  <p:tag name="KSO_WM_UNIT_INDEX" val="1_12"/>
  <p:tag name="KSO_WM_UNIT_ID" val="diagram768_1*l_i*1_12"/>
  <p:tag name="KSO_WM_UNIT_CLEAR" val="1"/>
  <p:tag name="KSO_WM_UNIT_LAYERLEVEL" val="1_1"/>
  <p:tag name="KSO_WM_BEAUTIFY_FLAG" val="#wm#"/>
  <p:tag name="KSO_WM_DIAGRAM_GROUP_CODE" val="l1-1"/>
  <p:tag name="KSO_WM_UNIT_FILL_FORE_SCHEMECOLOR_INDEX" val="7"/>
  <p:tag name="KSO_WM_UNIT_FILL_TYPE" val="1"/>
  <p:tag name="KSO_WM_UNIT_TEXT_FILL_FORE_SCHEMECOLOR_INDEX" val="14"/>
  <p:tag name="KSO_WM_UNIT_TEX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68"/>
  <p:tag name="KSO_WM_TAG_VERSION" val="1.0"/>
  <p:tag name="KSO_WM_UNIT_TYPE" val="l_h_a"/>
  <p:tag name="KSO_WM_UNIT_INDEX" val="1_1_1"/>
  <p:tag name="KSO_WM_UNIT_ID" val="diagram768_1*l_h_a*1_1_1"/>
  <p:tag name="KSO_WM_UNIT_CLEAR" val="1"/>
  <p:tag name="KSO_WM_UNIT_LAYERLEVEL" val="1_1_1"/>
  <p:tag name="KSO_WM_UNIT_VALUE" val="8"/>
  <p:tag name="KSO_WM_UNIT_HIGHLIGHT" val="0"/>
  <p:tag name="KSO_WM_UNIT_COMPATIBLE" val="0"/>
  <p:tag name="KSO_WM_BEAUTIFY_FLAG" val="#wm#"/>
  <p:tag name="KSO_WM_DIAGRAM_GROUP_CODE" val="l1-1"/>
  <p:tag name="KSO_WM_UNIT_PRESET_TEXT" val="LOREM"/>
  <p:tag name="KSO_WM_UNIT_TEXT_FILL_FORE_SCHEMECOLOR_INDEX" val="5"/>
  <p:tag name="KSO_WM_UNIT_TEXT_FILL_TYP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68"/>
  <p:tag name="KSO_WM_TAG_VERSION" val="1.0"/>
  <p:tag name="KSO_WM_UNIT_TYPE" val="l_h_f"/>
  <p:tag name="KSO_WM_UNIT_INDEX" val="1_1_1"/>
  <p:tag name="KSO_WM_UNIT_ID" val="diagram768_1*l_h_f*1_1_1"/>
  <p:tag name="KSO_WM_UNIT_CLEAR" val="1"/>
  <p:tag name="KSO_WM_UNIT_LAYERLEVEL" val="1_1_1"/>
  <p:tag name="KSO_WM_UNIT_VALUE" val="18"/>
  <p:tag name="KSO_WM_UNIT_HIGHLIGHT" val="0"/>
  <p:tag name="KSO_WM_UNIT_COMPATIBLE" val="0"/>
  <p:tag name="KSO_WM_BEAUTIFY_FLAG" val="#wm#"/>
  <p:tag name="KSO_WM_UNIT_PRESET_TEXT_INDEX" val="4"/>
  <p:tag name="KSO_WM_UNIT_PRESET_TEXT_LEN" val="35"/>
  <p:tag name="KSO_WM_DIAGRAM_GROUP_CODE" val="l1-1"/>
  <p:tag name="KSO_WM_UNIT_TEXT_FILL_FORE_SCHEMECOLOR_INDEX" val="13"/>
  <p:tag name="KSO_WM_UNIT_TEXT_FILL_TYP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68"/>
  <p:tag name="KSO_WM_TAG_VERSION" val="1.0"/>
  <p:tag name="KSO_WM_UNIT_TYPE" val="l_i"/>
  <p:tag name="KSO_WM_UNIT_INDEX" val="1_19"/>
  <p:tag name="KSO_WM_UNIT_ID" val="diagram768_1*l_i*1_19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68"/>
  <p:tag name="KSO_WM_TAG_VERSION" val="1.0"/>
  <p:tag name="KSO_WM_UNIT_TYPE" val="l_h_a"/>
  <p:tag name="KSO_WM_UNIT_INDEX" val="1_2_1"/>
  <p:tag name="KSO_WM_UNIT_ID" val="diagram768_1*l_h_a*1_2_1"/>
  <p:tag name="KSO_WM_UNIT_CLEAR" val="1"/>
  <p:tag name="KSO_WM_UNIT_LAYERLEVEL" val="1_1_1"/>
  <p:tag name="KSO_WM_UNIT_VALUE" val="8"/>
  <p:tag name="KSO_WM_UNIT_HIGHLIGHT" val="0"/>
  <p:tag name="KSO_WM_UNIT_COMPATIBLE" val="0"/>
  <p:tag name="KSO_WM_BEAUTIFY_FLAG" val="#wm#"/>
  <p:tag name="KSO_WM_DIAGRAM_GROUP_CODE" val="l1-1"/>
  <p:tag name="KSO_WM_UNIT_PRESET_TEXT" val="LOREM"/>
  <p:tag name="KSO_WM_UNIT_TEXT_FILL_FORE_SCHEMECOLOR_INDEX" val="6"/>
  <p:tag name="KSO_WM_UNIT_TEXT_FILL_TYP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68"/>
  <p:tag name="KSO_WM_TAG_VERSION" val="1.0"/>
  <p:tag name="KSO_WM_UNIT_TYPE" val="l_h_f"/>
  <p:tag name="KSO_WM_UNIT_INDEX" val="1_2_1"/>
  <p:tag name="KSO_WM_UNIT_ID" val="diagram768_1*l_h_f*1_2_1"/>
  <p:tag name="KSO_WM_UNIT_CLEAR" val="1"/>
  <p:tag name="KSO_WM_UNIT_LAYERLEVEL" val="1_1_1"/>
  <p:tag name="KSO_WM_UNIT_VALUE" val="18"/>
  <p:tag name="KSO_WM_UNIT_HIGHLIGHT" val="0"/>
  <p:tag name="KSO_WM_UNIT_COMPATIBLE" val="0"/>
  <p:tag name="KSO_WM_BEAUTIFY_FLAG" val="#wm#"/>
  <p:tag name="KSO_WM_UNIT_PRESET_TEXT_INDEX" val="4"/>
  <p:tag name="KSO_WM_UNIT_PRESET_TEXT_LEN" val="35"/>
  <p:tag name="KSO_WM_DIAGRAM_GROUP_CODE" val="l1-1"/>
  <p:tag name="KSO_WM_UNIT_TEXT_FILL_FORE_SCHEMECOLOR_INDEX" val="13"/>
  <p:tag name="KSO_WM_UNIT_TEXT_FILL_TYP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68"/>
  <p:tag name="KSO_WM_TAG_VERSION" val="1.0"/>
  <p:tag name="KSO_WM_UNIT_TYPE" val="l_i"/>
  <p:tag name="KSO_WM_UNIT_INDEX" val="1_20"/>
  <p:tag name="KSO_WM_UNIT_ID" val="diagram768_1*l_i*1_20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68"/>
  <p:tag name="KSO_WM_TAG_VERSION" val="1.0"/>
  <p:tag name="KSO_WM_UNIT_TYPE" val="l_i"/>
  <p:tag name="KSO_WM_UNIT_INDEX" val="1_1"/>
  <p:tag name="KSO_WM_UNIT_ID" val="diagram768_1*l_i*1_1"/>
  <p:tag name="KSO_WM_UNIT_CLEAR" val="1"/>
  <p:tag name="KSO_WM_UNIT_LAYERLEVEL" val="1_1"/>
  <p:tag name="KSO_WM_BEAUTIFY_FLAG" val="#wm#"/>
  <p:tag name="KSO_WM_DIAGRAM_GROUP_CODE" val="l1-1"/>
  <p:tag name="KSO_WM_UNIT_FILL_FORE_SCHEMECOLOR_INDEX" val="10"/>
  <p:tag name="KSO_WM_UNIT_FILL_TYPE" val="1"/>
  <p:tag name="KSO_WM_UNIT_TEXT_FILL_FORE_SCHEMECOLOR_INDEX" val="14"/>
  <p:tag name="KSO_WM_UNIT_TEXT_FILL_TYPE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68"/>
  <p:tag name="KSO_WM_TAG_VERSION" val="1.0"/>
  <p:tag name="KSO_WM_UNIT_TYPE" val="l_h_a"/>
  <p:tag name="KSO_WM_UNIT_INDEX" val="1_3_1"/>
  <p:tag name="KSO_WM_UNIT_ID" val="diagram768_1*l_h_a*1_3_1"/>
  <p:tag name="KSO_WM_UNIT_CLEAR" val="1"/>
  <p:tag name="KSO_WM_UNIT_LAYERLEVEL" val="1_1_1"/>
  <p:tag name="KSO_WM_UNIT_VALUE" val="8"/>
  <p:tag name="KSO_WM_UNIT_HIGHLIGHT" val="0"/>
  <p:tag name="KSO_WM_UNIT_COMPATIBLE" val="0"/>
  <p:tag name="KSO_WM_BEAUTIFY_FLAG" val="#wm#"/>
  <p:tag name="KSO_WM_DIAGRAM_GROUP_CODE" val="l1-1"/>
  <p:tag name="KSO_WM_UNIT_PRESET_TEXT" val="LOREM"/>
  <p:tag name="KSO_WM_UNIT_TEXT_FILL_FORE_SCHEMECOLOR_INDEX" val="7"/>
  <p:tag name="KSO_WM_UNIT_TEXT_FILL_TYP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68"/>
  <p:tag name="KSO_WM_TAG_VERSION" val="1.0"/>
  <p:tag name="KSO_WM_UNIT_TYPE" val="l_h_f"/>
  <p:tag name="KSO_WM_UNIT_INDEX" val="1_3_1"/>
  <p:tag name="KSO_WM_UNIT_ID" val="diagram768_1*l_h_f*1_3_1"/>
  <p:tag name="KSO_WM_UNIT_CLEAR" val="1"/>
  <p:tag name="KSO_WM_UNIT_LAYERLEVEL" val="1_1_1"/>
  <p:tag name="KSO_WM_UNIT_VALUE" val="18"/>
  <p:tag name="KSO_WM_UNIT_HIGHLIGHT" val="0"/>
  <p:tag name="KSO_WM_UNIT_COMPATIBLE" val="0"/>
  <p:tag name="KSO_WM_BEAUTIFY_FLAG" val="#wm#"/>
  <p:tag name="KSO_WM_UNIT_PRESET_TEXT_INDEX" val="4"/>
  <p:tag name="KSO_WM_UNIT_PRESET_TEXT_LEN" val="35"/>
  <p:tag name="KSO_WM_DIAGRAM_GROUP_CODE" val="l1-1"/>
  <p:tag name="KSO_WM_UNIT_TEXT_FILL_FORE_SCHEMECOLOR_INDEX" val="13"/>
  <p:tag name="KSO_WM_UNIT_TEXT_FILL_TYP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68"/>
  <p:tag name="KSO_WM_TAG_VERSION" val="1.0"/>
  <p:tag name="KSO_WM_UNIT_TYPE" val="l_i"/>
  <p:tag name="KSO_WM_UNIT_INDEX" val="1_21"/>
  <p:tag name="KSO_WM_UNIT_ID" val="diagram768_1*l_i*1_21"/>
  <p:tag name="KSO_WM_UNIT_CLEAR" val="1"/>
  <p:tag name="KSO_WM_UNIT_LAYERLEVEL" val="1_1"/>
  <p:tag name="KSO_WM_BEAUTIFY_FLAG" val="#wm#"/>
  <p:tag name="KSO_WM_DIAGRAM_GROUP_CODE" val="l1-1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68"/>
  <p:tag name="KSO_WM_TAG_VERSION" val="1.0"/>
  <p:tag name="KSO_WM_UNIT_TYPE" val="l_h_a"/>
  <p:tag name="KSO_WM_UNIT_INDEX" val="1_6_1"/>
  <p:tag name="KSO_WM_UNIT_ID" val="diagram768_1*l_h_a*1_6_1"/>
  <p:tag name="KSO_WM_UNIT_CLEAR" val="1"/>
  <p:tag name="KSO_WM_UNIT_LAYERLEVEL" val="1_1_1"/>
  <p:tag name="KSO_WM_UNIT_VALUE" val="8"/>
  <p:tag name="KSO_WM_UNIT_HIGHLIGHT" val="0"/>
  <p:tag name="KSO_WM_UNIT_COMPATIBLE" val="0"/>
  <p:tag name="KSO_WM_BEAUTIFY_FLAG" val="#wm#"/>
  <p:tag name="KSO_WM_DIAGRAM_GROUP_CODE" val="l1-1"/>
  <p:tag name="KSO_WM_UNIT_PRESET_TEXT" val="LOREM"/>
  <p:tag name="KSO_WM_UNIT_TEXT_FILL_FORE_SCHEMECOLOR_INDEX" val="5"/>
  <p:tag name="KSO_WM_UNIT_TEXT_FILL_TYP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68"/>
  <p:tag name="KSO_WM_TAG_VERSION" val="1.0"/>
  <p:tag name="KSO_WM_UNIT_TYPE" val="l_h_f"/>
  <p:tag name="KSO_WM_UNIT_INDEX" val="1_6_1"/>
  <p:tag name="KSO_WM_UNIT_ID" val="diagram768_1*l_h_f*1_6_1"/>
  <p:tag name="KSO_WM_UNIT_CLEAR" val="1"/>
  <p:tag name="KSO_WM_UNIT_LAYERLEVEL" val="1_1_1"/>
  <p:tag name="KSO_WM_UNIT_VALUE" val="18"/>
  <p:tag name="KSO_WM_UNIT_HIGHLIGHT" val="0"/>
  <p:tag name="KSO_WM_UNIT_COMPATIBLE" val="0"/>
  <p:tag name="KSO_WM_BEAUTIFY_FLAG" val="#wm#"/>
  <p:tag name="KSO_WM_UNIT_PRESET_TEXT_INDEX" val="4"/>
  <p:tag name="KSO_WM_UNIT_PRESET_TEXT_LEN" val="35"/>
  <p:tag name="KSO_WM_DIAGRAM_GROUP_CODE" val="l1-1"/>
  <p:tag name="KSO_WM_UNIT_TEXT_FILL_FORE_SCHEMECOLOR_INDEX" val="13"/>
  <p:tag name="KSO_WM_UNIT_TEXT_FILL_TYPE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68"/>
  <p:tag name="KSO_WM_TAG_VERSION" val="1.0"/>
  <p:tag name="KSO_WM_UNIT_TYPE" val="l_i"/>
  <p:tag name="KSO_WM_UNIT_INDEX" val="1_22"/>
  <p:tag name="KSO_WM_UNIT_ID" val="diagram768_1*l_i*1_2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68"/>
  <p:tag name="KSO_WM_TAG_VERSION" val="1.0"/>
  <p:tag name="KSO_WM_UNIT_TYPE" val="l_h_a"/>
  <p:tag name="KSO_WM_UNIT_INDEX" val="1_5_1"/>
  <p:tag name="KSO_WM_UNIT_ID" val="diagram768_1*l_h_a*1_5_1"/>
  <p:tag name="KSO_WM_UNIT_CLEAR" val="1"/>
  <p:tag name="KSO_WM_UNIT_LAYERLEVEL" val="1_1_1"/>
  <p:tag name="KSO_WM_UNIT_VALUE" val="8"/>
  <p:tag name="KSO_WM_UNIT_HIGHLIGHT" val="0"/>
  <p:tag name="KSO_WM_UNIT_COMPATIBLE" val="0"/>
  <p:tag name="KSO_WM_BEAUTIFY_FLAG" val="#wm#"/>
  <p:tag name="KSO_WM_DIAGRAM_GROUP_CODE" val="l1-1"/>
  <p:tag name="KSO_WM_UNIT_PRESET_TEXT" val="LOREM"/>
  <p:tag name="KSO_WM_UNIT_TEXT_FILL_FORE_SCHEMECOLOR_INDEX" val="9"/>
  <p:tag name="KSO_WM_UNIT_TEXT_FILL_TYP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68"/>
  <p:tag name="KSO_WM_TAG_VERSION" val="1.0"/>
  <p:tag name="KSO_WM_UNIT_TYPE" val="l_h_f"/>
  <p:tag name="KSO_WM_UNIT_INDEX" val="1_5_1"/>
  <p:tag name="KSO_WM_UNIT_ID" val="diagram768_1*l_h_f*1_5_1"/>
  <p:tag name="KSO_WM_UNIT_CLEAR" val="1"/>
  <p:tag name="KSO_WM_UNIT_LAYERLEVEL" val="1_1_1"/>
  <p:tag name="KSO_WM_UNIT_VALUE" val="18"/>
  <p:tag name="KSO_WM_UNIT_HIGHLIGHT" val="0"/>
  <p:tag name="KSO_WM_UNIT_COMPATIBLE" val="0"/>
  <p:tag name="KSO_WM_BEAUTIFY_FLAG" val="#wm#"/>
  <p:tag name="KSO_WM_UNIT_PRESET_TEXT_INDEX" val="4"/>
  <p:tag name="KSO_WM_UNIT_PRESET_TEXT_LEN" val="35"/>
  <p:tag name="KSO_WM_DIAGRAM_GROUP_CODE" val="l1-1"/>
  <p:tag name="KSO_WM_UNIT_TEXT_FILL_FORE_SCHEMECOLOR_INDEX" val="13"/>
  <p:tag name="KSO_WM_UNIT_TEXT_FILL_TYPE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68"/>
  <p:tag name="KSO_WM_TAG_VERSION" val="1.0"/>
  <p:tag name="KSO_WM_UNIT_TYPE" val="l_i"/>
  <p:tag name="KSO_WM_UNIT_INDEX" val="1_23"/>
  <p:tag name="KSO_WM_UNIT_ID" val="diagram768_1*l_i*1_23"/>
  <p:tag name="KSO_WM_UNIT_CLEAR" val="1"/>
  <p:tag name="KSO_WM_UNIT_LAYERLEVEL" val="1_1"/>
  <p:tag name="KSO_WM_BEAUTIFY_FLAG" val="#wm#"/>
  <p:tag name="KSO_WM_DIAGRAM_GROUP_CODE" val="l1-1"/>
  <p:tag name="KSO_WM_UNIT_FILL_FORE_SCHEMECOLOR_INDEX" val="9"/>
  <p:tag name="KSO_WM_UNIT_FILL_TYPE" val="1"/>
  <p:tag name="KSO_WM_UNIT_TEXT_FILL_FORE_SCHEMECOLOR_INDEX" val="2"/>
  <p:tag name="KSO_WM_UNIT_TEXT_FILL_TYPE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68"/>
  <p:tag name="KSO_WM_TAG_VERSION" val="1.0"/>
  <p:tag name="KSO_WM_UNIT_TYPE" val="l_h_a"/>
  <p:tag name="KSO_WM_UNIT_INDEX" val="1_4_1"/>
  <p:tag name="KSO_WM_UNIT_ID" val="diagram768_1*l_h_a*1_4_1"/>
  <p:tag name="KSO_WM_UNIT_CLEAR" val="1"/>
  <p:tag name="KSO_WM_UNIT_LAYERLEVEL" val="1_1_1"/>
  <p:tag name="KSO_WM_UNIT_VALUE" val="8"/>
  <p:tag name="KSO_WM_UNIT_HIGHLIGHT" val="0"/>
  <p:tag name="KSO_WM_UNIT_COMPATIBLE" val="0"/>
  <p:tag name="KSO_WM_BEAUTIFY_FLAG" val="#wm#"/>
  <p:tag name="KSO_WM_DIAGRAM_GROUP_CODE" val="l1-1"/>
  <p:tag name="KSO_WM_UNIT_PRESET_TEXT" val="LOREM"/>
  <p:tag name="KSO_WM_UNIT_TEXT_FILL_FORE_SCHEMECOLOR_INDEX" val="8"/>
  <p:tag name="KSO_WM_UNIT_TEX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68"/>
  <p:tag name="KSO_WM_TAG_VERSION" val="1.0"/>
  <p:tag name="KSO_WM_UNIT_TYPE" val="l_i"/>
  <p:tag name="KSO_WM_UNIT_INDEX" val="1_2"/>
  <p:tag name="KSO_WM_UNIT_ID" val="diagram768_1*l_i*1_2"/>
  <p:tag name="KSO_WM_UNIT_CLEAR" val="1"/>
  <p:tag name="KSO_WM_UNIT_LAYERLEVEL" val="1_1"/>
  <p:tag name="KSO_WM_BEAUTIFY_FLAG" val="#wm#"/>
  <p:tag name="KSO_WM_DIAGRAM_GROUP_CODE" val="l1-1"/>
  <p:tag name="KSO_WM_UNIT_FILL_FORE_SCHEMECOLOR_INDEX" val="10"/>
  <p:tag name="KSO_WM_UNIT_FILL_TYPE" val="1"/>
  <p:tag name="KSO_WM_UNIT_TEXT_FILL_FORE_SCHEMECOLOR_INDEX" val="14"/>
  <p:tag name="KSO_WM_UNIT_TEXT_FILL_TYPE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68"/>
  <p:tag name="KSO_WM_TAG_VERSION" val="1.0"/>
  <p:tag name="KSO_WM_UNIT_TYPE" val="l_h_f"/>
  <p:tag name="KSO_WM_UNIT_INDEX" val="1_4_1"/>
  <p:tag name="KSO_WM_UNIT_ID" val="diagram768_1*l_h_f*1_4_1"/>
  <p:tag name="KSO_WM_UNIT_CLEAR" val="1"/>
  <p:tag name="KSO_WM_UNIT_LAYERLEVEL" val="1_1_1"/>
  <p:tag name="KSO_WM_UNIT_VALUE" val="18"/>
  <p:tag name="KSO_WM_UNIT_HIGHLIGHT" val="0"/>
  <p:tag name="KSO_WM_UNIT_COMPATIBLE" val="0"/>
  <p:tag name="KSO_WM_BEAUTIFY_FLAG" val="#wm#"/>
  <p:tag name="KSO_WM_UNIT_PRESET_TEXT_INDEX" val="4"/>
  <p:tag name="KSO_WM_UNIT_PRESET_TEXT_LEN" val="35"/>
  <p:tag name="KSO_WM_DIAGRAM_GROUP_CODE" val="l1-1"/>
  <p:tag name="KSO_WM_UNIT_TEXT_FILL_FORE_SCHEMECOLOR_INDEX" val="13"/>
  <p:tag name="KSO_WM_UNIT_TEXT_FILL_TYPE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68"/>
  <p:tag name="KSO_WM_TAG_VERSION" val="1.0"/>
  <p:tag name="KSO_WM_UNIT_TYPE" val="l_i"/>
  <p:tag name="KSO_WM_UNIT_INDEX" val="1_24"/>
  <p:tag name="KSO_WM_UNIT_ID" val="diagram768_1*l_i*1_24"/>
  <p:tag name="KSO_WM_UNIT_CLEAR" val="1"/>
  <p:tag name="KSO_WM_UNIT_LAYERLEVEL" val="1_1"/>
  <p:tag name="KSO_WM_BEAUTIFY_FLAG" val="#wm#"/>
  <p:tag name="KSO_WM_DIAGRAM_GROUP_CODE" val="l1-1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68"/>
  <p:tag name="KSO_WM_TAG_VERSION" val="1.0"/>
  <p:tag name="KSO_WM_UNIT_TYPE" val="l_i"/>
  <p:tag name="KSO_WM_UNIT_INDEX" val="1_8"/>
  <p:tag name="KSO_WM_UNIT_ID" val="diagram768_1*l_i*1_8"/>
  <p:tag name="KSO_WM_UNIT_CLEAR" val="1"/>
  <p:tag name="KSO_WM_UNIT_LAYERLEVEL" val="1_1"/>
  <p:tag name="KSO_WM_BEAUTIFY_FLAG" val="#wm#"/>
  <p:tag name="KSO_WM_DIAGRAM_GROUP_CODE" val="l1-1"/>
  <p:tag name="KSO_WM_UNIT_FILL_FORE_SCHEMECOLOR_INDEX" val="9"/>
  <p:tag name="KSO_WM_UNIT_FILL_TYPE" val="1"/>
  <p:tag name="KSO_WM_UNIT_TEXT_FILL_FORE_SCHEMECOLOR_INDEX" val="14"/>
  <p:tag name="KSO_WM_UNIT_TEXT_FILL_TYPE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68"/>
  <p:tag name="KSO_WM_TAG_VERSION" val="1.0"/>
  <p:tag name="KSO_WM_UNIT_TYPE" val="l_i"/>
  <p:tag name="KSO_WM_UNIT_INDEX" val="1_1"/>
  <p:tag name="KSO_WM_UNIT_ID" val="diagram768_1*l_i*1_1"/>
  <p:tag name="KSO_WM_UNIT_CLEAR" val="1"/>
  <p:tag name="KSO_WM_UNIT_LAYERLEVEL" val="1_1"/>
  <p:tag name="KSO_WM_BEAUTIFY_FLAG" val="#wm#"/>
  <p:tag name="KSO_WM_DIAGRAM_GROUP_CODE" val="l1-1"/>
  <p:tag name="KSO_WM_UNIT_FILL_FORE_SCHEMECOLOR_INDEX" val="10"/>
  <p:tag name="KSO_WM_UNIT_FILL_TYPE" val="1"/>
  <p:tag name="KSO_WM_UNIT_TEXT_FILL_FORE_SCHEMECOLOR_INDEX" val="14"/>
  <p:tag name="KSO_WM_UNIT_TEXT_FILL_TYPE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68"/>
  <p:tag name="KSO_WM_TAG_VERSION" val="1.0"/>
  <p:tag name="KSO_WM_UNIT_TYPE" val="l_i"/>
  <p:tag name="KSO_WM_UNIT_INDEX" val="1_2"/>
  <p:tag name="KSO_WM_UNIT_ID" val="diagram768_1*l_i*1_2"/>
  <p:tag name="KSO_WM_UNIT_CLEAR" val="1"/>
  <p:tag name="KSO_WM_UNIT_LAYERLEVEL" val="1_1"/>
  <p:tag name="KSO_WM_BEAUTIFY_FLAG" val="#wm#"/>
  <p:tag name="KSO_WM_DIAGRAM_GROUP_CODE" val="l1-1"/>
  <p:tag name="KSO_WM_UNIT_FILL_FORE_SCHEMECOLOR_INDEX" val="10"/>
  <p:tag name="KSO_WM_UNIT_FILL_TYPE" val="1"/>
  <p:tag name="KSO_WM_UNIT_TEXT_FILL_FORE_SCHEMECOLOR_INDEX" val="14"/>
  <p:tag name="KSO_WM_UNIT_TEXT_FILL_TYPE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68"/>
  <p:tag name="KSO_WM_TAG_VERSION" val="1.0"/>
  <p:tag name="KSO_WM_UNIT_TYPE" val="l_i"/>
  <p:tag name="KSO_WM_UNIT_INDEX" val="1_3"/>
  <p:tag name="KSO_WM_UNIT_ID" val="diagram768_1*l_i*1_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68"/>
  <p:tag name="KSO_WM_TAG_VERSION" val="1.0"/>
  <p:tag name="KSO_WM_UNIT_TYPE" val="l_i"/>
  <p:tag name="KSO_WM_UNIT_INDEX" val="1_4"/>
  <p:tag name="KSO_WM_UNIT_ID" val="diagram768_1*l_i*1_4"/>
  <p:tag name="KSO_WM_UNIT_CLEAR" val="1"/>
  <p:tag name="KSO_WM_UNIT_LAYERLEVEL" val="1_1"/>
  <p:tag name="KSO_WM_BEAUTIFY_FLAG" val="#wm#"/>
  <p:tag name="KSO_WM_DIAGRAM_GROUP_CODE" val="l1-1"/>
  <p:tag name="KSO_WM_UNIT_FILL_FORE_SCHEMECOLOR_INDEX" val="8"/>
  <p:tag name="KSO_WM_UNIT_FILL_TYPE" val="1"/>
  <p:tag name="KSO_WM_UNIT_TEXT_FILL_FORE_SCHEMECOLOR_INDEX" val="14"/>
  <p:tag name="KSO_WM_UNIT_TEXT_FILL_TYPE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68"/>
  <p:tag name="KSO_WM_TAG_VERSION" val="1.0"/>
  <p:tag name="KSO_WM_UNIT_TYPE" val="l_i"/>
  <p:tag name="KSO_WM_UNIT_INDEX" val="1_5"/>
  <p:tag name="KSO_WM_UNIT_ID" val="diagram768_1*l_i*1_5"/>
  <p:tag name="KSO_WM_UNIT_CLEAR" val="1"/>
  <p:tag name="KSO_WM_UNIT_LAYERLEVEL" val="1_1"/>
  <p:tag name="KSO_WM_BEAUTIFY_FLAG" val="#wm#"/>
  <p:tag name="KSO_WM_DIAGRAM_GROUP_CODE" val="l1-1"/>
  <p:tag name="KSO_WM_UNIT_FILL_FORE_SCHEMECOLOR_INDEX" val="10"/>
  <p:tag name="KSO_WM_UNIT_FILL_TYPE" val="1"/>
  <p:tag name="KSO_WM_UNIT_TEXT_FILL_FORE_SCHEMECOLOR_INDEX" val="14"/>
  <p:tag name="KSO_WM_UNIT_TEXT_FILL_TYP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68"/>
  <p:tag name="KSO_WM_TAG_VERSION" val="1.0"/>
  <p:tag name="KSO_WM_UNIT_TYPE" val="l_i"/>
  <p:tag name="KSO_WM_UNIT_INDEX" val="1_6"/>
  <p:tag name="KSO_WM_UNIT_ID" val="diagram768_1*l_i*1_6"/>
  <p:tag name="KSO_WM_UNIT_CLEAR" val="1"/>
  <p:tag name="KSO_WM_UNIT_LAYERLEVEL" val="1_1"/>
  <p:tag name="KSO_WM_BEAUTIFY_FLAG" val="#wm#"/>
  <p:tag name="KSO_WM_DIAGRAM_GROUP_CODE" val="l1-1"/>
  <p:tag name="KSO_WM_UNIT_FILL_FORE_SCHEMECOLOR_INDEX" val="10"/>
  <p:tag name="KSO_WM_UNIT_FILL_TYPE" val="1"/>
  <p:tag name="KSO_WM_UNIT_TEXT_FILL_FORE_SCHEMECOLOR_INDEX" val="14"/>
  <p:tag name="KSO_WM_UNIT_TEXT_FILL_TYPE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68"/>
  <p:tag name="KSO_WM_TAG_VERSION" val="1.0"/>
  <p:tag name="KSO_WM_UNIT_TYPE" val="l_i"/>
  <p:tag name="KSO_WM_UNIT_INDEX" val="1_7"/>
  <p:tag name="KSO_WM_UNIT_ID" val="diagram768_1*l_i*1_7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68"/>
  <p:tag name="KSO_WM_TAG_VERSION" val="1.0"/>
  <p:tag name="KSO_WM_UNIT_TYPE" val="l_i"/>
  <p:tag name="KSO_WM_UNIT_INDEX" val="1_3"/>
  <p:tag name="KSO_WM_UNIT_ID" val="diagram768_1*l_i*1_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68"/>
  <p:tag name="KSO_WM_TAG_VERSION" val="1.0"/>
  <p:tag name="KSO_WM_UNIT_TYPE" val="l_i"/>
  <p:tag name="KSO_WM_UNIT_INDEX" val="1_8"/>
  <p:tag name="KSO_WM_UNIT_ID" val="diagram768_1*l_i*1_8"/>
  <p:tag name="KSO_WM_UNIT_CLEAR" val="1"/>
  <p:tag name="KSO_WM_UNIT_LAYERLEVEL" val="1_1"/>
  <p:tag name="KSO_WM_BEAUTIFY_FLAG" val="#wm#"/>
  <p:tag name="KSO_WM_DIAGRAM_GROUP_CODE" val="l1-1"/>
  <p:tag name="KSO_WM_UNIT_FILL_FORE_SCHEMECOLOR_INDEX" val="9"/>
  <p:tag name="KSO_WM_UNIT_FILL_TYPE" val="1"/>
  <p:tag name="KSO_WM_UNIT_TEXT_FILL_FORE_SCHEMECOLOR_INDEX" val="14"/>
  <p:tag name="KSO_WM_UNIT_TEXT_FILL_TYPE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68"/>
  <p:tag name="KSO_WM_TAG_VERSION" val="1.0"/>
  <p:tag name="KSO_WM_UNIT_TYPE" val="l_i"/>
  <p:tag name="KSO_WM_UNIT_INDEX" val="1_9"/>
  <p:tag name="KSO_WM_UNIT_ID" val="diagram768_1*l_i*1_9"/>
  <p:tag name="KSO_WM_UNIT_CLEAR" val="1"/>
  <p:tag name="KSO_WM_UNIT_LAYERLEVEL" val="1_1"/>
  <p:tag name="KSO_WM_BEAUTIFY_FLAG" val="#wm#"/>
  <p:tag name="KSO_WM_DIAGRAM_GROUP_CODE" val="l1-1"/>
  <p:tag name="KSO_WM_UNIT_FILL_FORE_SCHEMECOLOR_INDEX" val="10"/>
  <p:tag name="KSO_WM_UNIT_FILL_TYPE" val="1"/>
  <p:tag name="KSO_WM_UNIT_TEXT_FILL_FORE_SCHEMECOLOR_INDEX" val="14"/>
  <p:tag name="KSO_WM_UNIT_TEXT_FILL_TYPE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68"/>
  <p:tag name="KSO_WM_TAG_VERSION" val="1.0"/>
  <p:tag name="KSO_WM_UNIT_TYPE" val="l_i"/>
  <p:tag name="KSO_WM_UNIT_INDEX" val="1_10"/>
  <p:tag name="KSO_WM_UNIT_ID" val="diagram768_1*l_i*1_10"/>
  <p:tag name="KSO_WM_UNIT_CLEAR" val="1"/>
  <p:tag name="KSO_WM_UNIT_LAYERLEVEL" val="1_1"/>
  <p:tag name="KSO_WM_BEAUTIFY_FLAG" val="#wm#"/>
  <p:tag name="KSO_WM_DIAGRAM_GROUP_CODE" val="l1-1"/>
  <p:tag name="KSO_WM_UNIT_FILL_FORE_SCHEMECOLOR_INDEX" val="10"/>
  <p:tag name="KSO_WM_UNIT_FILL_TYPE" val="1"/>
  <p:tag name="KSO_WM_UNIT_TEXT_FILL_FORE_SCHEMECOLOR_INDEX" val="14"/>
  <p:tag name="KSO_WM_UNIT_TEXT_FILL_TYPE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68"/>
  <p:tag name="KSO_WM_TAG_VERSION" val="1.0"/>
  <p:tag name="KSO_WM_UNIT_TYPE" val="l_i"/>
  <p:tag name="KSO_WM_UNIT_INDEX" val="1_11"/>
  <p:tag name="KSO_WM_UNIT_ID" val="diagram768_1*l_i*1_11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68"/>
  <p:tag name="KSO_WM_TAG_VERSION" val="1.0"/>
  <p:tag name="KSO_WM_UNIT_TYPE" val="l_i"/>
  <p:tag name="KSO_WM_UNIT_INDEX" val="1_12"/>
  <p:tag name="KSO_WM_UNIT_ID" val="diagram768_1*l_i*1_12"/>
  <p:tag name="KSO_WM_UNIT_CLEAR" val="1"/>
  <p:tag name="KSO_WM_UNIT_LAYERLEVEL" val="1_1"/>
  <p:tag name="KSO_WM_BEAUTIFY_FLAG" val="#wm#"/>
  <p:tag name="KSO_WM_DIAGRAM_GROUP_CODE" val="l1-1"/>
  <p:tag name="KSO_WM_UNIT_FILL_FORE_SCHEMECOLOR_INDEX" val="7"/>
  <p:tag name="KSO_WM_UNIT_FILL_TYPE" val="1"/>
  <p:tag name="KSO_WM_UNIT_TEXT_FILL_FORE_SCHEMECOLOR_INDEX" val="14"/>
  <p:tag name="KSO_WM_UNIT_TEXT_FILL_TYPE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68"/>
  <p:tag name="KSO_WM_TAG_VERSION" val="1.0"/>
  <p:tag name="KSO_WM_UNIT_TYPE" val="l_h_a"/>
  <p:tag name="KSO_WM_UNIT_INDEX" val="1_1_1"/>
  <p:tag name="KSO_WM_UNIT_ID" val="diagram768_1*l_h_a*1_1_1"/>
  <p:tag name="KSO_WM_UNIT_CLEAR" val="1"/>
  <p:tag name="KSO_WM_UNIT_LAYERLEVEL" val="1_1_1"/>
  <p:tag name="KSO_WM_UNIT_VALUE" val="8"/>
  <p:tag name="KSO_WM_UNIT_HIGHLIGHT" val="0"/>
  <p:tag name="KSO_WM_UNIT_COMPATIBLE" val="0"/>
  <p:tag name="KSO_WM_BEAUTIFY_FLAG" val="#wm#"/>
  <p:tag name="KSO_WM_DIAGRAM_GROUP_CODE" val="l1-1"/>
  <p:tag name="KSO_WM_UNIT_PRESET_TEXT" val="LOREM"/>
  <p:tag name="KSO_WM_UNIT_TEXT_FILL_FORE_SCHEMECOLOR_INDEX" val="5"/>
  <p:tag name="KSO_WM_UNIT_TEXT_FILL_TYPE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68"/>
  <p:tag name="KSO_WM_TAG_VERSION" val="1.0"/>
  <p:tag name="KSO_WM_UNIT_TYPE" val="l_h_f"/>
  <p:tag name="KSO_WM_UNIT_INDEX" val="1_1_1"/>
  <p:tag name="KSO_WM_UNIT_ID" val="diagram768_1*l_h_f*1_1_1"/>
  <p:tag name="KSO_WM_UNIT_CLEAR" val="1"/>
  <p:tag name="KSO_WM_UNIT_LAYERLEVEL" val="1_1_1"/>
  <p:tag name="KSO_WM_UNIT_VALUE" val="18"/>
  <p:tag name="KSO_WM_UNIT_HIGHLIGHT" val="0"/>
  <p:tag name="KSO_WM_UNIT_COMPATIBLE" val="0"/>
  <p:tag name="KSO_WM_BEAUTIFY_FLAG" val="#wm#"/>
  <p:tag name="KSO_WM_UNIT_PRESET_TEXT_INDEX" val="4"/>
  <p:tag name="KSO_WM_UNIT_PRESET_TEXT_LEN" val="35"/>
  <p:tag name="KSO_WM_DIAGRAM_GROUP_CODE" val="l1-1"/>
  <p:tag name="KSO_WM_UNIT_TEXT_FILL_FORE_SCHEMECOLOR_INDEX" val="13"/>
  <p:tag name="KSO_WM_UNIT_TEXT_FILL_TYPE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68"/>
  <p:tag name="KSO_WM_TAG_VERSION" val="1.0"/>
  <p:tag name="KSO_WM_UNIT_TYPE" val="l_i"/>
  <p:tag name="KSO_WM_UNIT_INDEX" val="1_19"/>
  <p:tag name="KSO_WM_UNIT_ID" val="diagram768_1*l_i*1_19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68"/>
  <p:tag name="KSO_WM_TAG_VERSION" val="1.0"/>
  <p:tag name="KSO_WM_UNIT_TYPE" val="l_h_a"/>
  <p:tag name="KSO_WM_UNIT_INDEX" val="1_2_1"/>
  <p:tag name="KSO_WM_UNIT_ID" val="diagram768_1*l_h_a*1_2_1"/>
  <p:tag name="KSO_WM_UNIT_CLEAR" val="1"/>
  <p:tag name="KSO_WM_UNIT_LAYERLEVEL" val="1_1_1"/>
  <p:tag name="KSO_WM_UNIT_VALUE" val="8"/>
  <p:tag name="KSO_WM_UNIT_HIGHLIGHT" val="0"/>
  <p:tag name="KSO_WM_UNIT_COMPATIBLE" val="0"/>
  <p:tag name="KSO_WM_BEAUTIFY_FLAG" val="#wm#"/>
  <p:tag name="KSO_WM_DIAGRAM_GROUP_CODE" val="l1-1"/>
  <p:tag name="KSO_WM_UNIT_PRESET_TEXT" val="LOREM"/>
  <p:tag name="KSO_WM_UNIT_TEXT_FILL_FORE_SCHEMECOLOR_INDEX" val="6"/>
  <p:tag name="KSO_WM_UNIT_TEXT_FILL_TYPE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68"/>
  <p:tag name="KSO_WM_TAG_VERSION" val="1.0"/>
  <p:tag name="KSO_WM_UNIT_TYPE" val="l_h_f"/>
  <p:tag name="KSO_WM_UNIT_INDEX" val="1_2_1"/>
  <p:tag name="KSO_WM_UNIT_ID" val="diagram768_1*l_h_f*1_2_1"/>
  <p:tag name="KSO_WM_UNIT_CLEAR" val="1"/>
  <p:tag name="KSO_WM_UNIT_LAYERLEVEL" val="1_1_1"/>
  <p:tag name="KSO_WM_UNIT_VALUE" val="18"/>
  <p:tag name="KSO_WM_UNIT_HIGHLIGHT" val="0"/>
  <p:tag name="KSO_WM_UNIT_COMPATIBLE" val="0"/>
  <p:tag name="KSO_WM_BEAUTIFY_FLAG" val="#wm#"/>
  <p:tag name="KSO_WM_UNIT_PRESET_TEXT_INDEX" val="4"/>
  <p:tag name="KSO_WM_UNIT_PRESET_TEXT_LEN" val="35"/>
  <p:tag name="KSO_WM_DIAGRAM_GROUP_CODE" val="l1-1"/>
  <p:tag name="KSO_WM_UNIT_TEXT_FILL_FORE_SCHEMECOLOR_INDEX" val="13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68"/>
  <p:tag name="KSO_WM_TAG_VERSION" val="1.0"/>
  <p:tag name="KSO_WM_UNIT_TYPE" val="l_i"/>
  <p:tag name="KSO_WM_UNIT_INDEX" val="1_4"/>
  <p:tag name="KSO_WM_UNIT_ID" val="diagram768_1*l_i*1_4"/>
  <p:tag name="KSO_WM_UNIT_CLEAR" val="1"/>
  <p:tag name="KSO_WM_UNIT_LAYERLEVEL" val="1_1"/>
  <p:tag name="KSO_WM_BEAUTIFY_FLAG" val="#wm#"/>
  <p:tag name="KSO_WM_DIAGRAM_GROUP_CODE" val="l1-1"/>
  <p:tag name="KSO_WM_UNIT_FILL_FORE_SCHEMECOLOR_INDEX" val="8"/>
  <p:tag name="KSO_WM_UNIT_FILL_TYPE" val="1"/>
  <p:tag name="KSO_WM_UNIT_TEXT_FILL_FORE_SCHEMECOLOR_INDEX" val="14"/>
  <p:tag name="KSO_WM_UNIT_TEXT_FILL_TYPE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68"/>
  <p:tag name="KSO_WM_TAG_VERSION" val="1.0"/>
  <p:tag name="KSO_WM_UNIT_TYPE" val="l_i"/>
  <p:tag name="KSO_WM_UNIT_INDEX" val="1_20"/>
  <p:tag name="KSO_WM_UNIT_ID" val="diagram768_1*l_i*1_20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68"/>
  <p:tag name="KSO_WM_TAG_VERSION" val="1.0"/>
  <p:tag name="KSO_WM_UNIT_TYPE" val="l_h_a"/>
  <p:tag name="KSO_WM_UNIT_INDEX" val="1_3_1"/>
  <p:tag name="KSO_WM_UNIT_ID" val="diagram768_1*l_h_a*1_3_1"/>
  <p:tag name="KSO_WM_UNIT_CLEAR" val="1"/>
  <p:tag name="KSO_WM_UNIT_LAYERLEVEL" val="1_1_1"/>
  <p:tag name="KSO_WM_UNIT_VALUE" val="8"/>
  <p:tag name="KSO_WM_UNIT_HIGHLIGHT" val="0"/>
  <p:tag name="KSO_WM_UNIT_COMPATIBLE" val="0"/>
  <p:tag name="KSO_WM_BEAUTIFY_FLAG" val="#wm#"/>
  <p:tag name="KSO_WM_DIAGRAM_GROUP_CODE" val="l1-1"/>
  <p:tag name="KSO_WM_UNIT_PRESET_TEXT" val="LOREM"/>
  <p:tag name="KSO_WM_UNIT_TEXT_FILL_FORE_SCHEMECOLOR_INDEX" val="7"/>
  <p:tag name="KSO_WM_UNIT_TEXT_FILL_TYPE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68"/>
  <p:tag name="KSO_WM_TAG_VERSION" val="1.0"/>
  <p:tag name="KSO_WM_UNIT_TYPE" val="l_h_f"/>
  <p:tag name="KSO_WM_UNIT_INDEX" val="1_3_1"/>
  <p:tag name="KSO_WM_UNIT_ID" val="diagram768_1*l_h_f*1_3_1"/>
  <p:tag name="KSO_WM_UNIT_CLEAR" val="1"/>
  <p:tag name="KSO_WM_UNIT_LAYERLEVEL" val="1_1_1"/>
  <p:tag name="KSO_WM_UNIT_VALUE" val="18"/>
  <p:tag name="KSO_WM_UNIT_HIGHLIGHT" val="0"/>
  <p:tag name="KSO_WM_UNIT_COMPATIBLE" val="0"/>
  <p:tag name="KSO_WM_BEAUTIFY_FLAG" val="#wm#"/>
  <p:tag name="KSO_WM_UNIT_PRESET_TEXT_INDEX" val="4"/>
  <p:tag name="KSO_WM_UNIT_PRESET_TEXT_LEN" val="35"/>
  <p:tag name="KSO_WM_DIAGRAM_GROUP_CODE" val="l1-1"/>
  <p:tag name="KSO_WM_UNIT_TEXT_FILL_FORE_SCHEMECOLOR_INDEX" val="13"/>
  <p:tag name="KSO_WM_UNIT_TEXT_FILL_TYPE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68"/>
  <p:tag name="KSO_WM_TAG_VERSION" val="1.0"/>
  <p:tag name="KSO_WM_UNIT_TYPE" val="l_i"/>
  <p:tag name="KSO_WM_UNIT_INDEX" val="1_21"/>
  <p:tag name="KSO_WM_UNIT_ID" val="diagram768_1*l_i*1_21"/>
  <p:tag name="KSO_WM_UNIT_CLEAR" val="1"/>
  <p:tag name="KSO_WM_UNIT_LAYERLEVEL" val="1_1"/>
  <p:tag name="KSO_WM_BEAUTIFY_FLAG" val="#wm#"/>
  <p:tag name="KSO_WM_DIAGRAM_GROUP_CODE" val="l1-1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68"/>
  <p:tag name="KSO_WM_TAG_VERSION" val="1.0"/>
  <p:tag name="KSO_WM_UNIT_TYPE" val="l_h_a"/>
  <p:tag name="KSO_WM_UNIT_INDEX" val="1_6_1"/>
  <p:tag name="KSO_WM_UNIT_ID" val="diagram768_1*l_h_a*1_6_1"/>
  <p:tag name="KSO_WM_UNIT_CLEAR" val="1"/>
  <p:tag name="KSO_WM_UNIT_LAYERLEVEL" val="1_1_1"/>
  <p:tag name="KSO_WM_UNIT_VALUE" val="8"/>
  <p:tag name="KSO_WM_UNIT_HIGHLIGHT" val="0"/>
  <p:tag name="KSO_WM_UNIT_COMPATIBLE" val="0"/>
  <p:tag name="KSO_WM_BEAUTIFY_FLAG" val="#wm#"/>
  <p:tag name="KSO_WM_DIAGRAM_GROUP_CODE" val="l1-1"/>
  <p:tag name="KSO_WM_UNIT_PRESET_TEXT" val="LOREM"/>
  <p:tag name="KSO_WM_UNIT_TEXT_FILL_FORE_SCHEMECOLOR_INDEX" val="5"/>
  <p:tag name="KSO_WM_UNIT_TEXT_FILL_TYPE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68"/>
  <p:tag name="KSO_WM_TAG_VERSION" val="1.0"/>
  <p:tag name="KSO_WM_UNIT_TYPE" val="l_h_f"/>
  <p:tag name="KSO_WM_UNIT_INDEX" val="1_6_1"/>
  <p:tag name="KSO_WM_UNIT_ID" val="diagram768_1*l_h_f*1_6_1"/>
  <p:tag name="KSO_WM_UNIT_CLEAR" val="1"/>
  <p:tag name="KSO_WM_UNIT_LAYERLEVEL" val="1_1_1"/>
  <p:tag name="KSO_WM_UNIT_VALUE" val="18"/>
  <p:tag name="KSO_WM_UNIT_HIGHLIGHT" val="0"/>
  <p:tag name="KSO_WM_UNIT_COMPATIBLE" val="0"/>
  <p:tag name="KSO_WM_BEAUTIFY_FLAG" val="#wm#"/>
  <p:tag name="KSO_WM_UNIT_PRESET_TEXT_INDEX" val="4"/>
  <p:tag name="KSO_WM_UNIT_PRESET_TEXT_LEN" val="35"/>
  <p:tag name="KSO_WM_DIAGRAM_GROUP_CODE" val="l1-1"/>
  <p:tag name="KSO_WM_UNIT_TEXT_FILL_FORE_SCHEMECOLOR_INDEX" val="13"/>
  <p:tag name="KSO_WM_UNIT_TEXT_FILL_TYPE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68"/>
  <p:tag name="KSO_WM_TAG_VERSION" val="1.0"/>
  <p:tag name="KSO_WM_UNIT_TYPE" val="l_i"/>
  <p:tag name="KSO_WM_UNIT_INDEX" val="1_22"/>
  <p:tag name="KSO_WM_UNIT_ID" val="diagram768_1*l_i*1_2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68"/>
  <p:tag name="KSO_WM_TAG_VERSION" val="1.0"/>
  <p:tag name="KSO_WM_UNIT_TYPE" val="l_h_a"/>
  <p:tag name="KSO_WM_UNIT_INDEX" val="1_5_1"/>
  <p:tag name="KSO_WM_UNIT_ID" val="diagram768_1*l_h_a*1_5_1"/>
  <p:tag name="KSO_WM_UNIT_CLEAR" val="1"/>
  <p:tag name="KSO_WM_UNIT_LAYERLEVEL" val="1_1_1"/>
  <p:tag name="KSO_WM_UNIT_VALUE" val="8"/>
  <p:tag name="KSO_WM_UNIT_HIGHLIGHT" val="0"/>
  <p:tag name="KSO_WM_UNIT_COMPATIBLE" val="0"/>
  <p:tag name="KSO_WM_BEAUTIFY_FLAG" val="#wm#"/>
  <p:tag name="KSO_WM_DIAGRAM_GROUP_CODE" val="l1-1"/>
  <p:tag name="KSO_WM_UNIT_PRESET_TEXT" val="LOREM"/>
  <p:tag name="KSO_WM_UNIT_TEXT_FILL_FORE_SCHEMECOLOR_INDEX" val="9"/>
  <p:tag name="KSO_WM_UNIT_TEXT_FILL_TYPE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68"/>
  <p:tag name="KSO_WM_TAG_VERSION" val="1.0"/>
  <p:tag name="KSO_WM_UNIT_TYPE" val="l_h_f"/>
  <p:tag name="KSO_WM_UNIT_INDEX" val="1_5_1"/>
  <p:tag name="KSO_WM_UNIT_ID" val="diagram768_1*l_h_f*1_5_1"/>
  <p:tag name="KSO_WM_UNIT_CLEAR" val="1"/>
  <p:tag name="KSO_WM_UNIT_LAYERLEVEL" val="1_1_1"/>
  <p:tag name="KSO_WM_UNIT_VALUE" val="18"/>
  <p:tag name="KSO_WM_UNIT_HIGHLIGHT" val="0"/>
  <p:tag name="KSO_WM_UNIT_COMPATIBLE" val="0"/>
  <p:tag name="KSO_WM_BEAUTIFY_FLAG" val="#wm#"/>
  <p:tag name="KSO_WM_UNIT_PRESET_TEXT_INDEX" val="4"/>
  <p:tag name="KSO_WM_UNIT_PRESET_TEXT_LEN" val="35"/>
  <p:tag name="KSO_WM_DIAGRAM_GROUP_CODE" val="l1-1"/>
  <p:tag name="KSO_WM_UNIT_TEXT_FILL_FORE_SCHEMECOLOR_INDEX" val="13"/>
  <p:tag name="KSO_WM_UNIT_TEXT_FILL_TYPE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68"/>
  <p:tag name="KSO_WM_TAG_VERSION" val="1.0"/>
  <p:tag name="KSO_WM_UNIT_TYPE" val="l_i"/>
  <p:tag name="KSO_WM_UNIT_INDEX" val="1_23"/>
  <p:tag name="KSO_WM_UNIT_ID" val="diagram768_1*l_i*1_23"/>
  <p:tag name="KSO_WM_UNIT_CLEAR" val="1"/>
  <p:tag name="KSO_WM_UNIT_LAYERLEVEL" val="1_1"/>
  <p:tag name="KSO_WM_BEAUTIFY_FLAG" val="#wm#"/>
  <p:tag name="KSO_WM_DIAGRAM_GROUP_CODE" val="l1-1"/>
  <p:tag name="KSO_WM_UNIT_FILL_FORE_SCHEMECOLOR_INDEX" val="9"/>
  <p:tag name="KSO_WM_UNIT_FILL_TYPE" val="1"/>
  <p:tag name="KSO_WM_UNIT_TEXT_FILL_FORE_SCHEMECOLOR_INDEX" val="2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68"/>
  <p:tag name="KSO_WM_TAG_VERSION" val="1.0"/>
  <p:tag name="KSO_WM_UNIT_TYPE" val="l_i"/>
  <p:tag name="KSO_WM_UNIT_INDEX" val="1_5"/>
  <p:tag name="KSO_WM_UNIT_ID" val="diagram768_1*l_i*1_5"/>
  <p:tag name="KSO_WM_UNIT_CLEAR" val="1"/>
  <p:tag name="KSO_WM_UNIT_LAYERLEVEL" val="1_1"/>
  <p:tag name="KSO_WM_BEAUTIFY_FLAG" val="#wm#"/>
  <p:tag name="KSO_WM_DIAGRAM_GROUP_CODE" val="l1-1"/>
  <p:tag name="KSO_WM_UNIT_FILL_FORE_SCHEMECOLOR_INDEX" val="10"/>
  <p:tag name="KSO_WM_UNIT_FILL_TYPE" val="1"/>
  <p:tag name="KSO_WM_UNIT_TEXT_FILL_FORE_SCHEMECOLOR_INDEX" val="14"/>
  <p:tag name="KSO_WM_UNIT_TEXT_FILL_TYPE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68"/>
  <p:tag name="KSO_WM_TAG_VERSION" val="1.0"/>
  <p:tag name="KSO_WM_UNIT_TYPE" val="l_h_a"/>
  <p:tag name="KSO_WM_UNIT_INDEX" val="1_4_1"/>
  <p:tag name="KSO_WM_UNIT_ID" val="diagram768_1*l_h_a*1_4_1"/>
  <p:tag name="KSO_WM_UNIT_CLEAR" val="1"/>
  <p:tag name="KSO_WM_UNIT_LAYERLEVEL" val="1_1_1"/>
  <p:tag name="KSO_WM_UNIT_VALUE" val="8"/>
  <p:tag name="KSO_WM_UNIT_HIGHLIGHT" val="0"/>
  <p:tag name="KSO_WM_UNIT_COMPATIBLE" val="0"/>
  <p:tag name="KSO_WM_BEAUTIFY_FLAG" val="#wm#"/>
  <p:tag name="KSO_WM_DIAGRAM_GROUP_CODE" val="l1-1"/>
  <p:tag name="KSO_WM_UNIT_PRESET_TEXT" val="LOREM"/>
  <p:tag name="KSO_WM_UNIT_TEXT_FILL_FORE_SCHEMECOLOR_INDEX" val="8"/>
  <p:tag name="KSO_WM_UNIT_TEXT_FILL_TYPE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68"/>
  <p:tag name="KSO_WM_TAG_VERSION" val="1.0"/>
  <p:tag name="KSO_WM_UNIT_TYPE" val="l_h_f"/>
  <p:tag name="KSO_WM_UNIT_INDEX" val="1_4_1"/>
  <p:tag name="KSO_WM_UNIT_ID" val="diagram768_1*l_h_f*1_4_1"/>
  <p:tag name="KSO_WM_UNIT_CLEAR" val="1"/>
  <p:tag name="KSO_WM_UNIT_LAYERLEVEL" val="1_1_1"/>
  <p:tag name="KSO_WM_UNIT_VALUE" val="18"/>
  <p:tag name="KSO_WM_UNIT_HIGHLIGHT" val="0"/>
  <p:tag name="KSO_WM_UNIT_COMPATIBLE" val="0"/>
  <p:tag name="KSO_WM_BEAUTIFY_FLAG" val="#wm#"/>
  <p:tag name="KSO_WM_UNIT_PRESET_TEXT_INDEX" val="4"/>
  <p:tag name="KSO_WM_UNIT_PRESET_TEXT_LEN" val="35"/>
  <p:tag name="KSO_WM_DIAGRAM_GROUP_CODE" val="l1-1"/>
  <p:tag name="KSO_WM_UNIT_TEXT_FILL_FORE_SCHEMECOLOR_INDEX" val="13"/>
  <p:tag name="KSO_WM_UNIT_TEXT_FILL_TYPE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68"/>
  <p:tag name="KSO_WM_TAG_VERSION" val="1.0"/>
  <p:tag name="KSO_WM_UNIT_TYPE" val="l_i"/>
  <p:tag name="KSO_WM_UNIT_INDEX" val="1_24"/>
  <p:tag name="KSO_WM_UNIT_ID" val="diagram768_1*l_i*1_24"/>
  <p:tag name="KSO_WM_UNIT_CLEAR" val="1"/>
  <p:tag name="KSO_WM_UNIT_LAYERLEVEL" val="1_1"/>
  <p:tag name="KSO_WM_BEAUTIFY_FLAG" val="#wm#"/>
  <p:tag name="KSO_WM_DIAGRAM_GROUP_CODE" val="l1-1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68"/>
  <p:tag name="KSO_WM_TAG_VERSION" val="1.0"/>
  <p:tag name="KSO_WM_UNIT_TYPE" val="l_i"/>
  <p:tag name="KSO_WM_UNIT_INDEX" val="1_8"/>
  <p:tag name="KSO_WM_UNIT_ID" val="diagram768_1*l_i*1_8"/>
  <p:tag name="KSO_WM_UNIT_CLEAR" val="1"/>
  <p:tag name="KSO_WM_UNIT_LAYERLEVEL" val="1_1"/>
  <p:tag name="KSO_WM_BEAUTIFY_FLAG" val="#wm#"/>
  <p:tag name="KSO_WM_DIAGRAM_GROUP_CODE" val="l1-1"/>
  <p:tag name="KSO_WM_UNIT_FILL_FORE_SCHEMECOLOR_INDEX" val="9"/>
  <p:tag name="KSO_WM_UNIT_FILL_TYPE" val="1"/>
  <p:tag name="KSO_WM_UNIT_TEXT_FILL_FORE_SCHEMECOLOR_INDEX" val="14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68"/>
  <p:tag name="KSO_WM_TAG_VERSION" val="1.0"/>
  <p:tag name="KSO_WM_UNIT_TYPE" val="l_i"/>
  <p:tag name="KSO_WM_UNIT_INDEX" val="1_6"/>
  <p:tag name="KSO_WM_UNIT_ID" val="diagram768_1*l_i*1_6"/>
  <p:tag name="KSO_WM_UNIT_CLEAR" val="1"/>
  <p:tag name="KSO_WM_UNIT_LAYERLEVEL" val="1_1"/>
  <p:tag name="KSO_WM_BEAUTIFY_FLAG" val="#wm#"/>
  <p:tag name="KSO_WM_DIAGRAM_GROUP_CODE" val="l1-1"/>
  <p:tag name="KSO_WM_UNIT_FILL_FORE_SCHEMECOLOR_INDEX" val="10"/>
  <p:tag name="KSO_WM_UNIT_FILL_TYPE" val="1"/>
  <p:tag name="KSO_WM_UNIT_TEXT_FILL_FORE_SCHEMECOLOR_INDEX" val="14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68"/>
  <p:tag name="KSO_WM_TAG_VERSION" val="1.0"/>
  <p:tag name="KSO_WM_UNIT_TYPE" val="l_i"/>
  <p:tag name="KSO_WM_UNIT_INDEX" val="1_7"/>
  <p:tag name="KSO_WM_UNIT_ID" val="diagram768_1*l_i*1_7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68"/>
  <p:tag name="KSO_WM_TAG_VERSION" val="1.0"/>
  <p:tag name="KSO_WM_UNIT_TYPE" val="l_i"/>
  <p:tag name="KSO_WM_UNIT_INDEX" val="1_8"/>
  <p:tag name="KSO_WM_UNIT_ID" val="diagram768_1*l_i*1_8"/>
  <p:tag name="KSO_WM_UNIT_CLEAR" val="1"/>
  <p:tag name="KSO_WM_UNIT_LAYERLEVEL" val="1_1"/>
  <p:tag name="KSO_WM_BEAUTIFY_FLAG" val="#wm#"/>
  <p:tag name="KSO_WM_DIAGRAM_GROUP_CODE" val="l1-1"/>
  <p:tag name="KSO_WM_UNIT_FILL_FORE_SCHEMECOLOR_INDEX" val="9"/>
  <p:tag name="KSO_WM_UNIT_FILL_TYPE" val="1"/>
  <p:tag name="KSO_WM_UNIT_TEXT_FILL_FORE_SCHEMECOLOR_INDEX" val="14"/>
  <p:tag name="KSO_WM_UNIT_TEXT_FILL_TYPE" val="1"/>
</p:tagLst>
</file>

<file path=ppt/theme/theme1.xml><?xml version="1.0" encoding="utf-8"?>
<a:theme xmlns:a="http://schemas.openxmlformats.org/drawingml/2006/main" name="清风素材 https://12sc.taobao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401</Words>
  <Application>Microsoft Office PowerPoint</Application>
  <PresentationFormat>自定义</PresentationFormat>
  <Paragraphs>79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清风素材 https://12sc.taobao.com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12sc.taobao.com</dc:subject>
  <dc:creator>清风素材</dc:creator>
  <cp:keywords>12sc.taobao.com</cp:keywords>
  <dc:description>12sc.taobao.com</dc:description>
  <cp:lastModifiedBy>xbany</cp:lastModifiedBy>
  <cp:revision>26</cp:revision>
  <dcterms:created xsi:type="dcterms:W3CDTF">2015-05-05T08:02:00Z</dcterms:created>
  <dcterms:modified xsi:type="dcterms:W3CDTF">2018-11-30T06:18:14Z</dcterms:modified>
  <cp:category>12sc.taobao.com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2052-10.1.0.7670</vt:lpwstr>
  </property>
</Properties>
</file>