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58" r:id="rId5"/>
    <p:sldId id="259" r:id="rId6"/>
    <p:sldId id="280" r:id="rId7"/>
    <p:sldId id="281" r:id="rId8"/>
    <p:sldId id="276" r:id="rId9"/>
    <p:sldId id="284" r:id="rId10"/>
    <p:sldId id="285" r:id="rId11"/>
    <p:sldId id="279" r:id="rId12"/>
    <p:sldId id="278" r:id="rId13"/>
    <p:sldId id="26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2" y="1692275"/>
            <a:ext cx="10474036" cy="607580"/>
          </a:xfrm>
        </p:spPr>
        <p:txBody>
          <a:bodyPr>
            <a:normAutofit/>
          </a:bodyPr>
          <a:lstStyle/>
          <a:p>
            <a:r>
              <a:rPr lang="en-US" sz="3600" dirty="0">
                <a:latin typeface="Times New Roman" panose="02020603050405020304" pitchFamily="18" charset="0"/>
                <a:cs typeface="Times New Roman" panose="02020603050405020304" pitchFamily="18" charset="0"/>
              </a:rPr>
              <a:t>CSE3150 Front-end Full Stack Development</a:t>
            </a:r>
          </a:p>
        </p:txBody>
      </p:sp>
      <p:sp>
        <p:nvSpPr>
          <p:cNvPr id="3" name="Subtitle 2"/>
          <p:cNvSpPr>
            <a:spLocks noGrp="1"/>
          </p:cNvSpPr>
          <p:nvPr>
            <p:ph type="subTitle" idx="1"/>
          </p:nvPr>
        </p:nvSpPr>
        <p:spPr>
          <a:xfrm>
            <a:off x="1523999" y="3602038"/>
            <a:ext cx="9838765" cy="2299998"/>
          </a:xfrm>
        </p:spPr>
        <p:txBody>
          <a:bodyPr>
            <a:normAutofit/>
          </a:bodyPr>
          <a:lstStyle/>
          <a:p>
            <a:pPr algn="l"/>
            <a:r>
              <a:rPr lang="en-US" sz="4000" b="1" i="1" dirty="0"/>
              <a:t>The team:-</a:t>
            </a:r>
          </a:p>
          <a:p>
            <a:pPr algn="l"/>
            <a:r>
              <a:rPr lang="en-US" sz="2000" b="1" i="1" dirty="0"/>
              <a:t>Roll no:20201CSE0665 Name: KAKARLA MEHRUNNISA</a:t>
            </a:r>
          </a:p>
          <a:p>
            <a:pPr algn="l"/>
            <a:r>
              <a:rPr lang="en-US" sz="2000" b="1" i="1" dirty="0"/>
              <a:t>Roll no:20201CSE0675 Name: LATTHIKA</a:t>
            </a:r>
          </a:p>
          <a:p>
            <a:pPr algn="l"/>
            <a:r>
              <a:rPr lang="en-US" sz="2000" b="1" i="1" dirty="0"/>
              <a:t>Roll no:20201CSE0667 Name SONA</a:t>
            </a:r>
          </a:p>
          <a:p>
            <a:pPr algn="l"/>
            <a:r>
              <a:rPr lang="en-US" sz="2000" b="1" i="1" dirty="0"/>
              <a:t>Roll no:20201CSE0685 Name: PALLAVI</a:t>
            </a:r>
          </a:p>
        </p:txBody>
      </p:sp>
      <p:sp>
        <p:nvSpPr>
          <p:cNvPr id="4" name="Subtitle 2">
            <a:extLst>
              <a:ext uri="{FF2B5EF4-FFF2-40B4-BE49-F238E27FC236}">
                <a16:creationId xmlns:a16="http://schemas.microsoft.com/office/drawing/2014/main" id="{D2AFFEFE-506D-088A-74DF-F806F9DF62B8}"/>
              </a:ext>
            </a:extLst>
          </p:cNvPr>
          <p:cNvSpPr txBox="1">
            <a:spLocks/>
          </p:cNvSpPr>
          <p:nvPr/>
        </p:nvSpPr>
        <p:spPr>
          <a:xfrm>
            <a:off x="1524000" y="350996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b="1" dirty="0"/>
          </a:p>
        </p:txBody>
      </p:sp>
      <p:sp>
        <p:nvSpPr>
          <p:cNvPr id="5" name="Subtitle 2">
            <a:extLst>
              <a:ext uri="{FF2B5EF4-FFF2-40B4-BE49-F238E27FC236}">
                <a16:creationId xmlns:a16="http://schemas.microsoft.com/office/drawing/2014/main" id="{886DF180-ABF7-48F5-273B-E3DAA67D8376}"/>
              </a:ext>
            </a:extLst>
          </p:cNvPr>
          <p:cNvSpPr txBox="1">
            <a:spLocks/>
          </p:cNvSpPr>
          <p:nvPr/>
        </p:nvSpPr>
        <p:spPr>
          <a:xfrm>
            <a:off x="1634836" y="420400"/>
            <a:ext cx="9144000" cy="4662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600" b="1" dirty="0">
                <a:solidFill>
                  <a:schemeClr val="accent1">
                    <a:lumMod val="50000"/>
                  </a:schemeClr>
                </a:solidFill>
              </a:rPr>
              <a:t>Mini Project</a:t>
            </a:r>
          </a:p>
        </p:txBody>
      </p:sp>
      <p:sp>
        <p:nvSpPr>
          <p:cNvPr id="7" name="TextBox 6">
            <a:extLst>
              <a:ext uri="{FF2B5EF4-FFF2-40B4-BE49-F238E27FC236}">
                <a16:creationId xmlns:a16="http://schemas.microsoft.com/office/drawing/2014/main" id="{EC57DCFE-A284-222D-5E92-BB6E80611D59}"/>
              </a:ext>
            </a:extLst>
          </p:cNvPr>
          <p:cNvSpPr txBox="1"/>
          <p:nvPr/>
        </p:nvSpPr>
        <p:spPr>
          <a:xfrm>
            <a:off x="2895600" y="2520188"/>
            <a:ext cx="6096000" cy="769441"/>
          </a:xfrm>
          <a:prstGeom prst="rect">
            <a:avLst/>
          </a:prstGeom>
          <a:noFill/>
        </p:spPr>
        <p:txBody>
          <a:bodyPr wrap="square">
            <a:spAutoFit/>
          </a:bodyPr>
          <a:lstStyle/>
          <a:p>
            <a:pPr algn="ctr"/>
            <a:r>
              <a:rPr lang="en-US" sz="4400" b="1" dirty="0">
                <a:solidFill>
                  <a:srgbClr val="002060"/>
                </a:solidFill>
              </a:rPr>
              <a:t>TITLE-CHAT APP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1AC9-0C4E-C4C0-E2A5-F1937D5A147E}"/>
              </a:ext>
            </a:extLst>
          </p:cNvPr>
          <p:cNvSpPr>
            <a:spLocks noGrp="1"/>
          </p:cNvSpPr>
          <p:nvPr>
            <p:ph type="title"/>
          </p:nvPr>
        </p:nvSpPr>
        <p:spPr>
          <a:xfrm>
            <a:off x="838200" y="365126"/>
            <a:ext cx="10515600" cy="618548"/>
          </a:xfrm>
        </p:spPr>
        <p:txBody>
          <a:bodyPr>
            <a:normAutofit/>
          </a:bodyPr>
          <a:lstStyle/>
          <a:p>
            <a:r>
              <a:rPr lang="en-US" sz="3600" dirty="0"/>
              <a:t>Code</a:t>
            </a:r>
          </a:p>
        </p:txBody>
      </p:sp>
      <p:pic>
        <p:nvPicPr>
          <p:cNvPr id="4" name="Content Placeholder 3">
            <a:extLst>
              <a:ext uri="{FF2B5EF4-FFF2-40B4-BE49-F238E27FC236}">
                <a16:creationId xmlns:a16="http://schemas.microsoft.com/office/drawing/2014/main" id="{C053EC8B-1D94-2F8D-AE0D-67F3B96931B6}"/>
              </a:ext>
            </a:extLst>
          </p:cNvPr>
          <p:cNvPicPr>
            <a:picLocks noGrp="1" noChangeAspect="1"/>
          </p:cNvPicPr>
          <p:nvPr>
            <p:ph idx="1"/>
          </p:nvPr>
        </p:nvPicPr>
        <p:blipFill>
          <a:blip r:embed="rId2"/>
          <a:stretch>
            <a:fillRect/>
          </a:stretch>
        </p:blipFill>
        <p:spPr>
          <a:xfrm>
            <a:off x="300317" y="983674"/>
            <a:ext cx="11591365" cy="5672044"/>
          </a:xfrm>
          <a:prstGeom prst="rect">
            <a:avLst/>
          </a:prstGeom>
        </p:spPr>
      </p:pic>
    </p:spTree>
    <p:extLst>
      <p:ext uri="{BB962C8B-B14F-4D97-AF65-F5344CB8AC3E}">
        <p14:creationId xmlns:p14="http://schemas.microsoft.com/office/powerpoint/2010/main" val="77340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493B-3ECC-2823-0230-74E3E8B58A18}"/>
              </a:ext>
            </a:extLst>
          </p:cNvPr>
          <p:cNvSpPr>
            <a:spLocks noGrp="1"/>
          </p:cNvSpPr>
          <p:nvPr>
            <p:ph type="title"/>
          </p:nvPr>
        </p:nvSpPr>
        <p:spPr>
          <a:xfrm>
            <a:off x="838200" y="365125"/>
            <a:ext cx="10515600" cy="493857"/>
          </a:xfrm>
        </p:spPr>
        <p:txBody>
          <a:bodyPr>
            <a:normAutofit fontScale="90000"/>
          </a:bodyPr>
          <a:lstStyle/>
          <a:p>
            <a:r>
              <a:rPr lang="en-US" sz="3600" dirty="0"/>
              <a:t>Drawbacks of your project</a:t>
            </a:r>
          </a:p>
        </p:txBody>
      </p:sp>
      <p:sp>
        <p:nvSpPr>
          <p:cNvPr id="3" name="Content Placeholder 2">
            <a:extLst>
              <a:ext uri="{FF2B5EF4-FFF2-40B4-BE49-F238E27FC236}">
                <a16:creationId xmlns:a16="http://schemas.microsoft.com/office/drawing/2014/main" id="{2EDAB1D5-B91D-FCA7-13B7-590EF7ADD116}"/>
              </a:ext>
            </a:extLst>
          </p:cNvPr>
          <p:cNvSpPr>
            <a:spLocks noGrp="1"/>
          </p:cNvSpPr>
          <p:nvPr>
            <p:ph idx="1"/>
          </p:nvPr>
        </p:nvSpPr>
        <p:spPr>
          <a:xfrm>
            <a:off x="838200" y="1108364"/>
            <a:ext cx="10515600" cy="5068599"/>
          </a:xfrm>
        </p:spPr>
        <p:txBody>
          <a:bodyPr>
            <a:normAutofit/>
          </a:bodyPr>
          <a:lstStyle/>
          <a:p>
            <a:pPr>
              <a:buFont typeface="Wingdings" panose="05000000000000000000" pitchFamily="2" charset="2"/>
              <a:buChar char="q"/>
            </a:pPr>
            <a:r>
              <a:rPr lang="en-US" sz="2400" i="1" dirty="0"/>
              <a:t>What is not done -&gt;</a:t>
            </a:r>
          </a:p>
          <a:p>
            <a:r>
              <a:rPr lang="en-US" sz="2400" i="1" dirty="0"/>
              <a:t>    Video call option</a:t>
            </a:r>
          </a:p>
          <a:p>
            <a:r>
              <a:rPr lang="en-US" sz="2400" i="1" dirty="0"/>
              <a:t>     voice call</a:t>
            </a:r>
          </a:p>
          <a:p>
            <a:pPr>
              <a:buFont typeface="Wingdings" panose="05000000000000000000" pitchFamily="2" charset="2"/>
              <a:buChar char="q"/>
            </a:pPr>
            <a:r>
              <a:rPr lang="en-US" sz="2400" i="1" dirty="0"/>
              <a:t>What may improve it -&gt;</a:t>
            </a:r>
          </a:p>
          <a:p>
            <a:r>
              <a:rPr lang="en-US" sz="2400" i="1" dirty="0"/>
              <a:t>     adding the above mentioned features can improve the efficiency of app     </a:t>
            </a:r>
          </a:p>
        </p:txBody>
      </p:sp>
    </p:spTree>
    <p:extLst>
      <p:ext uri="{BB962C8B-B14F-4D97-AF65-F5344CB8AC3E}">
        <p14:creationId xmlns:p14="http://schemas.microsoft.com/office/powerpoint/2010/main" val="24492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9A7F-CF89-038A-FAE2-D9DEC3AEE6CA}"/>
              </a:ext>
            </a:extLst>
          </p:cNvPr>
          <p:cNvSpPr>
            <a:spLocks noGrp="1"/>
          </p:cNvSpPr>
          <p:nvPr>
            <p:ph type="title"/>
          </p:nvPr>
        </p:nvSpPr>
        <p:spPr>
          <a:xfrm>
            <a:off x="838200" y="365126"/>
            <a:ext cx="10515600" cy="687820"/>
          </a:xfrm>
        </p:spPr>
        <p:txBody>
          <a:bodyPr>
            <a:normAutofit fontScale="90000"/>
          </a:bodyPr>
          <a:lstStyle/>
          <a:p>
            <a:r>
              <a:rPr lang="en-US" dirty="0"/>
              <a:t>Future work</a:t>
            </a:r>
          </a:p>
        </p:txBody>
      </p:sp>
      <p:sp>
        <p:nvSpPr>
          <p:cNvPr id="3" name="Content Placeholder 2">
            <a:extLst>
              <a:ext uri="{FF2B5EF4-FFF2-40B4-BE49-F238E27FC236}">
                <a16:creationId xmlns:a16="http://schemas.microsoft.com/office/drawing/2014/main" id="{0BAB07A9-DB30-A4E5-FCDF-8799907B5029}"/>
              </a:ext>
            </a:extLst>
          </p:cNvPr>
          <p:cNvSpPr>
            <a:spLocks noGrp="1"/>
          </p:cNvSpPr>
          <p:nvPr>
            <p:ph idx="1"/>
          </p:nvPr>
        </p:nvSpPr>
        <p:spPr>
          <a:xfrm>
            <a:off x="588818" y="1137805"/>
            <a:ext cx="10515600" cy="4351338"/>
          </a:xfrm>
        </p:spPr>
        <p:txBody>
          <a:bodyPr>
            <a:normAutofit/>
          </a:bodyPr>
          <a:lstStyle/>
          <a:p>
            <a:pPr algn="l">
              <a:buFont typeface="Wingdings" panose="05000000000000000000" pitchFamily="2" charset="2"/>
              <a:buChar char="q"/>
            </a:pPr>
            <a:r>
              <a:rPr lang="en-US" sz="2400" i="1" dirty="0"/>
              <a:t>sound notifications</a:t>
            </a:r>
          </a:p>
          <a:p>
            <a:pPr algn="l">
              <a:buFont typeface="Wingdings" panose="05000000000000000000" pitchFamily="2" charset="2"/>
              <a:buChar char="q"/>
            </a:pPr>
            <a:r>
              <a:rPr lang="en-US" sz="2400" i="1" dirty="0"/>
              <a:t>share file</a:t>
            </a:r>
          </a:p>
          <a:p>
            <a:pPr algn="l">
              <a:buFont typeface="Wingdings" panose="05000000000000000000" pitchFamily="2" charset="2"/>
              <a:buChar char="q"/>
            </a:pPr>
            <a:r>
              <a:rPr lang="en-US" sz="2400" i="1" dirty="0"/>
              <a:t>voice msg</a:t>
            </a:r>
          </a:p>
          <a:p>
            <a:pPr algn="l">
              <a:buFont typeface="Wingdings" panose="05000000000000000000" pitchFamily="2" charset="2"/>
              <a:buChar char="q"/>
            </a:pPr>
            <a:r>
              <a:rPr lang="en-US" sz="2400" i="1" dirty="0"/>
              <a:t>Video call</a:t>
            </a:r>
          </a:p>
        </p:txBody>
      </p:sp>
    </p:spTree>
    <p:extLst>
      <p:ext uri="{BB962C8B-B14F-4D97-AF65-F5344CB8AC3E}">
        <p14:creationId xmlns:p14="http://schemas.microsoft.com/office/powerpoint/2010/main" val="293818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2922"/>
            <a:ext cx="10515600" cy="476250"/>
          </a:xfrm>
        </p:spPr>
        <p:txBody>
          <a:bodyPr>
            <a:noAutofit/>
          </a:bodyPr>
          <a:lstStyle/>
          <a:p>
            <a:r>
              <a:rPr lang="en-US" b="1" dirty="0"/>
              <a:t>What you learned new</a:t>
            </a:r>
          </a:p>
        </p:txBody>
      </p:sp>
      <p:sp>
        <p:nvSpPr>
          <p:cNvPr id="3" name="Content Placeholder 2"/>
          <p:cNvSpPr>
            <a:spLocks noGrp="1"/>
          </p:cNvSpPr>
          <p:nvPr>
            <p:ph idx="1"/>
          </p:nvPr>
        </p:nvSpPr>
        <p:spPr>
          <a:xfrm>
            <a:off x="838200" y="1363858"/>
            <a:ext cx="10515600" cy="4750464"/>
          </a:xfrm>
        </p:spPr>
        <p:txBody>
          <a:bodyPr>
            <a:normAutofit/>
          </a:bodyPr>
          <a:lstStyle/>
          <a:p>
            <a:pPr algn="just">
              <a:buFont typeface="Wingdings" panose="05000000000000000000" pitchFamily="2" charset="2"/>
              <a:buChar char="q"/>
            </a:pPr>
            <a:r>
              <a:rPr lang="en-US" b="0" i="0" dirty="0">
                <a:solidFill>
                  <a:srgbClr val="0F0F0F"/>
                </a:solidFill>
                <a:effectLst/>
                <a:latin typeface="Roboto" panose="02000000000000000000" pitchFamily="2" charset="0"/>
              </a:rPr>
              <a:t>Sockets</a:t>
            </a:r>
            <a:endParaRPr lang="en-US" dirty="0">
              <a:solidFill>
                <a:srgbClr val="0F0F0F"/>
              </a:solidFill>
              <a:latin typeface="Roboto" panose="02000000000000000000" pitchFamily="2" charset="0"/>
            </a:endParaRPr>
          </a:p>
          <a:p>
            <a:pPr algn="just">
              <a:buFont typeface="Wingdings" panose="05000000000000000000" pitchFamily="2" charset="2"/>
              <a:buChar char="q"/>
            </a:pPr>
            <a:r>
              <a:rPr lang="en-US" b="0" i="0" dirty="0">
                <a:solidFill>
                  <a:srgbClr val="0F0F0F"/>
                </a:solidFill>
                <a:effectLst/>
                <a:latin typeface="Roboto" panose="02000000000000000000" pitchFamily="2" charset="0"/>
              </a:rPr>
              <a:t> Rest APIs</a:t>
            </a:r>
          </a:p>
          <a:p>
            <a:pPr algn="just">
              <a:buFont typeface="Wingdings" panose="05000000000000000000" pitchFamily="2" charset="2"/>
              <a:buChar char="q"/>
            </a:pPr>
            <a:r>
              <a:rPr lang="en-US" b="0" i="0" dirty="0">
                <a:solidFill>
                  <a:srgbClr val="0F0F0F"/>
                </a:solidFill>
                <a:effectLst/>
                <a:latin typeface="Roboto" panose="02000000000000000000" pitchFamily="2" charset="0"/>
              </a:rPr>
              <a:t> Sending Images</a:t>
            </a:r>
          </a:p>
          <a:p>
            <a:pPr algn="just">
              <a:buFont typeface="Wingdings" panose="05000000000000000000" pitchFamily="2" charset="2"/>
              <a:buChar char="q"/>
            </a:pPr>
            <a:r>
              <a:rPr lang="en-US" b="0" i="0" dirty="0">
                <a:solidFill>
                  <a:srgbClr val="0F0F0F"/>
                </a:solidFill>
                <a:effectLst/>
                <a:latin typeface="Roboto" panose="02000000000000000000" pitchFamily="2" charset="0"/>
              </a:rPr>
              <a:t> React Hooks</a:t>
            </a:r>
          </a:p>
          <a:p>
            <a:pPr algn="just">
              <a:buFont typeface="Wingdings" panose="05000000000000000000" pitchFamily="2" charset="2"/>
              <a:buChar char="q"/>
            </a:pPr>
            <a:r>
              <a:rPr lang="en-US" b="0" i="0" dirty="0">
                <a:solidFill>
                  <a:srgbClr val="0F0F0F"/>
                </a:solidFill>
                <a:effectLst/>
                <a:latin typeface="Roboto" panose="02000000000000000000" pitchFamily="2" charset="0"/>
              </a:rPr>
              <a:t> Props and CSS</a:t>
            </a:r>
          </a:p>
          <a:p>
            <a:pPr algn="just">
              <a:buFont typeface="Wingdings" panose="05000000000000000000" pitchFamily="2" charset="2"/>
              <a:buChar char="q"/>
            </a:pPr>
            <a:r>
              <a:rPr lang="en-IN" b="0" i="0" dirty="0">
                <a:solidFill>
                  <a:srgbClr val="0F0F0F"/>
                </a:solidFill>
                <a:effectLst/>
                <a:latin typeface="Roboto" panose="02000000000000000000" pitchFamily="2" charset="0"/>
              </a:rPr>
              <a:t>JavaScript</a:t>
            </a:r>
            <a:endParaRPr lang="en-US" i="1" dirty="0">
              <a:solidFill>
                <a:schemeClr val="bg1">
                  <a:lumMod val="6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4865"/>
          </a:xfrm>
        </p:spPr>
        <p:txBody>
          <a:bodyPr>
            <a:normAutofit/>
          </a:bodyPr>
          <a:lstStyle/>
          <a:p>
            <a:r>
              <a:rPr lang="en-US" sz="3600" b="1" dirty="0">
                <a:sym typeface="+mn-ea"/>
              </a:rPr>
              <a:t>Conclusion</a:t>
            </a:r>
            <a:endParaRPr lang="en-US" sz="3600" b="1" dirty="0"/>
          </a:p>
        </p:txBody>
      </p:sp>
      <p:sp>
        <p:nvSpPr>
          <p:cNvPr id="3" name="Content Placeholder 2"/>
          <p:cNvSpPr>
            <a:spLocks noGrp="1"/>
          </p:cNvSpPr>
          <p:nvPr>
            <p:ph idx="1"/>
          </p:nvPr>
        </p:nvSpPr>
        <p:spPr>
          <a:xfrm>
            <a:off x="838200" y="1189990"/>
            <a:ext cx="10515600" cy="4755198"/>
          </a:xfrm>
        </p:spPr>
        <p:txBody>
          <a:bodyPr>
            <a:normAutofit/>
          </a:bodyPr>
          <a:lstStyle/>
          <a:p>
            <a:pPr marL="0" indent="0" algn="just">
              <a:buNone/>
            </a:pPr>
            <a:r>
              <a:rPr lang="en-US" b="1" i="1" dirty="0">
                <a:solidFill>
                  <a:srgbClr val="C00000"/>
                </a:solidFill>
              </a:rPr>
              <a:t>An Chat App</a:t>
            </a:r>
          </a:p>
          <a:p>
            <a:pPr algn="just">
              <a:buFont typeface="Wingdings" panose="05000000000000000000" pitchFamily="2" charset="2"/>
              <a:buChar char="q"/>
            </a:pPr>
            <a:r>
              <a:rPr lang="en-US" sz="2400" i="1" dirty="0"/>
              <a:t>Where we can add any number of people we need </a:t>
            </a:r>
          </a:p>
          <a:p>
            <a:pPr algn="just">
              <a:buFont typeface="Wingdings" panose="05000000000000000000" pitchFamily="2" charset="2"/>
              <a:buChar char="q"/>
            </a:pPr>
            <a:r>
              <a:rPr lang="en-US" sz="2400" i="1" dirty="0"/>
              <a:t>We can add,edit and remove the number of people in the app</a:t>
            </a:r>
          </a:p>
          <a:p>
            <a:pPr algn="just">
              <a:buFont typeface="Wingdings" panose="05000000000000000000" pitchFamily="2" charset="2"/>
              <a:buChar char="q"/>
            </a:pPr>
            <a:r>
              <a:rPr lang="en-US" sz="2400" i="1" dirty="0"/>
              <a:t>Can share images</a:t>
            </a:r>
          </a:p>
          <a:p>
            <a:pPr algn="just">
              <a:buFont typeface="Wingdings" panose="05000000000000000000" pitchFamily="2" charset="2"/>
              <a:buChar char="q"/>
            </a:pPr>
            <a:r>
              <a:rPr lang="en-US" sz="2400" i="1" dirty="0"/>
              <a:t>Create multiple rooms to chat privately or with only certained number of people</a:t>
            </a:r>
          </a:p>
          <a:p>
            <a:pPr algn="just">
              <a:buFont typeface="Wingdings" panose="05000000000000000000" pitchFamily="2" charset="2"/>
              <a:buChar char="q"/>
            </a:pPr>
            <a:r>
              <a:rPr lang="en-US" sz="2400" i="1" dirty="0"/>
              <a:t>Sound notification</a:t>
            </a:r>
          </a:p>
          <a:p>
            <a:pPr marL="0" indent="0" algn="just">
              <a:buNone/>
            </a:pPr>
            <a:endParaRPr lang="en-US" sz="2000" i="1" dirty="0">
              <a:solidFill>
                <a:schemeClr val="bg1">
                  <a:lumMod val="65000"/>
                </a:schemeClr>
              </a:solidFill>
            </a:endParaRPr>
          </a:p>
          <a:p>
            <a:pPr marL="0" indent="0" algn="just">
              <a:buNone/>
            </a:pPr>
            <a:endParaRPr lang="en-US" sz="2000" i="1" dirty="0">
              <a:solidFill>
                <a:schemeClr val="bg1">
                  <a:lumMod val="65000"/>
                </a:schemeClr>
              </a:solidFill>
            </a:endParaRPr>
          </a:p>
          <a:p>
            <a:pPr marL="0" indent="0" algn="just">
              <a:buNone/>
            </a:pPr>
            <a:endParaRPr lang="en-US" sz="2000" i="1" dirty="0">
              <a:solidFill>
                <a:schemeClr val="bg1">
                  <a:lumMod val="65000"/>
                </a:schemeClr>
              </a:solidFill>
            </a:endParaRPr>
          </a:p>
          <a:p>
            <a:pPr marL="0" indent="0" algn="just">
              <a:buNone/>
            </a:pPr>
            <a:r>
              <a:rPr lang="en-US" sz="2000" i="1" dirty="0">
                <a:solidFill>
                  <a:schemeClr val="bg1">
                    <a:lumMod val="65000"/>
                  </a:schemeClr>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485"/>
          </a:xfrm>
        </p:spPr>
        <p:txBody>
          <a:bodyPr>
            <a:normAutofit/>
          </a:bodyPr>
          <a:lstStyle/>
          <a:p>
            <a:r>
              <a:rPr lang="en-US" dirty="0">
                <a:sym typeface="+mn-ea"/>
              </a:rPr>
              <a:t>Abstract</a:t>
            </a:r>
          </a:p>
        </p:txBody>
      </p:sp>
      <p:sp>
        <p:nvSpPr>
          <p:cNvPr id="3" name="Content Placeholder 2"/>
          <p:cNvSpPr>
            <a:spLocks noGrp="1"/>
          </p:cNvSpPr>
          <p:nvPr>
            <p:ph idx="1"/>
          </p:nvPr>
        </p:nvSpPr>
        <p:spPr>
          <a:xfrm>
            <a:off x="838200" y="1197610"/>
            <a:ext cx="10870565" cy="4979670"/>
          </a:xfrm>
        </p:spPr>
        <p:txBody>
          <a:bodyPr>
            <a:normAutofit/>
          </a:bodyPr>
          <a:lstStyle/>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This breaks down everything you need to know to create a React Chat App. </a:t>
            </a:r>
          </a:p>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With online statuses</a:t>
            </a:r>
          </a:p>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great design and functionality</a:t>
            </a:r>
          </a:p>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icons telling you who read the message</a:t>
            </a:r>
          </a:p>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image support</a:t>
            </a:r>
          </a:p>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sound notifications</a:t>
            </a:r>
          </a:p>
          <a:p>
            <a:pPr algn="just">
              <a:buFont typeface="Wingdings" panose="05000000000000000000" pitchFamily="2" charset="2"/>
              <a:buChar char="Ø"/>
            </a:pPr>
            <a:r>
              <a:rPr lang="en-US" sz="2400" b="0" i="0" dirty="0">
                <a:solidFill>
                  <a:srgbClr val="0F0F0F"/>
                </a:solidFill>
                <a:effectLst/>
                <a:latin typeface="Roboto" panose="02000000000000000000" pitchFamily="2" charset="0"/>
              </a:rPr>
              <a:t>the ability to create multiple rooms and much more,</a:t>
            </a:r>
            <a:endParaRPr lang="en-US" sz="2400" i="1" dirty="0">
              <a:solidFill>
                <a:schemeClr val="bg1">
                  <a:lumMod val="6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5605"/>
          </a:xfrm>
        </p:spPr>
        <p:txBody>
          <a:bodyPr>
            <a:noAutofit/>
          </a:bodyPr>
          <a:lstStyle/>
          <a:p>
            <a:r>
              <a:rPr lang="en-US" sz="4000" dirty="0">
                <a:sym typeface="+mn-ea"/>
              </a:rPr>
              <a:t>Design components in the front end </a:t>
            </a:r>
          </a:p>
        </p:txBody>
      </p:sp>
      <p:sp>
        <p:nvSpPr>
          <p:cNvPr id="3" name="Content Placeholder 2"/>
          <p:cNvSpPr>
            <a:spLocks noGrp="1"/>
          </p:cNvSpPr>
          <p:nvPr>
            <p:ph idx="1"/>
          </p:nvPr>
        </p:nvSpPr>
        <p:spPr>
          <a:xfrm>
            <a:off x="838200" y="941070"/>
            <a:ext cx="10653395" cy="5236210"/>
          </a:xfrm>
        </p:spPr>
        <p:txBody>
          <a:bodyPr>
            <a:normAutofit/>
          </a:bodyPr>
          <a:lstStyle/>
          <a:p>
            <a:endParaRPr lang="en-US" sz="2900" b="0" i="0" dirty="0">
              <a:solidFill>
                <a:srgbClr val="0F0F0F"/>
              </a:solidFill>
              <a:effectLst/>
              <a:latin typeface="Roboto" panose="02000000000000000000" pitchFamily="2" charset="0"/>
            </a:endParaRPr>
          </a:p>
          <a:p>
            <a:pPr>
              <a:buFont typeface="Wingdings" panose="05000000000000000000" pitchFamily="2" charset="2"/>
              <a:buChar char="q"/>
            </a:pPr>
            <a:r>
              <a:rPr lang="en-US" sz="2100" b="0" i="0" dirty="0">
                <a:solidFill>
                  <a:srgbClr val="0F0F0F"/>
                </a:solidFill>
                <a:effectLst/>
                <a:latin typeface="Roboto" panose="02000000000000000000" pitchFamily="2" charset="0"/>
              </a:rPr>
              <a:t>we start off with a login screen where you can enter your username and password you have to use the credentials that were given to you by the chat admin once you log in you'll be greeted with this great looking chat application</a:t>
            </a:r>
          </a:p>
          <a:p>
            <a:pPr>
              <a:buFont typeface="Wingdings" panose="05000000000000000000" pitchFamily="2" charset="2"/>
              <a:buChar char="q"/>
            </a:pPr>
            <a:r>
              <a:rPr lang="en-US" sz="2100" b="0" dirty="0">
                <a:effectLst/>
                <a:latin typeface="Roboto" panose="02000000000000000000" pitchFamily="2" charset="0"/>
              </a:rPr>
              <a:t>In the left side you can see all the chat rooms that the currently logged in </a:t>
            </a:r>
          </a:p>
          <a:p>
            <a:pPr>
              <a:buFont typeface="Wingdings" panose="05000000000000000000" pitchFamily="2" charset="2"/>
              <a:buChar char="q"/>
            </a:pPr>
            <a:r>
              <a:rPr lang="en-US" sz="2100" dirty="0">
                <a:latin typeface="Roboto" panose="02000000000000000000" pitchFamily="2" charset="0"/>
              </a:rPr>
              <a:t>I</a:t>
            </a:r>
            <a:r>
              <a:rPr lang="en-US" sz="2100" b="0" dirty="0">
                <a:effectLst/>
                <a:latin typeface="Roboto" panose="02000000000000000000" pitchFamily="2" charset="0"/>
              </a:rPr>
              <a:t>mmediately on the right side you have a list of all the people available in the chat  room</a:t>
            </a:r>
          </a:p>
          <a:p>
            <a:pPr>
              <a:buFont typeface="Wingdings" panose="05000000000000000000" pitchFamily="2" charset="2"/>
              <a:buChar char="q"/>
            </a:pPr>
            <a:r>
              <a:rPr lang="en-US" sz="2100" dirty="0">
                <a:latin typeface="Roboto" panose="02000000000000000000" pitchFamily="2" charset="0"/>
              </a:rPr>
              <a:t>I</a:t>
            </a:r>
            <a:r>
              <a:rPr lang="en-US" sz="2100" b="0" dirty="0">
                <a:effectLst/>
                <a:latin typeface="Roboto" panose="02000000000000000000" pitchFamily="2" charset="0"/>
              </a:rPr>
              <a:t>f we logged in as the admin it even allows us to add new people into the chat app</a:t>
            </a:r>
          </a:p>
          <a:p>
            <a:pPr>
              <a:buFont typeface="Wingdings" panose="05000000000000000000" pitchFamily="2" charset="2"/>
              <a:buChar char="q"/>
            </a:pPr>
            <a:r>
              <a:rPr lang="en-US" sz="2100" dirty="0">
                <a:solidFill>
                  <a:srgbClr val="0F0F0F"/>
                </a:solidFill>
                <a:latin typeface="Roboto" panose="02000000000000000000" pitchFamily="2" charset="0"/>
              </a:rPr>
              <a:t>T</a:t>
            </a:r>
            <a:r>
              <a:rPr lang="en-US" sz="2100" b="0" i="0" dirty="0">
                <a:solidFill>
                  <a:srgbClr val="0F0F0F"/>
                </a:solidFill>
                <a:effectLst/>
                <a:latin typeface="Roboto" panose="02000000000000000000" pitchFamily="2" charset="0"/>
              </a:rPr>
              <a:t>here's even a sound notification that notifies you when there's a new message</a:t>
            </a:r>
          </a:p>
          <a:p>
            <a:pPr>
              <a:buFont typeface="Wingdings" panose="05000000000000000000" pitchFamily="2" charset="2"/>
              <a:buChar char="q"/>
            </a:pPr>
            <a:r>
              <a:rPr lang="en-US" sz="2100" dirty="0">
                <a:latin typeface="Roboto" panose="02000000000000000000" pitchFamily="2" charset="0"/>
              </a:rPr>
              <a:t>Y</a:t>
            </a:r>
            <a:r>
              <a:rPr lang="en-US" sz="2100" b="0" dirty="0">
                <a:effectLst/>
                <a:latin typeface="Roboto" panose="02000000000000000000" pitchFamily="2" charset="0"/>
              </a:rPr>
              <a:t>ou can get a person ,you can edit the person or delete them and you can also create new people that are going to join your chat all using the server rest </a:t>
            </a:r>
            <a:r>
              <a:rPr lang="en-US" sz="2100" b="0" dirty="0" err="1">
                <a:effectLst/>
                <a:latin typeface="Roboto" panose="02000000000000000000" pitchFamily="2" charset="0"/>
              </a:rPr>
              <a:t>api</a:t>
            </a:r>
            <a:r>
              <a:rPr lang="en-US" sz="2100" b="0" dirty="0">
                <a:effectLst/>
                <a:latin typeface="Roboto" panose="02000000000000000000" pitchFamily="2" charset="0"/>
              </a:rPr>
              <a:t>.</a:t>
            </a:r>
          </a:p>
          <a:p>
            <a:pPr marL="0" indent="0">
              <a:buNone/>
            </a:pPr>
            <a:endParaRPr lang="en-US" sz="2000" i="1"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545"/>
          </a:xfrm>
        </p:spPr>
        <p:txBody>
          <a:bodyPr>
            <a:normAutofit fontScale="90000"/>
          </a:bodyPr>
          <a:lstStyle/>
          <a:p>
            <a:r>
              <a:rPr lang="en-US" dirty="0"/>
              <a:t>Tools used</a:t>
            </a:r>
          </a:p>
        </p:txBody>
      </p:sp>
      <p:sp>
        <p:nvSpPr>
          <p:cNvPr id="3" name="Content Placeholder 2"/>
          <p:cNvSpPr>
            <a:spLocks noGrp="1"/>
          </p:cNvSpPr>
          <p:nvPr>
            <p:ph idx="1"/>
          </p:nvPr>
        </p:nvSpPr>
        <p:spPr>
          <a:xfrm>
            <a:off x="838200" y="1146175"/>
            <a:ext cx="10840085" cy="5031105"/>
          </a:xfrm>
        </p:spPr>
        <p:txBody>
          <a:bodyPr>
            <a:noAutofit/>
          </a:bodyPr>
          <a:lstStyle/>
          <a:p>
            <a:pPr>
              <a:buFont typeface="Wingdings" panose="05000000000000000000" pitchFamily="2" charset="2"/>
              <a:buChar char="q"/>
            </a:pPr>
            <a:r>
              <a:rPr lang="en-US" sz="2400" dirty="0">
                <a:solidFill>
                  <a:srgbClr val="0F0F0F"/>
                </a:solidFill>
                <a:latin typeface="Roboto" panose="02000000000000000000" pitchFamily="2" charset="0"/>
              </a:rPr>
              <a:t>A</a:t>
            </a:r>
            <a:r>
              <a:rPr lang="en-US" sz="2400" b="0" i="0" dirty="0">
                <a:solidFill>
                  <a:srgbClr val="0F0F0F"/>
                </a:solidFill>
                <a:effectLst/>
                <a:latin typeface="Roboto" panose="02000000000000000000" pitchFamily="2" charset="0"/>
              </a:rPr>
              <a:t>ll of the great features of this application are made possible by chat engine chat</a:t>
            </a:r>
            <a:endParaRPr lang="en-US" sz="2400" i="1" dirty="0">
              <a:solidFill>
                <a:schemeClr val="bg1">
                  <a:lumMod val="65000"/>
                </a:schemeClr>
              </a:solidFill>
            </a:endParaRPr>
          </a:p>
          <a:p>
            <a:pPr>
              <a:buFont typeface="Wingdings" panose="05000000000000000000" pitchFamily="2" charset="2"/>
              <a:buChar char="q"/>
            </a:pPr>
            <a:r>
              <a:rPr lang="en-US" sz="2400" dirty="0">
                <a:solidFill>
                  <a:srgbClr val="0F0F0F"/>
                </a:solidFill>
                <a:latin typeface="Roboto" panose="02000000000000000000" pitchFamily="2" charset="0"/>
              </a:rPr>
              <a:t>E</a:t>
            </a:r>
            <a:r>
              <a:rPr lang="en-US" sz="2400" b="0" i="0" dirty="0">
                <a:solidFill>
                  <a:srgbClr val="0F0F0F"/>
                </a:solidFill>
                <a:effectLst/>
                <a:latin typeface="Roboto" panose="02000000000000000000" pitchFamily="2" charset="0"/>
              </a:rPr>
              <a:t>ngine uses sockets behind the scenes and it allows you to create a simple chat </a:t>
            </a:r>
          </a:p>
          <a:p>
            <a:pPr>
              <a:buFont typeface="Wingdings" panose="05000000000000000000" pitchFamily="2" charset="2"/>
              <a:buChar char="q"/>
            </a:pPr>
            <a:r>
              <a:rPr lang="en-US" sz="2400" b="0" i="0" dirty="0">
                <a:solidFill>
                  <a:srgbClr val="0F0F0F"/>
                </a:solidFill>
                <a:effectLst/>
                <a:latin typeface="Roboto" panose="02000000000000000000" pitchFamily="2" charset="0"/>
              </a:rPr>
              <a:t>We are using visual studio code for coding</a:t>
            </a:r>
          </a:p>
          <a:p>
            <a:pPr>
              <a:buFont typeface="Wingdings" panose="05000000000000000000" pitchFamily="2" charset="2"/>
              <a:buChar char="q"/>
            </a:pPr>
            <a:r>
              <a:rPr lang="en-US" sz="2400" dirty="0">
                <a:solidFill>
                  <a:srgbClr val="0F0F0F"/>
                </a:solidFill>
                <a:latin typeface="Roboto" panose="02000000000000000000" pitchFamily="2" charset="0"/>
              </a:rPr>
              <a:t>N</a:t>
            </a:r>
            <a:r>
              <a:rPr lang="en-US" sz="2400" b="0" i="0" dirty="0">
                <a:solidFill>
                  <a:srgbClr val="0F0F0F"/>
                </a:solidFill>
                <a:effectLst/>
                <a:latin typeface="Roboto" panose="02000000000000000000" pitchFamily="2" charset="0"/>
              </a:rPr>
              <a:t>etlify to deploy Chat app</a:t>
            </a:r>
          </a:p>
          <a:p>
            <a:pPr marL="0" indent="0">
              <a:buNone/>
            </a:pPr>
            <a:r>
              <a:rPr lang="en-US" sz="2000" i="1" dirty="0">
                <a:solidFill>
                  <a:schemeClr val="bg1">
                    <a:lumMod val="65000"/>
                  </a:schemeClr>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9415"/>
          </a:xfrm>
        </p:spPr>
        <p:txBody>
          <a:bodyPr>
            <a:normAutofit fontScale="90000"/>
          </a:bodyPr>
          <a:lstStyle/>
          <a:p>
            <a:r>
              <a:rPr lang="en-US" sz="4000" b="1" dirty="0"/>
              <a:t>Outcome</a:t>
            </a:r>
          </a:p>
        </p:txBody>
      </p:sp>
      <p:pic>
        <p:nvPicPr>
          <p:cNvPr id="9" name="Content Placeholder 8">
            <a:extLst>
              <a:ext uri="{FF2B5EF4-FFF2-40B4-BE49-F238E27FC236}">
                <a16:creationId xmlns:a16="http://schemas.microsoft.com/office/drawing/2014/main" id="{1ADC2FC4-C0F8-A958-273D-64FBB55E682A}"/>
              </a:ext>
            </a:extLst>
          </p:cNvPr>
          <p:cNvPicPr>
            <a:picLocks noGrp="1" noChangeAspect="1"/>
          </p:cNvPicPr>
          <p:nvPr>
            <p:ph idx="1"/>
          </p:nvPr>
        </p:nvPicPr>
        <p:blipFill>
          <a:blip r:embed="rId2"/>
          <a:stretch>
            <a:fillRect/>
          </a:stretch>
        </p:blipFill>
        <p:spPr>
          <a:xfrm>
            <a:off x="1361898" y="1080452"/>
            <a:ext cx="9468203" cy="541242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9415"/>
          </a:xfrm>
        </p:spPr>
        <p:txBody>
          <a:bodyPr>
            <a:normAutofit fontScale="90000"/>
          </a:bodyPr>
          <a:lstStyle/>
          <a:p>
            <a:r>
              <a:rPr lang="en-US" sz="4000" b="1" dirty="0"/>
              <a:t>Outcome</a:t>
            </a:r>
          </a:p>
        </p:txBody>
      </p:sp>
      <p:sp>
        <p:nvSpPr>
          <p:cNvPr id="3" name="Content Placeholder 2"/>
          <p:cNvSpPr>
            <a:spLocks noGrp="1"/>
          </p:cNvSpPr>
          <p:nvPr>
            <p:ph idx="1"/>
          </p:nvPr>
        </p:nvSpPr>
        <p:spPr>
          <a:xfrm>
            <a:off x="838200" y="961390"/>
            <a:ext cx="10778490" cy="5215890"/>
          </a:xfrm>
        </p:spPr>
        <p:txBody>
          <a:bodyPr>
            <a:normAutofit fontScale="95000"/>
          </a:bodyPr>
          <a:lstStyle/>
          <a:p>
            <a:pPr marL="0" indent="0" algn="just">
              <a:buNone/>
            </a:pPr>
            <a:endParaRPr lang="en-US" sz="2400" i="1" dirty="0">
              <a:solidFill>
                <a:schemeClr val="bg1">
                  <a:lumMod val="65000"/>
                </a:schemeClr>
              </a:solidFill>
            </a:endParaRPr>
          </a:p>
          <a:p>
            <a:pPr algn="just"/>
            <a:endParaRPr lang="en-US" sz="2400" i="1" dirty="0">
              <a:solidFill>
                <a:schemeClr val="bg1">
                  <a:lumMod val="65000"/>
                </a:schemeClr>
              </a:solidFill>
            </a:endParaRPr>
          </a:p>
        </p:txBody>
      </p:sp>
      <p:pic>
        <p:nvPicPr>
          <p:cNvPr id="7" name="Picture 6">
            <a:extLst>
              <a:ext uri="{FF2B5EF4-FFF2-40B4-BE49-F238E27FC236}">
                <a16:creationId xmlns:a16="http://schemas.microsoft.com/office/drawing/2014/main" id="{74A2BBDD-0D37-5E96-7969-06B855C9F650}"/>
              </a:ext>
            </a:extLst>
          </p:cNvPr>
          <p:cNvPicPr>
            <a:picLocks noChangeAspect="1"/>
          </p:cNvPicPr>
          <p:nvPr/>
        </p:nvPicPr>
        <p:blipFill>
          <a:blip r:embed="rId2"/>
          <a:stretch>
            <a:fillRect/>
          </a:stretch>
        </p:blipFill>
        <p:spPr>
          <a:xfrm>
            <a:off x="1331259" y="1062318"/>
            <a:ext cx="9668436" cy="5430557"/>
          </a:xfrm>
          <a:prstGeom prst="rect">
            <a:avLst/>
          </a:prstGeom>
        </p:spPr>
      </p:pic>
    </p:spTree>
    <p:extLst>
      <p:ext uri="{BB962C8B-B14F-4D97-AF65-F5344CB8AC3E}">
        <p14:creationId xmlns:p14="http://schemas.microsoft.com/office/powerpoint/2010/main" val="396862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9415"/>
          </a:xfrm>
        </p:spPr>
        <p:txBody>
          <a:bodyPr>
            <a:normAutofit fontScale="90000"/>
          </a:bodyPr>
          <a:lstStyle/>
          <a:p>
            <a:r>
              <a:rPr lang="en-US" sz="4000" b="1" dirty="0"/>
              <a:t>Outcome</a:t>
            </a:r>
          </a:p>
        </p:txBody>
      </p:sp>
      <p:sp>
        <p:nvSpPr>
          <p:cNvPr id="3" name="Content Placeholder 2"/>
          <p:cNvSpPr>
            <a:spLocks noGrp="1"/>
          </p:cNvSpPr>
          <p:nvPr>
            <p:ph idx="1"/>
          </p:nvPr>
        </p:nvSpPr>
        <p:spPr>
          <a:xfrm>
            <a:off x="838200" y="961390"/>
            <a:ext cx="10778490" cy="5215890"/>
          </a:xfrm>
        </p:spPr>
        <p:txBody>
          <a:bodyPr>
            <a:normAutofit fontScale="95000"/>
          </a:bodyPr>
          <a:lstStyle/>
          <a:p>
            <a:pPr marL="0" indent="0" algn="just">
              <a:buNone/>
            </a:pPr>
            <a:endParaRPr lang="en-US" sz="2400" i="1" dirty="0">
              <a:solidFill>
                <a:schemeClr val="bg1">
                  <a:lumMod val="65000"/>
                </a:schemeClr>
              </a:solidFill>
            </a:endParaRPr>
          </a:p>
          <a:p>
            <a:pPr algn="just"/>
            <a:endParaRPr lang="en-US" sz="2400" i="1" dirty="0">
              <a:solidFill>
                <a:schemeClr val="bg1">
                  <a:lumMod val="65000"/>
                </a:schemeClr>
              </a:solidFill>
            </a:endParaRPr>
          </a:p>
        </p:txBody>
      </p:sp>
      <p:pic>
        <p:nvPicPr>
          <p:cNvPr id="7" name="Picture 6">
            <a:extLst>
              <a:ext uri="{FF2B5EF4-FFF2-40B4-BE49-F238E27FC236}">
                <a16:creationId xmlns:a16="http://schemas.microsoft.com/office/drawing/2014/main" id="{8107FE2B-7C16-07FF-156E-E91865F3873A}"/>
              </a:ext>
            </a:extLst>
          </p:cNvPr>
          <p:cNvPicPr>
            <a:picLocks noChangeAspect="1"/>
          </p:cNvPicPr>
          <p:nvPr/>
        </p:nvPicPr>
        <p:blipFill>
          <a:blip r:embed="rId2"/>
          <a:stretch>
            <a:fillRect/>
          </a:stretch>
        </p:blipFill>
        <p:spPr>
          <a:xfrm>
            <a:off x="739589" y="873125"/>
            <a:ext cx="10877102" cy="5780561"/>
          </a:xfrm>
          <a:prstGeom prst="rect">
            <a:avLst/>
          </a:prstGeom>
        </p:spPr>
      </p:pic>
    </p:spTree>
    <p:extLst>
      <p:ext uri="{BB962C8B-B14F-4D97-AF65-F5344CB8AC3E}">
        <p14:creationId xmlns:p14="http://schemas.microsoft.com/office/powerpoint/2010/main" val="307979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1AC9-0C4E-C4C0-E2A5-F1937D5A147E}"/>
              </a:ext>
            </a:extLst>
          </p:cNvPr>
          <p:cNvSpPr>
            <a:spLocks noGrp="1"/>
          </p:cNvSpPr>
          <p:nvPr>
            <p:ph type="title"/>
          </p:nvPr>
        </p:nvSpPr>
        <p:spPr>
          <a:xfrm>
            <a:off x="838200" y="365126"/>
            <a:ext cx="10515600" cy="618548"/>
          </a:xfrm>
        </p:spPr>
        <p:txBody>
          <a:bodyPr>
            <a:normAutofit/>
          </a:bodyPr>
          <a:lstStyle/>
          <a:p>
            <a:r>
              <a:rPr lang="en-US" sz="3600" dirty="0"/>
              <a:t>Code</a:t>
            </a:r>
          </a:p>
        </p:txBody>
      </p:sp>
      <p:sp>
        <p:nvSpPr>
          <p:cNvPr id="3" name="Content Placeholder 2">
            <a:extLst>
              <a:ext uri="{FF2B5EF4-FFF2-40B4-BE49-F238E27FC236}">
                <a16:creationId xmlns:a16="http://schemas.microsoft.com/office/drawing/2014/main" id="{7DA8D69F-79CE-DAF8-2F66-E45439AB6695}"/>
              </a:ext>
            </a:extLst>
          </p:cNvPr>
          <p:cNvSpPr>
            <a:spLocks noGrp="1"/>
          </p:cNvSpPr>
          <p:nvPr>
            <p:ph idx="1"/>
          </p:nvPr>
        </p:nvSpPr>
        <p:spPr>
          <a:xfrm>
            <a:off x="838200" y="983674"/>
            <a:ext cx="10515600" cy="5193289"/>
          </a:xfrm>
        </p:spPr>
        <p:txBody>
          <a:bodyPr>
            <a:normAutofit/>
          </a:bodyPr>
          <a:lstStyle/>
          <a:p>
            <a:pPr marL="0" indent="0">
              <a:buNone/>
            </a:pPr>
            <a:r>
              <a:rPr lang="en-US" sz="2400" i="1" dirty="0">
                <a:solidFill>
                  <a:schemeClr val="bg1">
                    <a:lumMod val="65000"/>
                  </a:schemeClr>
                </a:solidFill>
              </a:rPr>
              <a:t>3  Screen shots of core code </a:t>
            </a:r>
            <a:endParaRPr lang="en-US" sz="1400" i="1" dirty="0">
              <a:solidFill>
                <a:schemeClr val="bg1">
                  <a:lumMod val="65000"/>
                </a:schemeClr>
              </a:solidFill>
            </a:endParaRPr>
          </a:p>
        </p:txBody>
      </p:sp>
      <p:pic>
        <p:nvPicPr>
          <p:cNvPr id="4" name="Content Placeholder 4">
            <a:extLst>
              <a:ext uri="{FF2B5EF4-FFF2-40B4-BE49-F238E27FC236}">
                <a16:creationId xmlns:a16="http://schemas.microsoft.com/office/drawing/2014/main" id="{FD07A790-EC6C-F377-BABA-FDB5AAE55372}"/>
              </a:ext>
            </a:extLst>
          </p:cNvPr>
          <p:cNvPicPr>
            <a:picLocks noChangeAspect="1"/>
          </p:cNvPicPr>
          <p:nvPr/>
        </p:nvPicPr>
        <p:blipFill>
          <a:blip r:embed="rId2"/>
          <a:stretch>
            <a:fillRect/>
          </a:stretch>
        </p:blipFill>
        <p:spPr>
          <a:xfrm>
            <a:off x="457201" y="983674"/>
            <a:ext cx="11470340" cy="5688106"/>
          </a:xfrm>
          <a:prstGeom prst="rect">
            <a:avLst/>
          </a:prstGeom>
        </p:spPr>
      </p:pic>
    </p:spTree>
    <p:extLst>
      <p:ext uri="{BB962C8B-B14F-4D97-AF65-F5344CB8AC3E}">
        <p14:creationId xmlns:p14="http://schemas.microsoft.com/office/powerpoint/2010/main" val="421848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1AC9-0C4E-C4C0-E2A5-F1937D5A147E}"/>
              </a:ext>
            </a:extLst>
          </p:cNvPr>
          <p:cNvSpPr>
            <a:spLocks noGrp="1"/>
          </p:cNvSpPr>
          <p:nvPr>
            <p:ph type="title"/>
          </p:nvPr>
        </p:nvSpPr>
        <p:spPr>
          <a:xfrm>
            <a:off x="838200" y="365126"/>
            <a:ext cx="10515600" cy="618548"/>
          </a:xfrm>
        </p:spPr>
        <p:txBody>
          <a:bodyPr>
            <a:normAutofit/>
          </a:bodyPr>
          <a:lstStyle/>
          <a:p>
            <a:r>
              <a:rPr lang="en-US" sz="3600" dirty="0"/>
              <a:t>Code</a:t>
            </a:r>
          </a:p>
        </p:txBody>
      </p:sp>
      <p:pic>
        <p:nvPicPr>
          <p:cNvPr id="4" name="Content Placeholder 3">
            <a:extLst>
              <a:ext uri="{FF2B5EF4-FFF2-40B4-BE49-F238E27FC236}">
                <a16:creationId xmlns:a16="http://schemas.microsoft.com/office/drawing/2014/main" id="{1614C3FC-FF27-503A-0731-7A88A6A3765D}"/>
              </a:ext>
            </a:extLst>
          </p:cNvPr>
          <p:cNvPicPr>
            <a:picLocks noGrp="1" noChangeAspect="1"/>
          </p:cNvPicPr>
          <p:nvPr>
            <p:ph idx="1"/>
          </p:nvPr>
        </p:nvPicPr>
        <p:blipFill>
          <a:blip r:embed="rId2"/>
          <a:stretch>
            <a:fillRect/>
          </a:stretch>
        </p:blipFill>
        <p:spPr>
          <a:xfrm>
            <a:off x="322729" y="984250"/>
            <a:ext cx="11295530" cy="5631703"/>
          </a:xfrm>
          <a:prstGeom prst="rect">
            <a:avLst/>
          </a:prstGeom>
        </p:spPr>
      </p:pic>
    </p:spTree>
    <p:extLst>
      <p:ext uri="{BB962C8B-B14F-4D97-AF65-F5344CB8AC3E}">
        <p14:creationId xmlns:p14="http://schemas.microsoft.com/office/powerpoint/2010/main" val="3052605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401</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Roboto</vt:lpstr>
      <vt:lpstr>Times New Roman</vt:lpstr>
      <vt:lpstr>Wingdings</vt:lpstr>
      <vt:lpstr>Office Theme</vt:lpstr>
      <vt:lpstr>CSE3150 Front-end Full Stack Development</vt:lpstr>
      <vt:lpstr>Abstract</vt:lpstr>
      <vt:lpstr>Design components in the front end </vt:lpstr>
      <vt:lpstr>Tools used</vt:lpstr>
      <vt:lpstr>Outcome</vt:lpstr>
      <vt:lpstr>Outcome</vt:lpstr>
      <vt:lpstr>Outcome</vt:lpstr>
      <vt:lpstr>Code</vt:lpstr>
      <vt:lpstr>Code</vt:lpstr>
      <vt:lpstr>Code</vt:lpstr>
      <vt:lpstr>Drawbacks of your project</vt:lpstr>
      <vt:lpstr>Future work</vt:lpstr>
      <vt:lpstr>What you learned new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CSE2006 Web Technology</dc:title>
  <dc:creator>CK2018TU</dc:creator>
  <cp:lastModifiedBy>CK2018TU</cp:lastModifiedBy>
  <cp:revision>60</cp:revision>
  <dcterms:created xsi:type="dcterms:W3CDTF">2022-03-23T08:09:00Z</dcterms:created>
  <dcterms:modified xsi:type="dcterms:W3CDTF">2024-11-23T19:22:02Z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B80AEB31B413456C9F295E84CCBA2B49</vt:lpwstr>
  </property>
  <property fmtid="{D5CDD505-2E9C-101B-9397-08002B2CF9AE}" pid="3" name="KSOProductBuildVer">
    <vt:lpwstr>1033-11.2.0.11029</vt:lpwstr>
  </property>
</Properties>
</file>