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7C82F-E6B0-4C7F-BE7C-E370B5294269}" v="3" dt="2024-10-17T13:03:00.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Ng" userId="3dbeaa19-1665-4578-9cfa-8dbb81839eeb" providerId="ADAL" clId="{CBD7C82F-E6B0-4C7F-BE7C-E370B5294269}"/>
    <pc:docChg chg="undo redo custSel addSld modSld">
      <pc:chgData name="Robert Ng" userId="3dbeaa19-1665-4578-9cfa-8dbb81839eeb" providerId="ADAL" clId="{CBD7C82F-E6B0-4C7F-BE7C-E370B5294269}" dt="2024-10-17T13:03:01.175" v="797" actId="1076"/>
      <pc:docMkLst>
        <pc:docMk/>
      </pc:docMkLst>
      <pc:sldChg chg="modSp mod">
        <pc:chgData name="Robert Ng" userId="3dbeaa19-1665-4578-9cfa-8dbb81839eeb" providerId="ADAL" clId="{CBD7C82F-E6B0-4C7F-BE7C-E370B5294269}" dt="2024-10-17T12:21:44.333" v="787" actId="20577"/>
        <pc:sldMkLst>
          <pc:docMk/>
          <pc:sldMk cId="375321100" sldId="256"/>
        </pc:sldMkLst>
        <pc:spChg chg="mod">
          <ac:chgData name="Robert Ng" userId="3dbeaa19-1665-4578-9cfa-8dbb81839eeb" providerId="ADAL" clId="{CBD7C82F-E6B0-4C7F-BE7C-E370B5294269}" dt="2024-10-17T12:21:44.333" v="787" actId="20577"/>
          <ac:spMkLst>
            <pc:docMk/>
            <pc:sldMk cId="375321100" sldId="256"/>
            <ac:spMk id="3" creationId="{FB21DE6E-FB61-7A60-BF4C-6D831FB079FE}"/>
          </ac:spMkLst>
        </pc:spChg>
      </pc:sldChg>
      <pc:sldChg chg="addSp delSp modSp mod setBg">
        <pc:chgData name="Robert Ng" userId="3dbeaa19-1665-4578-9cfa-8dbb81839eeb" providerId="ADAL" clId="{CBD7C82F-E6B0-4C7F-BE7C-E370B5294269}" dt="2024-10-09T07:50:54.026" v="110" actId="1076"/>
        <pc:sldMkLst>
          <pc:docMk/>
          <pc:sldMk cId="1218661047" sldId="257"/>
        </pc:sldMkLst>
        <pc:spChg chg="mod">
          <ac:chgData name="Robert Ng" userId="3dbeaa19-1665-4578-9cfa-8dbb81839eeb" providerId="ADAL" clId="{CBD7C82F-E6B0-4C7F-BE7C-E370B5294269}" dt="2024-10-09T07:21:34.365" v="4" actId="26606"/>
          <ac:spMkLst>
            <pc:docMk/>
            <pc:sldMk cId="1218661047" sldId="257"/>
            <ac:spMk id="2" creationId="{3E5ADD88-B81A-A840-E2F2-F7F9A237A4FA}"/>
          </ac:spMkLst>
        </pc:spChg>
        <pc:spChg chg="mod ord">
          <ac:chgData name="Robert Ng" userId="3dbeaa19-1665-4578-9cfa-8dbb81839eeb" providerId="ADAL" clId="{CBD7C82F-E6B0-4C7F-BE7C-E370B5294269}" dt="2024-10-09T07:50:39.284" v="106" actId="20577"/>
          <ac:spMkLst>
            <pc:docMk/>
            <pc:sldMk cId="1218661047" sldId="257"/>
            <ac:spMk id="3" creationId="{2FD12107-856F-1976-B0A2-9336CAF7E02D}"/>
          </ac:spMkLst>
        </pc:spChg>
        <pc:spChg chg="add del">
          <ac:chgData name="Robert Ng" userId="3dbeaa19-1665-4578-9cfa-8dbb81839eeb" providerId="ADAL" clId="{CBD7C82F-E6B0-4C7F-BE7C-E370B5294269}" dt="2024-10-09T07:21:34.350" v="3" actId="26606"/>
          <ac:spMkLst>
            <pc:docMk/>
            <pc:sldMk cId="1218661047" sldId="257"/>
            <ac:spMk id="9" creationId="{9F7D5CDA-D291-4307-BF55-1381FED29634}"/>
          </ac:spMkLst>
        </pc:spChg>
        <pc:spChg chg="add">
          <ac:chgData name="Robert Ng" userId="3dbeaa19-1665-4578-9cfa-8dbb81839eeb" providerId="ADAL" clId="{CBD7C82F-E6B0-4C7F-BE7C-E370B5294269}" dt="2024-10-09T07:21:34.365" v="4" actId="26606"/>
          <ac:spMkLst>
            <pc:docMk/>
            <pc:sldMk cId="1218661047" sldId="257"/>
            <ac:spMk id="11" creationId="{21540236-BFD5-4A9D-8840-4703E7F76825}"/>
          </ac:spMkLst>
        </pc:spChg>
        <pc:spChg chg="add">
          <ac:chgData name="Robert Ng" userId="3dbeaa19-1665-4578-9cfa-8dbb81839eeb" providerId="ADAL" clId="{CBD7C82F-E6B0-4C7F-BE7C-E370B5294269}" dt="2024-10-09T07:21:34.365" v="4" actId="26606"/>
          <ac:spMkLst>
            <pc:docMk/>
            <pc:sldMk cId="1218661047" sldId="257"/>
            <ac:spMk id="12" creationId="{2C61293E-6EBE-43EF-A52C-9BEBFD7679D4}"/>
          </ac:spMkLst>
        </pc:spChg>
        <pc:picChg chg="add mod">
          <ac:chgData name="Robert Ng" userId="3dbeaa19-1665-4578-9cfa-8dbb81839eeb" providerId="ADAL" clId="{CBD7C82F-E6B0-4C7F-BE7C-E370B5294269}" dt="2024-10-09T07:21:34.365" v="4" actId="26606"/>
          <ac:picMkLst>
            <pc:docMk/>
            <pc:sldMk cId="1218661047" sldId="257"/>
            <ac:picMk id="4" creationId="{8D4D1E26-D89E-0DF3-3CDF-CBE6C1B8917B}"/>
          </ac:picMkLst>
        </pc:picChg>
        <pc:picChg chg="add mod">
          <ac:chgData name="Robert Ng" userId="3dbeaa19-1665-4578-9cfa-8dbb81839eeb" providerId="ADAL" clId="{CBD7C82F-E6B0-4C7F-BE7C-E370B5294269}" dt="2024-10-09T07:50:54.026" v="110" actId="1076"/>
          <ac:picMkLst>
            <pc:docMk/>
            <pc:sldMk cId="1218661047" sldId="257"/>
            <ac:picMk id="5" creationId="{5286E64C-AEB8-B8D6-6272-2542A242C37F}"/>
          </ac:picMkLst>
        </pc:picChg>
      </pc:sldChg>
      <pc:sldChg chg="addSp delSp modSp mod setBg">
        <pc:chgData name="Robert Ng" userId="3dbeaa19-1665-4578-9cfa-8dbb81839eeb" providerId="ADAL" clId="{CBD7C82F-E6B0-4C7F-BE7C-E370B5294269}" dt="2024-10-09T13:08:13.363" v="606" actId="1076"/>
        <pc:sldMkLst>
          <pc:docMk/>
          <pc:sldMk cId="2388410614" sldId="258"/>
        </pc:sldMkLst>
        <pc:spChg chg="mod">
          <ac:chgData name="Robert Ng" userId="3dbeaa19-1665-4578-9cfa-8dbb81839eeb" providerId="ADAL" clId="{CBD7C82F-E6B0-4C7F-BE7C-E370B5294269}" dt="2024-10-09T13:07:13.571" v="598" actId="26606"/>
          <ac:spMkLst>
            <pc:docMk/>
            <pc:sldMk cId="2388410614" sldId="258"/>
            <ac:spMk id="2" creationId="{5059655C-02DD-EF0A-77E7-706D42ABEEA9}"/>
          </ac:spMkLst>
        </pc:spChg>
        <pc:spChg chg="mod">
          <ac:chgData name="Robert Ng" userId="3dbeaa19-1665-4578-9cfa-8dbb81839eeb" providerId="ADAL" clId="{CBD7C82F-E6B0-4C7F-BE7C-E370B5294269}" dt="2024-10-09T13:07:13.571" v="598" actId="26606"/>
          <ac:spMkLst>
            <pc:docMk/>
            <pc:sldMk cId="2388410614" sldId="258"/>
            <ac:spMk id="3" creationId="{9AAF1BDB-F231-F0E9-6886-F1A9E1DFB7AC}"/>
          </ac:spMkLst>
        </pc:spChg>
        <pc:spChg chg="add">
          <ac:chgData name="Robert Ng" userId="3dbeaa19-1665-4578-9cfa-8dbb81839eeb" providerId="ADAL" clId="{CBD7C82F-E6B0-4C7F-BE7C-E370B5294269}" dt="2024-10-09T13:07:13.571" v="598" actId="26606"/>
          <ac:spMkLst>
            <pc:docMk/>
            <pc:sldMk cId="2388410614" sldId="258"/>
            <ac:spMk id="9" creationId="{94BFCCA4-109C-4B21-816E-144FE75C38EE}"/>
          </ac:spMkLst>
        </pc:spChg>
        <pc:spChg chg="add">
          <ac:chgData name="Robert Ng" userId="3dbeaa19-1665-4578-9cfa-8dbb81839eeb" providerId="ADAL" clId="{CBD7C82F-E6B0-4C7F-BE7C-E370B5294269}" dt="2024-10-09T13:07:13.571" v="598" actId="26606"/>
          <ac:spMkLst>
            <pc:docMk/>
            <pc:sldMk cId="2388410614" sldId="258"/>
            <ac:spMk id="10" creationId="{0059B5C0-FEC8-4370-AF45-02E3AEF6FA6D}"/>
          </ac:spMkLst>
        </pc:spChg>
        <pc:spChg chg="add del">
          <ac:chgData name="Robert Ng" userId="3dbeaa19-1665-4578-9cfa-8dbb81839eeb" providerId="ADAL" clId="{CBD7C82F-E6B0-4C7F-BE7C-E370B5294269}" dt="2024-10-09T13:07:01.383" v="597" actId="26606"/>
          <ac:spMkLst>
            <pc:docMk/>
            <pc:sldMk cId="2388410614" sldId="258"/>
            <ac:spMk id="12" creationId="{94BFCCA4-109C-4B21-816E-144FE75C38EE}"/>
          </ac:spMkLst>
        </pc:spChg>
        <pc:spChg chg="add del">
          <ac:chgData name="Robert Ng" userId="3dbeaa19-1665-4578-9cfa-8dbb81839eeb" providerId="ADAL" clId="{CBD7C82F-E6B0-4C7F-BE7C-E370B5294269}" dt="2024-10-09T13:07:01.383" v="597" actId="26606"/>
          <ac:spMkLst>
            <pc:docMk/>
            <pc:sldMk cId="2388410614" sldId="258"/>
            <ac:spMk id="14" creationId="{0059B5C0-FEC8-4370-AF45-02E3AEF6FA6D}"/>
          </ac:spMkLst>
        </pc:spChg>
        <pc:picChg chg="add mod">
          <ac:chgData name="Robert Ng" userId="3dbeaa19-1665-4578-9cfa-8dbb81839eeb" providerId="ADAL" clId="{CBD7C82F-E6B0-4C7F-BE7C-E370B5294269}" dt="2024-10-09T13:07:13.571" v="598" actId="26606"/>
          <ac:picMkLst>
            <pc:docMk/>
            <pc:sldMk cId="2388410614" sldId="258"/>
            <ac:picMk id="4" creationId="{17E57D8B-4F05-6448-9523-1C754E04E2B1}"/>
          </ac:picMkLst>
        </pc:picChg>
        <pc:picChg chg="add mod">
          <ac:chgData name="Robert Ng" userId="3dbeaa19-1665-4578-9cfa-8dbb81839eeb" providerId="ADAL" clId="{CBD7C82F-E6B0-4C7F-BE7C-E370B5294269}" dt="2024-10-09T13:07:13.571" v="598" actId="26606"/>
          <ac:picMkLst>
            <pc:docMk/>
            <pc:sldMk cId="2388410614" sldId="258"/>
            <ac:picMk id="5" creationId="{7969FF17-2CC8-CA43-8A55-9EA0419C84A1}"/>
          </ac:picMkLst>
        </pc:picChg>
        <pc:picChg chg="add mod ord">
          <ac:chgData name="Robert Ng" userId="3dbeaa19-1665-4578-9cfa-8dbb81839eeb" providerId="ADAL" clId="{CBD7C82F-E6B0-4C7F-BE7C-E370B5294269}" dt="2024-10-09T13:07:13.571" v="598" actId="26606"/>
          <ac:picMkLst>
            <pc:docMk/>
            <pc:sldMk cId="2388410614" sldId="258"/>
            <ac:picMk id="6" creationId="{2BC3F407-5B87-6495-B5FD-9967092380A4}"/>
          </ac:picMkLst>
        </pc:picChg>
        <pc:picChg chg="add mod">
          <ac:chgData name="Robert Ng" userId="3dbeaa19-1665-4578-9cfa-8dbb81839eeb" providerId="ADAL" clId="{CBD7C82F-E6B0-4C7F-BE7C-E370B5294269}" dt="2024-10-09T13:07:13.571" v="598" actId="26606"/>
          <ac:picMkLst>
            <pc:docMk/>
            <pc:sldMk cId="2388410614" sldId="258"/>
            <ac:picMk id="7" creationId="{177B1A38-1F1A-2FAC-E8D8-DE8A514A27A3}"/>
          </ac:picMkLst>
        </pc:picChg>
        <pc:picChg chg="add mod">
          <ac:chgData name="Robert Ng" userId="3dbeaa19-1665-4578-9cfa-8dbb81839eeb" providerId="ADAL" clId="{CBD7C82F-E6B0-4C7F-BE7C-E370B5294269}" dt="2024-10-09T13:08:13.363" v="606" actId="1076"/>
          <ac:picMkLst>
            <pc:docMk/>
            <pc:sldMk cId="2388410614" sldId="258"/>
            <ac:picMk id="8" creationId="{12C482E9-E7A7-4C63-ABA8-14B8F11743FF}"/>
          </ac:picMkLst>
        </pc:picChg>
      </pc:sldChg>
      <pc:sldChg chg="addSp delSp modSp mod setBg">
        <pc:chgData name="Robert Ng" userId="3dbeaa19-1665-4578-9cfa-8dbb81839eeb" providerId="ADAL" clId="{CBD7C82F-E6B0-4C7F-BE7C-E370B5294269}" dt="2024-10-17T13:03:01.175" v="797" actId="1076"/>
        <pc:sldMkLst>
          <pc:docMk/>
          <pc:sldMk cId="3930441229" sldId="259"/>
        </pc:sldMkLst>
        <pc:spChg chg="mod">
          <ac:chgData name="Robert Ng" userId="3dbeaa19-1665-4578-9cfa-8dbb81839eeb" providerId="ADAL" clId="{CBD7C82F-E6B0-4C7F-BE7C-E370B5294269}" dt="2024-10-09T15:19:47.515" v="730" actId="26606"/>
          <ac:spMkLst>
            <pc:docMk/>
            <pc:sldMk cId="3930441229" sldId="259"/>
            <ac:spMk id="2" creationId="{593806D4-D16E-6227-86EC-027C45343263}"/>
          </ac:spMkLst>
        </pc:spChg>
        <pc:spChg chg="mod">
          <ac:chgData name="Robert Ng" userId="3dbeaa19-1665-4578-9cfa-8dbb81839eeb" providerId="ADAL" clId="{CBD7C82F-E6B0-4C7F-BE7C-E370B5294269}" dt="2024-10-09T15:19:47.515" v="730" actId="26606"/>
          <ac:spMkLst>
            <pc:docMk/>
            <pc:sldMk cId="3930441229" sldId="259"/>
            <ac:spMk id="3" creationId="{5CD4FE50-E8BD-5184-EBBF-56B8D4993064}"/>
          </ac:spMkLst>
        </pc:spChg>
        <pc:spChg chg="add">
          <ac:chgData name="Robert Ng" userId="3dbeaa19-1665-4578-9cfa-8dbb81839eeb" providerId="ADAL" clId="{CBD7C82F-E6B0-4C7F-BE7C-E370B5294269}" dt="2024-10-09T12:31:01.734" v="164"/>
          <ac:spMkLst>
            <pc:docMk/>
            <pc:sldMk cId="3930441229" sldId="259"/>
            <ac:spMk id="4" creationId="{494534FD-41FB-A54E-7400-6F7896C5BB8B}"/>
          </ac:spMkLst>
        </pc:spChg>
        <pc:spChg chg="add del">
          <ac:chgData name="Robert Ng" userId="3dbeaa19-1665-4578-9cfa-8dbb81839eeb" providerId="ADAL" clId="{CBD7C82F-E6B0-4C7F-BE7C-E370B5294269}" dt="2024-10-09T15:19:47.515" v="730" actId="26606"/>
          <ac:spMkLst>
            <pc:docMk/>
            <pc:sldMk cId="3930441229" sldId="259"/>
            <ac:spMk id="10" creationId="{32AEEBC8-9D30-42EF-95F2-386C2653FBF0}"/>
          </ac:spMkLst>
        </pc:spChg>
        <pc:spChg chg="add del">
          <ac:chgData name="Robert Ng" userId="3dbeaa19-1665-4578-9cfa-8dbb81839eeb" providerId="ADAL" clId="{CBD7C82F-E6B0-4C7F-BE7C-E370B5294269}" dt="2024-10-09T15:19:47.515" v="730" actId="26606"/>
          <ac:spMkLst>
            <pc:docMk/>
            <pc:sldMk cId="3930441229" sldId="259"/>
            <ac:spMk id="12" creationId="{2E92FA66-67D7-4CB4-94D3-E643A9AD4757}"/>
          </ac:spMkLst>
        </pc:spChg>
        <pc:picChg chg="add mod">
          <ac:chgData name="Robert Ng" userId="3dbeaa19-1665-4578-9cfa-8dbb81839eeb" providerId="ADAL" clId="{CBD7C82F-E6B0-4C7F-BE7C-E370B5294269}" dt="2024-10-17T13:03:01.175" v="797" actId="1076"/>
          <ac:picMkLst>
            <pc:docMk/>
            <pc:sldMk cId="3930441229" sldId="259"/>
            <ac:picMk id="4" creationId="{34F38465-5D0F-61CF-8EA8-6AE87652E253}"/>
          </ac:picMkLst>
        </pc:picChg>
        <pc:picChg chg="add mod">
          <ac:chgData name="Robert Ng" userId="3dbeaa19-1665-4578-9cfa-8dbb81839eeb" providerId="ADAL" clId="{CBD7C82F-E6B0-4C7F-BE7C-E370B5294269}" dt="2024-10-09T15:19:47.515" v="730" actId="26606"/>
          <ac:picMkLst>
            <pc:docMk/>
            <pc:sldMk cId="3930441229" sldId="259"/>
            <ac:picMk id="5" creationId="{6C05B28D-120F-E32A-9A34-7C225856C7D6}"/>
          </ac:picMkLst>
        </pc:picChg>
      </pc:sldChg>
      <pc:sldChg chg="addSp modSp mod modNotesTx">
        <pc:chgData name="Robert Ng" userId="3dbeaa19-1665-4578-9cfa-8dbb81839eeb" providerId="ADAL" clId="{CBD7C82F-E6B0-4C7F-BE7C-E370B5294269}" dt="2024-10-17T12:39:31.371" v="795" actId="1076"/>
        <pc:sldMkLst>
          <pc:docMk/>
          <pc:sldMk cId="1721857708" sldId="260"/>
        </pc:sldMkLst>
        <pc:spChg chg="mod">
          <ac:chgData name="Robert Ng" userId="3dbeaa19-1665-4578-9cfa-8dbb81839eeb" providerId="ADAL" clId="{CBD7C82F-E6B0-4C7F-BE7C-E370B5294269}" dt="2024-10-09T20:14:55.067" v="786" actId="20577"/>
          <ac:spMkLst>
            <pc:docMk/>
            <pc:sldMk cId="1721857708" sldId="260"/>
            <ac:spMk id="3" creationId="{C3D43AC3-4374-C04C-FC3A-40FFF3B4AB6A}"/>
          </ac:spMkLst>
        </pc:spChg>
        <pc:picChg chg="add mod">
          <ac:chgData name="Robert Ng" userId="3dbeaa19-1665-4578-9cfa-8dbb81839eeb" providerId="ADAL" clId="{CBD7C82F-E6B0-4C7F-BE7C-E370B5294269}" dt="2024-10-17T12:39:07.510" v="792" actId="1076"/>
          <ac:picMkLst>
            <pc:docMk/>
            <pc:sldMk cId="1721857708" sldId="260"/>
            <ac:picMk id="4" creationId="{96D3B015-F55B-B842-90D3-5CEA90E81342}"/>
          </ac:picMkLst>
        </pc:picChg>
        <pc:picChg chg="add mod">
          <ac:chgData name="Robert Ng" userId="3dbeaa19-1665-4578-9cfa-8dbb81839eeb" providerId="ADAL" clId="{CBD7C82F-E6B0-4C7F-BE7C-E370B5294269}" dt="2024-10-17T12:39:31.371" v="795" actId="1076"/>
          <ac:picMkLst>
            <pc:docMk/>
            <pc:sldMk cId="1721857708" sldId="260"/>
            <ac:picMk id="5" creationId="{C6ACD25A-48E7-CCB5-9E34-FC46345DADB4}"/>
          </ac:picMkLst>
        </pc:picChg>
      </pc:sldChg>
      <pc:sldChg chg="delSp modSp new mod">
        <pc:chgData name="Robert Ng" userId="3dbeaa19-1665-4578-9cfa-8dbb81839eeb" providerId="ADAL" clId="{CBD7C82F-E6B0-4C7F-BE7C-E370B5294269}" dt="2024-10-09T13:19:08.624" v="725" actId="1036"/>
        <pc:sldMkLst>
          <pc:docMk/>
          <pc:sldMk cId="4112885814" sldId="261"/>
        </pc:sldMkLst>
        <pc:spChg chg="del">
          <ac:chgData name="Robert Ng" userId="3dbeaa19-1665-4578-9cfa-8dbb81839eeb" providerId="ADAL" clId="{CBD7C82F-E6B0-4C7F-BE7C-E370B5294269}" dt="2024-10-09T13:18:57.602" v="700" actId="478"/>
          <ac:spMkLst>
            <pc:docMk/>
            <pc:sldMk cId="4112885814" sldId="261"/>
            <ac:spMk id="2" creationId="{7933EEAF-1D84-9FF6-88CD-F74BBA59F123}"/>
          </ac:spMkLst>
        </pc:spChg>
        <pc:spChg chg="mod">
          <ac:chgData name="Robert Ng" userId="3dbeaa19-1665-4578-9cfa-8dbb81839eeb" providerId="ADAL" clId="{CBD7C82F-E6B0-4C7F-BE7C-E370B5294269}" dt="2024-10-09T13:19:08.624" v="725" actId="1036"/>
          <ac:spMkLst>
            <pc:docMk/>
            <pc:sldMk cId="4112885814" sldId="261"/>
            <ac:spMk id="3" creationId="{9B68DE7F-BAD9-96D4-1430-0E117CBEEB9D}"/>
          </ac:spMkLst>
        </pc:spChg>
      </pc:sldChg>
      <pc:sldChg chg="addSp delSp modSp add mod setBg">
        <pc:chgData name="Robert Ng" userId="3dbeaa19-1665-4578-9cfa-8dbb81839eeb" providerId="ADAL" clId="{CBD7C82F-E6B0-4C7F-BE7C-E370B5294269}" dt="2024-10-09T13:07:20.575" v="599" actId="26606"/>
        <pc:sldMkLst>
          <pc:docMk/>
          <pc:sldMk cId="4011302161" sldId="262"/>
        </pc:sldMkLst>
        <pc:spChg chg="mod">
          <ac:chgData name="Robert Ng" userId="3dbeaa19-1665-4578-9cfa-8dbb81839eeb" providerId="ADAL" clId="{CBD7C82F-E6B0-4C7F-BE7C-E370B5294269}" dt="2024-10-09T13:07:20.575" v="599" actId="26606"/>
          <ac:spMkLst>
            <pc:docMk/>
            <pc:sldMk cId="4011302161" sldId="262"/>
            <ac:spMk id="2" creationId="{5059655C-02DD-EF0A-77E7-706D42ABEEA9}"/>
          </ac:spMkLst>
        </pc:spChg>
        <pc:spChg chg="mod">
          <ac:chgData name="Robert Ng" userId="3dbeaa19-1665-4578-9cfa-8dbb81839eeb" providerId="ADAL" clId="{CBD7C82F-E6B0-4C7F-BE7C-E370B5294269}" dt="2024-10-09T13:07:20.575" v="599" actId="26606"/>
          <ac:spMkLst>
            <pc:docMk/>
            <pc:sldMk cId="4011302161" sldId="262"/>
            <ac:spMk id="3" creationId="{9AAF1BDB-F231-F0E9-6886-F1A9E1DFB7AC}"/>
          </ac:spMkLst>
        </pc:spChg>
        <pc:spChg chg="add">
          <ac:chgData name="Robert Ng" userId="3dbeaa19-1665-4578-9cfa-8dbb81839eeb" providerId="ADAL" clId="{CBD7C82F-E6B0-4C7F-BE7C-E370B5294269}" dt="2024-10-09T13:07:20.575" v="599" actId="26606"/>
          <ac:spMkLst>
            <pc:docMk/>
            <pc:sldMk cId="4011302161" sldId="262"/>
            <ac:spMk id="10" creationId="{2B97F24A-32CE-4C1C-A50D-3016B394DCFB}"/>
          </ac:spMkLst>
        </pc:spChg>
        <pc:spChg chg="add">
          <ac:chgData name="Robert Ng" userId="3dbeaa19-1665-4578-9cfa-8dbb81839eeb" providerId="ADAL" clId="{CBD7C82F-E6B0-4C7F-BE7C-E370B5294269}" dt="2024-10-09T13:07:20.575" v="599" actId="26606"/>
          <ac:spMkLst>
            <pc:docMk/>
            <pc:sldMk cId="4011302161" sldId="262"/>
            <ac:spMk id="12" creationId="{CD8B4F24-440B-49E9-B85D-733523DC064B}"/>
          </ac:spMkLst>
        </pc:spChg>
        <pc:picChg chg="add del mod">
          <ac:chgData name="Robert Ng" userId="3dbeaa19-1665-4578-9cfa-8dbb81839eeb" providerId="ADAL" clId="{CBD7C82F-E6B0-4C7F-BE7C-E370B5294269}" dt="2024-10-09T13:02:46.470" v="575" actId="478"/>
          <ac:picMkLst>
            <pc:docMk/>
            <pc:sldMk cId="4011302161" sldId="262"/>
            <ac:picMk id="4" creationId="{5E880367-4B74-82DD-E260-53BF55FDEF2C}"/>
          </ac:picMkLst>
        </pc:picChg>
        <pc:picChg chg="add mod">
          <ac:chgData name="Robert Ng" userId="3dbeaa19-1665-4578-9cfa-8dbb81839eeb" providerId="ADAL" clId="{CBD7C82F-E6B0-4C7F-BE7C-E370B5294269}" dt="2024-10-09T13:07:20.575" v="599" actId="26606"/>
          <ac:picMkLst>
            <pc:docMk/>
            <pc:sldMk cId="4011302161" sldId="262"/>
            <ac:picMk id="5" creationId="{9B20A64C-0700-E799-9227-310E3155D40B}"/>
          </ac:picMkLst>
        </pc:picChg>
      </pc:sldChg>
    </pc:docChg>
  </pc:docChgLst>
  <pc:docChgLst>
    <pc:chgData name="Robert Ng" userId="3dbeaa19-1665-4578-9cfa-8dbb81839eeb" providerId="ADAL" clId="{6F6BF303-6A2D-4E81-B580-AA0C3BEB4788}"/>
    <pc:docChg chg="undo custSel modSld">
      <pc:chgData name="Robert Ng" userId="3dbeaa19-1665-4578-9cfa-8dbb81839eeb" providerId="ADAL" clId="{6F6BF303-6A2D-4E81-B580-AA0C3BEB4788}" dt="2024-10-10T20:48:37.175" v="13" actId="26606"/>
      <pc:docMkLst>
        <pc:docMk/>
      </pc:docMkLst>
      <pc:sldChg chg="addSp delSp modSp mod setBg">
        <pc:chgData name="Robert Ng" userId="3dbeaa19-1665-4578-9cfa-8dbb81839eeb" providerId="ADAL" clId="{6F6BF303-6A2D-4E81-B580-AA0C3BEB4788}" dt="2024-10-10T20:48:37.175" v="13" actId="26606"/>
        <pc:sldMkLst>
          <pc:docMk/>
          <pc:sldMk cId="4112885814" sldId="261"/>
        </pc:sldMkLst>
        <pc:spChg chg="mod">
          <ac:chgData name="Robert Ng" userId="3dbeaa19-1665-4578-9cfa-8dbb81839eeb" providerId="ADAL" clId="{6F6BF303-6A2D-4E81-B580-AA0C3BEB4788}" dt="2024-10-10T20:48:37.175" v="13" actId="26606"/>
          <ac:spMkLst>
            <pc:docMk/>
            <pc:sldMk cId="4112885814" sldId="261"/>
            <ac:spMk id="3" creationId="{9B68DE7F-BAD9-96D4-1430-0E117CBEEB9D}"/>
          </ac:spMkLst>
        </pc:spChg>
        <pc:spChg chg="add del">
          <ac:chgData name="Robert Ng" userId="3dbeaa19-1665-4578-9cfa-8dbb81839eeb" providerId="ADAL" clId="{6F6BF303-6A2D-4E81-B580-AA0C3BEB4788}" dt="2024-10-10T20:48:21.008" v="1" actId="26606"/>
          <ac:spMkLst>
            <pc:docMk/>
            <pc:sldMk cId="4112885814" sldId="261"/>
            <ac:spMk id="8" creationId="{4BC99CB9-DDAD-44A2-8A1C-E3AF4E72DF5C}"/>
          </ac:spMkLst>
        </pc:spChg>
        <pc:spChg chg="add del">
          <ac:chgData name="Robert Ng" userId="3dbeaa19-1665-4578-9cfa-8dbb81839eeb" providerId="ADAL" clId="{6F6BF303-6A2D-4E81-B580-AA0C3BEB4788}" dt="2024-10-10T20:48:24.552" v="3" actId="26606"/>
          <ac:spMkLst>
            <pc:docMk/>
            <pc:sldMk cId="4112885814" sldId="261"/>
            <ac:spMk id="9" creationId="{04812C46-200A-4DEB-A05E-3ED6C68C2387}"/>
          </ac:spMkLst>
        </pc:spChg>
        <pc:spChg chg="add del">
          <ac:chgData name="Robert Ng" userId="3dbeaa19-1665-4578-9cfa-8dbb81839eeb" providerId="ADAL" clId="{6F6BF303-6A2D-4E81-B580-AA0C3BEB4788}" dt="2024-10-10T20:48:21.008" v="1" actId="26606"/>
          <ac:spMkLst>
            <pc:docMk/>
            <pc:sldMk cId="4112885814" sldId="261"/>
            <ac:spMk id="10" creationId="{64053CBF-3932-45FF-8285-EE5146085F3A}"/>
          </ac:spMkLst>
        </pc:spChg>
        <pc:spChg chg="add del">
          <ac:chgData name="Robert Ng" userId="3dbeaa19-1665-4578-9cfa-8dbb81839eeb" providerId="ADAL" clId="{6F6BF303-6A2D-4E81-B580-AA0C3BEB4788}" dt="2024-10-10T20:48:24.552" v="3" actId="26606"/>
          <ac:spMkLst>
            <pc:docMk/>
            <pc:sldMk cId="4112885814" sldId="261"/>
            <ac:spMk id="11" creationId="{D1EA859B-E555-4109-94F3-6700E046E008}"/>
          </ac:spMkLst>
        </pc:spChg>
        <pc:spChg chg="add del">
          <ac:chgData name="Robert Ng" userId="3dbeaa19-1665-4578-9cfa-8dbb81839eeb" providerId="ADAL" clId="{6F6BF303-6A2D-4E81-B580-AA0C3BEB4788}" dt="2024-10-10T20:48:26.189" v="5" actId="26606"/>
          <ac:spMkLst>
            <pc:docMk/>
            <pc:sldMk cId="4112885814" sldId="261"/>
            <ac:spMk id="13" creationId="{84697CDA-BDB7-4883-B48B-1D4EDB2F0E93}"/>
          </ac:spMkLst>
        </pc:spChg>
        <pc:spChg chg="add del">
          <ac:chgData name="Robert Ng" userId="3dbeaa19-1665-4578-9cfa-8dbb81839eeb" providerId="ADAL" clId="{6F6BF303-6A2D-4E81-B580-AA0C3BEB4788}" dt="2024-10-10T20:48:26.189" v="5" actId="26606"/>
          <ac:spMkLst>
            <pc:docMk/>
            <pc:sldMk cId="4112885814" sldId="261"/>
            <ac:spMk id="14" creationId="{6295B176-FA0E-4B6A-A190-5E2E82BEA57A}"/>
          </ac:spMkLst>
        </pc:spChg>
        <pc:spChg chg="add del">
          <ac:chgData name="Robert Ng" userId="3dbeaa19-1665-4578-9cfa-8dbb81839eeb" providerId="ADAL" clId="{6F6BF303-6A2D-4E81-B580-AA0C3BEB4788}" dt="2024-10-10T20:48:26.189" v="5" actId="26606"/>
          <ac:spMkLst>
            <pc:docMk/>
            <pc:sldMk cId="4112885814" sldId="261"/>
            <ac:spMk id="15" creationId="{48F779DE-4744-42D6-9C74-33EC94460CCC}"/>
          </ac:spMkLst>
        </pc:spChg>
        <pc:spChg chg="add del">
          <ac:chgData name="Robert Ng" userId="3dbeaa19-1665-4578-9cfa-8dbb81839eeb" providerId="ADAL" clId="{6F6BF303-6A2D-4E81-B580-AA0C3BEB4788}" dt="2024-10-10T20:48:37.175" v="13" actId="26606"/>
          <ac:spMkLst>
            <pc:docMk/>
            <pc:sldMk cId="4112885814" sldId="261"/>
            <ac:spMk id="16" creationId="{83BA5EF5-1FE9-4BF9-83BB-269BCDDF6156}"/>
          </ac:spMkLst>
        </pc:spChg>
        <pc:spChg chg="add del">
          <ac:chgData name="Robert Ng" userId="3dbeaa19-1665-4578-9cfa-8dbb81839eeb" providerId="ADAL" clId="{6F6BF303-6A2D-4E81-B580-AA0C3BEB4788}" dt="2024-10-10T20:48:27.840" v="7" actId="26606"/>
          <ac:spMkLst>
            <pc:docMk/>
            <pc:sldMk cId="4112885814" sldId="261"/>
            <ac:spMk id="17" creationId="{84697CDA-BDB7-4883-B48B-1D4EDB2F0E93}"/>
          </ac:spMkLst>
        </pc:spChg>
        <pc:spChg chg="add del">
          <ac:chgData name="Robert Ng" userId="3dbeaa19-1665-4578-9cfa-8dbb81839eeb" providerId="ADAL" clId="{6F6BF303-6A2D-4E81-B580-AA0C3BEB4788}" dt="2024-10-10T20:48:27.840" v="7" actId="26606"/>
          <ac:spMkLst>
            <pc:docMk/>
            <pc:sldMk cId="4112885814" sldId="261"/>
            <ac:spMk id="19" creationId="{11026190-6B62-46DB-B5FF-9E0FF9BDCDC6}"/>
          </ac:spMkLst>
        </pc:spChg>
        <pc:spChg chg="add del">
          <ac:chgData name="Robert Ng" userId="3dbeaa19-1665-4578-9cfa-8dbb81839eeb" providerId="ADAL" clId="{6F6BF303-6A2D-4E81-B580-AA0C3BEB4788}" dt="2024-10-10T20:48:27.840" v="7" actId="26606"/>
          <ac:spMkLst>
            <pc:docMk/>
            <pc:sldMk cId="4112885814" sldId="261"/>
            <ac:spMk id="20" creationId="{66DA0389-D66E-4727-8EFB-E60E6C412FC8}"/>
          </ac:spMkLst>
        </pc:spChg>
        <pc:spChg chg="add del">
          <ac:chgData name="Robert Ng" userId="3dbeaa19-1665-4578-9cfa-8dbb81839eeb" providerId="ADAL" clId="{6F6BF303-6A2D-4E81-B580-AA0C3BEB4788}" dt="2024-10-10T20:48:27.840" v="7" actId="26606"/>
          <ac:spMkLst>
            <pc:docMk/>
            <pc:sldMk cId="4112885814" sldId="261"/>
            <ac:spMk id="21" creationId="{B24A3A03-2C4E-45B5-B388-FAD638CDF0A1}"/>
          </ac:spMkLst>
        </pc:spChg>
        <pc:spChg chg="add del">
          <ac:chgData name="Robert Ng" userId="3dbeaa19-1665-4578-9cfa-8dbb81839eeb" providerId="ADAL" clId="{6F6BF303-6A2D-4E81-B580-AA0C3BEB4788}" dt="2024-10-10T20:48:37.175" v="13" actId="26606"/>
          <ac:spMkLst>
            <pc:docMk/>
            <pc:sldMk cId="4112885814" sldId="261"/>
            <ac:spMk id="22" creationId="{09192968-3AE7-4470-A61C-97294BB92731}"/>
          </ac:spMkLst>
        </pc:spChg>
        <pc:spChg chg="add del">
          <ac:chgData name="Robert Ng" userId="3dbeaa19-1665-4578-9cfa-8dbb81839eeb" providerId="ADAL" clId="{6F6BF303-6A2D-4E81-B580-AA0C3BEB4788}" dt="2024-10-10T20:48:29.557" v="9" actId="26606"/>
          <ac:spMkLst>
            <pc:docMk/>
            <pc:sldMk cId="4112885814" sldId="261"/>
            <ac:spMk id="23" creationId="{EDDBB197-D710-4A4F-A9CA-FD2177498BE8}"/>
          </ac:spMkLst>
        </pc:spChg>
        <pc:spChg chg="add del">
          <ac:chgData name="Robert Ng" userId="3dbeaa19-1665-4578-9cfa-8dbb81839eeb" providerId="ADAL" clId="{6F6BF303-6A2D-4E81-B580-AA0C3BEB4788}" dt="2024-10-10T20:48:29.557" v="9" actId="26606"/>
          <ac:spMkLst>
            <pc:docMk/>
            <pc:sldMk cId="4112885814" sldId="261"/>
            <ac:spMk id="24" creationId="{975D1CFA-2CDB-4B64-BD9F-85744E8DA12F}"/>
          </ac:spMkLst>
        </pc:spChg>
        <pc:spChg chg="add del">
          <ac:chgData name="Robert Ng" userId="3dbeaa19-1665-4578-9cfa-8dbb81839eeb" providerId="ADAL" clId="{6F6BF303-6A2D-4E81-B580-AA0C3BEB4788}" dt="2024-10-10T20:48:34.792" v="11" actId="26606"/>
          <ac:spMkLst>
            <pc:docMk/>
            <pc:sldMk cId="4112885814" sldId="261"/>
            <ac:spMk id="30" creationId="{5D7F64A8-D625-4F61-A290-B499BB62ACFF}"/>
          </ac:spMkLst>
        </pc:spChg>
        <pc:spChg chg="add del">
          <ac:chgData name="Robert Ng" userId="3dbeaa19-1665-4578-9cfa-8dbb81839eeb" providerId="ADAL" clId="{6F6BF303-6A2D-4E81-B580-AA0C3BEB4788}" dt="2024-10-10T20:48:37.175" v="13" actId="26606"/>
          <ac:spMkLst>
            <pc:docMk/>
            <pc:sldMk cId="4112885814" sldId="261"/>
            <ac:spMk id="34" creationId="{F837543A-6020-4505-A233-C9DB4BF74011}"/>
          </ac:spMkLst>
        </pc:spChg>
        <pc:spChg chg="add del">
          <ac:chgData name="Robert Ng" userId="3dbeaa19-1665-4578-9cfa-8dbb81839eeb" providerId="ADAL" clId="{6F6BF303-6A2D-4E81-B580-AA0C3BEB4788}" dt="2024-10-10T20:48:37.175" v="13" actId="26606"/>
          <ac:spMkLst>
            <pc:docMk/>
            <pc:sldMk cId="4112885814" sldId="261"/>
            <ac:spMk id="35" creationId="{35B16301-FB18-48BA-A6DD-C37CAF6F9A18}"/>
          </ac:spMkLst>
        </pc:spChg>
        <pc:spChg chg="add del">
          <ac:chgData name="Robert Ng" userId="3dbeaa19-1665-4578-9cfa-8dbb81839eeb" providerId="ADAL" clId="{6F6BF303-6A2D-4E81-B580-AA0C3BEB4788}" dt="2024-10-10T20:48:37.175" v="13" actId="26606"/>
          <ac:spMkLst>
            <pc:docMk/>
            <pc:sldMk cId="4112885814" sldId="261"/>
            <ac:spMk id="36" creationId="{C3C0D90E-074A-4F52-9B11-B52BEF4BCBE5}"/>
          </ac:spMkLst>
        </pc:spChg>
        <pc:spChg chg="add del">
          <ac:chgData name="Robert Ng" userId="3dbeaa19-1665-4578-9cfa-8dbb81839eeb" providerId="ADAL" clId="{6F6BF303-6A2D-4E81-B580-AA0C3BEB4788}" dt="2024-10-10T20:48:37.175" v="13" actId="26606"/>
          <ac:spMkLst>
            <pc:docMk/>
            <pc:sldMk cId="4112885814" sldId="261"/>
            <ac:spMk id="37" creationId="{CABBD4C1-E6F8-46F6-8152-A8A97490BF4D}"/>
          </ac:spMkLst>
        </pc:spChg>
        <pc:spChg chg="add del">
          <ac:chgData name="Robert Ng" userId="3dbeaa19-1665-4578-9cfa-8dbb81839eeb" providerId="ADAL" clId="{6F6BF303-6A2D-4E81-B580-AA0C3BEB4788}" dt="2024-10-10T20:48:37.175" v="13" actId="26606"/>
          <ac:spMkLst>
            <pc:docMk/>
            <pc:sldMk cId="4112885814" sldId="261"/>
            <ac:spMk id="39" creationId="{88853921-7BC9-4BDE-ACAB-133C683C82D6}"/>
          </ac:spMkLst>
        </pc:spChg>
        <pc:spChg chg="add del">
          <ac:chgData name="Robert Ng" userId="3dbeaa19-1665-4578-9cfa-8dbb81839eeb" providerId="ADAL" clId="{6F6BF303-6A2D-4E81-B580-AA0C3BEB4788}" dt="2024-10-10T20:48:37.175" v="13" actId="26606"/>
          <ac:spMkLst>
            <pc:docMk/>
            <pc:sldMk cId="4112885814" sldId="261"/>
            <ac:spMk id="40" creationId="{3AB72E55-43E4-4356-BFE8-E2102CB0B505}"/>
          </ac:spMkLst>
        </pc:spChg>
        <pc:grpChg chg="add del">
          <ac:chgData name="Robert Ng" userId="3dbeaa19-1665-4578-9cfa-8dbb81839eeb" providerId="ADAL" clId="{6F6BF303-6A2D-4E81-B580-AA0C3BEB4788}" dt="2024-10-10T20:48:21.008" v="1" actId="26606"/>
          <ac:grpSpMkLst>
            <pc:docMk/>
            <pc:sldMk cId="4112885814" sldId="261"/>
            <ac:grpSpMk id="12" creationId="{2E751C04-BEA6-446B-A678-9C74819EBD4C}"/>
          </ac:grpSpMkLst>
        </pc:grpChg>
        <pc:grpChg chg="add del">
          <ac:chgData name="Robert Ng" userId="3dbeaa19-1665-4578-9cfa-8dbb81839eeb" providerId="ADAL" clId="{6F6BF303-6A2D-4E81-B580-AA0C3BEB4788}" dt="2024-10-10T20:48:21.008" v="1" actId="26606"/>
          <ac:grpSpMkLst>
            <pc:docMk/>
            <pc:sldMk cId="4112885814" sldId="261"/>
            <ac:grpSpMk id="18" creationId="{B63ACBA3-DEFD-4C6D-BBA0-64468FA99C2D}"/>
          </ac:grpSpMkLst>
        </pc:grpChg>
        <pc:grpChg chg="add del">
          <ac:chgData name="Robert Ng" userId="3dbeaa19-1665-4578-9cfa-8dbb81839eeb" providerId="ADAL" clId="{6F6BF303-6A2D-4E81-B580-AA0C3BEB4788}" dt="2024-10-10T20:48:29.557" v="9" actId="26606"/>
          <ac:grpSpMkLst>
            <pc:docMk/>
            <pc:sldMk cId="4112885814" sldId="261"/>
            <ac:grpSpMk id="25" creationId="{25EE5136-01F1-466C-962D-BA9B4C6757AA}"/>
          </ac:grpSpMkLst>
        </pc:grpChg>
        <pc:picChg chg="add del">
          <ac:chgData name="Robert Ng" userId="3dbeaa19-1665-4578-9cfa-8dbb81839eeb" providerId="ADAL" clId="{6F6BF303-6A2D-4E81-B580-AA0C3BEB4788}" dt="2024-10-10T20:48:24.552" v="3" actId="26606"/>
          <ac:picMkLst>
            <pc:docMk/>
            <pc:sldMk cId="4112885814" sldId="261"/>
            <ac:picMk id="5" creationId="{8DF7B99A-19BF-0123-D9F8-930BD0C7D5D5}"/>
          </ac:picMkLst>
        </pc:picChg>
        <pc:picChg chg="add del">
          <ac:chgData name="Robert Ng" userId="3dbeaa19-1665-4578-9cfa-8dbb81839eeb" providerId="ADAL" clId="{6F6BF303-6A2D-4E81-B580-AA0C3BEB4788}" dt="2024-10-10T20:48:29.557" v="9" actId="26606"/>
          <ac:picMkLst>
            <pc:docMk/>
            <pc:sldMk cId="4112885814" sldId="261"/>
            <ac:picMk id="7" creationId="{0E066A01-5DD3-8CA0-14BA-B5D952C1E36A}"/>
          </ac:picMkLst>
        </pc:picChg>
        <pc:picChg chg="add del">
          <ac:chgData name="Robert Ng" userId="3dbeaa19-1665-4578-9cfa-8dbb81839eeb" providerId="ADAL" clId="{6F6BF303-6A2D-4E81-B580-AA0C3BEB4788}" dt="2024-10-10T20:48:34.792" v="11" actId="26606"/>
          <ac:picMkLst>
            <pc:docMk/>
            <pc:sldMk cId="4112885814" sldId="261"/>
            <ac:picMk id="31" creationId="{D5B82DE5-ACAE-DCB1-288A-FEF39D5C15E9}"/>
          </ac:picMkLst>
        </pc:picChg>
        <pc:picChg chg="add del">
          <ac:chgData name="Robert Ng" userId="3dbeaa19-1665-4578-9cfa-8dbb81839eeb" providerId="ADAL" clId="{6F6BF303-6A2D-4E81-B580-AA0C3BEB4788}" dt="2024-10-10T20:48:34.792" v="11" actId="26606"/>
          <ac:picMkLst>
            <pc:docMk/>
            <pc:sldMk cId="4112885814" sldId="261"/>
            <ac:picMk id="32" creationId="{DB4A6488-26D7-4959-A879-250168F788B7}"/>
          </ac:picMkLst>
        </pc:picChg>
        <pc:cxnChg chg="add del">
          <ac:chgData name="Robert Ng" userId="3dbeaa19-1665-4578-9cfa-8dbb81839eeb" providerId="ADAL" clId="{6F6BF303-6A2D-4E81-B580-AA0C3BEB4788}" dt="2024-10-10T20:48:37.175" v="13" actId="26606"/>
          <ac:cxnSpMkLst>
            <pc:docMk/>
            <pc:sldMk cId="4112885814" sldId="261"/>
            <ac:cxnSpMk id="38" creationId="{4B3BCACB-5880-460B-9606-8C433A9AF99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35990-336F-4C30-B0BF-5EB224B7B22A}" type="datetimeFigureOut">
              <a:rPr lang="en-GB" smtClean="0"/>
              <a:t>17/10/2024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9AEB8-E280-4E5D-85B5-A972F71A4464}" type="slidenum">
              <a:rPr lang="en-GB" smtClean="0"/>
              <a:t>‹#›</a:t>
            </a:fld>
            <a:endParaRPr lang="en-GB"/>
          </a:p>
        </p:txBody>
      </p:sp>
    </p:spTree>
    <p:extLst>
      <p:ext uri="{BB962C8B-B14F-4D97-AF65-F5344CB8AC3E}">
        <p14:creationId xmlns:p14="http://schemas.microsoft.com/office/powerpoint/2010/main" val="168552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a:effectLst/>
                <a:latin typeface="Aptos" panose="020B0004020202020204" pitchFamily="34" charset="0"/>
                <a:ea typeface="DengXian" panose="02010600030101010101" pitchFamily="2" charset="-122"/>
                <a:cs typeface="Times New Roman" panose="02020603050405020304" pitchFamily="18" charset="0"/>
              </a:rPr>
              <a:t>An alternative to using these fibers in the fiber array are waveguides. Waveguides work with the same principle of a core and cladding followed by total internal reflection. However, compared to fibers which are strictly cylindrically shaped, waveguides can have various shapes such as a planar rectangular structure. They often flat and confined into a substrate. </a:t>
            </a:r>
          </a:p>
          <a:p>
            <a:endParaRPr lang="en-GB"/>
          </a:p>
        </p:txBody>
      </p:sp>
      <p:sp>
        <p:nvSpPr>
          <p:cNvPr id="4" name="Slide Number Placeholder 3"/>
          <p:cNvSpPr>
            <a:spLocks noGrp="1"/>
          </p:cNvSpPr>
          <p:nvPr>
            <p:ph type="sldNum" sz="quarter" idx="5"/>
          </p:nvPr>
        </p:nvSpPr>
        <p:spPr/>
        <p:txBody>
          <a:bodyPr/>
          <a:lstStyle/>
          <a:p>
            <a:fld id="{5059AEB8-E280-4E5D-85B5-A972F71A4464}" type="slidenum">
              <a:rPr lang="en-GB" smtClean="0"/>
              <a:t>6</a:t>
            </a:fld>
            <a:endParaRPr lang="en-GB"/>
          </a:p>
        </p:txBody>
      </p:sp>
    </p:spTree>
    <p:extLst>
      <p:ext uri="{BB962C8B-B14F-4D97-AF65-F5344CB8AC3E}">
        <p14:creationId xmlns:p14="http://schemas.microsoft.com/office/powerpoint/2010/main" val="2110055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8CC6-B185-6FE5-1AAB-33DD65F7B5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76A2F1-61F0-2E3A-8735-1FC45C719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FB245AA-6F2A-A4D7-007D-3D0F47586097}"/>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5" name="Footer Placeholder 4">
            <a:extLst>
              <a:ext uri="{FF2B5EF4-FFF2-40B4-BE49-F238E27FC236}">
                <a16:creationId xmlns:a16="http://schemas.microsoft.com/office/drawing/2014/main" id="{33D5BDAA-6E0B-B583-AF4F-9838EBEF59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2B7482-092D-2CFE-0FC5-218E33918869}"/>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151868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02A1-4B56-739A-72E9-24D33AE5CA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0558B9-F10C-AAED-4584-2E381FB5A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DB7C80-B6BB-11C5-7E30-65E99AFBF5D9}"/>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5" name="Footer Placeholder 4">
            <a:extLst>
              <a:ext uri="{FF2B5EF4-FFF2-40B4-BE49-F238E27FC236}">
                <a16:creationId xmlns:a16="http://schemas.microsoft.com/office/drawing/2014/main" id="{CEA27E0F-6521-2FC2-621C-D74D37904B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86B51-D6EA-3DA6-879E-EB8CF6B2C74E}"/>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344083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97B-F1A9-C2A5-7F45-1AF09725C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435902-16F6-EF2D-AF72-80F71699F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784463-9377-AD3B-32C4-7FBFEC5F5947}"/>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5" name="Footer Placeholder 4">
            <a:extLst>
              <a:ext uri="{FF2B5EF4-FFF2-40B4-BE49-F238E27FC236}">
                <a16:creationId xmlns:a16="http://schemas.microsoft.com/office/drawing/2014/main" id="{85D969ED-0055-082F-4C7B-F8EA3E4043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026751-04E7-50E1-7ABA-6DFCC9394C5C}"/>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3110053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396F-156D-A581-649E-A0E7E58FAB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D6767A-887C-C479-0DC0-98B870C8E3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140F30-CE87-DEB9-CA83-96D11B346425}"/>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5" name="Footer Placeholder 4">
            <a:extLst>
              <a:ext uri="{FF2B5EF4-FFF2-40B4-BE49-F238E27FC236}">
                <a16:creationId xmlns:a16="http://schemas.microsoft.com/office/drawing/2014/main" id="{6E72C810-4AAC-A340-C741-61AE8C502F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F5FD72-DB18-6F38-516E-819EB3D7D949}"/>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153191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50A0-E4BE-4000-F070-20F083FB8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D3AC00C-6DAF-B433-7E3D-6DFFE07EB2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E283D-F9EC-01CC-872A-D2CDAE71D127}"/>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5" name="Footer Placeholder 4">
            <a:extLst>
              <a:ext uri="{FF2B5EF4-FFF2-40B4-BE49-F238E27FC236}">
                <a16:creationId xmlns:a16="http://schemas.microsoft.com/office/drawing/2014/main" id="{FFF93813-A16C-4667-1601-5D810A59A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A70AC1-5DBF-D463-2250-444EB0CC81AF}"/>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230230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D33F-0395-1B2D-6602-F768035BC8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B8F8E5-5CAE-EABA-CBB5-F9C1221BC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702F21-1A48-B9C1-DA63-02D463DE70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EC84667-89D4-8709-8F21-F1367DB43CEB}"/>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6" name="Footer Placeholder 5">
            <a:extLst>
              <a:ext uri="{FF2B5EF4-FFF2-40B4-BE49-F238E27FC236}">
                <a16:creationId xmlns:a16="http://schemas.microsoft.com/office/drawing/2014/main" id="{DE34501C-C6CE-95E5-C8FC-EC840FDE5F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92EDDF-184B-97E7-4F3F-236754C1C08E}"/>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205201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961-F51C-09FA-255D-9DA8EFA1B5D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3B09BA-25FB-CA9D-E2E9-836BB235B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F3038A-B21C-8607-219E-96D071718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058095-129D-1A52-5D2E-27880F6BA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8D2F68-61C8-DB1A-6BA3-EFFD1B959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B5F234-1E44-6924-0BDD-8431F24E50FD}"/>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8" name="Footer Placeholder 7">
            <a:extLst>
              <a:ext uri="{FF2B5EF4-FFF2-40B4-BE49-F238E27FC236}">
                <a16:creationId xmlns:a16="http://schemas.microsoft.com/office/drawing/2014/main" id="{ADB88609-5D01-E00F-4D0D-A109B34408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A097A7E-859B-021E-C8A2-F3FDC041DB6C}"/>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192081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6A9D-0209-6D27-E82C-92B2C38ABA6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A593054-7A69-1F4A-0442-F9D8A5C9DC96}"/>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4" name="Footer Placeholder 3">
            <a:extLst>
              <a:ext uri="{FF2B5EF4-FFF2-40B4-BE49-F238E27FC236}">
                <a16:creationId xmlns:a16="http://schemas.microsoft.com/office/drawing/2014/main" id="{118BBBAF-5B18-C564-8980-FA889D3FFC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A0AA4-FF2C-BA9A-3C03-94039D181B8E}"/>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244206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257DB-67D3-67C8-577A-03F5702E1C05}"/>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3" name="Footer Placeholder 2">
            <a:extLst>
              <a:ext uri="{FF2B5EF4-FFF2-40B4-BE49-F238E27FC236}">
                <a16:creationId xmlns:a16="http://schemas.microsoft.com/office/drawing/2014/main" id="{2EFD487C-475F-8D8F-E1C2-E416A76C66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0150AE-D36C-724B-24AA-E96F5BF1674B}"/>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391399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97ED-3EFD-DEE6-E634-F06B4B358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9F08D8-936C-A1CA-12D2-582BB63AE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75E0792-5CAE-416F-8D5D-582D9B5A8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227C7-4B4A-0EA1-866C-7CE5CF6E843D}"/>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6" name="Footer Placeholder 5">
            <a:extLst>
              <a:ext uri="{FF2B5EF4-FFF2-40B4-BE49-F238E27FC236}">
                <a16:creationId xmlns:a16="http://schemas.microsoft.com/office/drawing/2014/main" id="{A89387BA-1DF3-0939-EAD5-B48044A679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41ACA9-7D23-615B-502A-658EF2B5F24A}"/>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307701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E767-89DC-8441-6DAD-2C3EF2AD3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D90737-5A81-DE94-3FE4-B5DB24B1C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5B5398-AAFC-09AE-F186-C6ACE96FF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D2A69-88C5-0932-5C27-78E6E665AFD1}"/>
              </a:ext>
            </a:extLst>
          </p:cNvPr>
          <p:cNvSpPr>
            <a:spLocks noGrp="1"/>
          </p:cNvSpPr>
          <p:nvPr>
            <p:ph type="dt" sz="half" idx="10"/>
          </p:nvPr>
        </p:nvSpPr>
        <p:spPr/>
        <p:txBody>
          <a:bodyPr/>
          <a:lstStyle/>
          <a:p>
            <a:fld id="{F6A99372-87DE-45E1-A21E-F7D7C259EECB}" type="datetimeFigureOut">
              <a:rPr lang="en-GB" smtClean="0"/>
              <a:t>17/10/2024</a:t>
            </a:fld>
            <a:endParaRPr lang="en-GB"/>
          </a:p>
        </p:txBody>
      </p:sp>
      <p:sp>
        <p:nvSpPr>
          <p:cNvPr id="6" name="Footer Placeholder 5">
            <a:extLst>
              <a:ext uri="{FF2B5EF4-FFF2-40B4-BE49-F238E27FC236}">
                <a16:creationId xmlns:a16="http://schemas.microsoft.com/office/drawing/2014/main" id="{61EFBB9B-8193-D7D6-9620-BE0703FF29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7A8B06-741C-9158-6FD4-6316C1E3902C}"/>
              </a:ext>
            </a:extLst>
          </p:cNvPr>
          <p:cNvSpPr>
            <a:spLocks noGrp="1"/>
          </p:cNvSpPr>
          <p:nvPr>
            <p:ph type="sldNum" sz="quarter" idx="12"/>
          </p:nvPr>
        </p:nvSpPr>
        <p:spPr/>
        <p:txBody>
          <a:bodyPr/>
          <a:lstStyle/>
          <a:p>
            <a:fld id="{15AF4DF2-2AFE-4284-B7A6-00CC7A31D5C3}" type="slidenum">
              <a:rPr lang="en-GB" smtClean="0"/>
              <a:t>‹#›</a:t>
            </a:fld>
            <a:endParaRPr lang="en-GB"/>
          </a:p>
        </p:txBody>
      </p:sp>
    </p:spTree>
    <p:extLst>
      <p:ext uri="{BB962C8B-B14F-4D97-AF65-F5344CB8AC3E}">
        <p14:creationId xmlns:p14="http://schemas.microsoft.com/office/powerpoint/2010/main" val="141219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E130B-7AC9-378B-344A-9275006B8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298EF0-16CE-200A-55E1-DF15D21FC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664D4D-DAF7-067B-147E-52CF977C3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A99372-87DE-45E1-A21E-F7D7C259EECB}" type="datetimeFigureOut">
              <a:rPr lang="en-GB" smtClean="0"/>
              <a:t>17/10/2024</a:t>
            </a:fld>
            <a:endParaRPr lang="en-GB"/>
          </a:p>
        </p:txBody>
      </p:sp>
      <p:sp>
        <p:nvSpPr>
          <p:cNvPr id="5" name="Footer Placeholder 4">
            <a:extLst>
              <a:ext uri="{FF2B5EF4-FFF2-40B4-BE49-F238E27FC236}">
                <a16:creationId xmlns:a16="http://schemas.microsoft.com/office/drawing/2014/main" id="{FB47C995-AB72-7411-DD54-C59F37F81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A1BCFE3-D068-3FF1-E7BA-0365257B1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AF4DF2-2AFE-4284-B7A6-00CC7A31D5C3}" type="slidenum">
              <a:rPr lang="en-GB" smtClean="0"/>
              <a:t>‹#›</a:t>
            </a:fld>
            <a:endParaRPr lang="en-GB"/>
          </a:p>
        </p:txBody>
      </p:sp>
    </p:spTree>
    <p:extLst>
      <p:ext uri="{BB962C8B-B14F-4D97-AF65-F5344CB8AC3E}">
        <p14:creationId xmlns:p14="http://schemas.microsoft.com/office/powerpoint/2010/main" val="314413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7ABB-735B-EF82-ABC3-B4DE8276CCA6}"/>
              </a:ext>
            </a:extLst>
          </p:cNvPr>
          <p:cNvSpPr>
            <a:spLocks noGrp="1"/>
          </p:cNvSpPr>
          <p:nvPr>
            <p:ph type="ctrTitle"/>
          </p:nvPr>
        </p:nvSpPr>
        <p:spPr/>
        <p:txBody>
          <a:bodyPr/>
          <a:lstStyle/>
          <a:p>
            <a:r>
              <a:rPr lang="en-GB"/>
              <a:t>Application of Liquid Crystals</a:t>
            </a:r>
          </a:p>
        </p:txBody>
      </p:sp>
      <p:sp>
        <p:nvSpPr>
          <p:cNvPr id="3" name="Subtitle 2">
            <a:extLst>
              <a:ext uri="{FF2B5EF4-FFF2-40B4-BE49-F238E27FC236}">
                <a16:creationId xmlns:a16="http://schemas.microsoft.com/office/drawing/2014/main" id="{FB21DE6E-FB61-7A60-BF4C-6D831FB079FE}"/>
              </a:ext>
            </a:extLst>
          </p:cNvPr>
          <p:cNvSpPr>
            <a:spLocks noGrp="1"/>
          </p:cNvSpPr>
          <p:nvPr>
            <p:ph type="subTitle" idx="1"/>
          </p:nvPr>
        </p:nvSpPr>
        <p:spPr/>
        <p:txBody>
          <a:bodyPr/>
          <a:lstStyle/>
          <a:p>
            <a:r>
              <a:rPr lang="en-GB" dirty="0"/>
              <a:t>Student: Robert Ng U6CHR</a:t>
            </a:r>
          </a:p>
          <a:p>
            <a:r>
              <a:rPr lang="en-GB" dirty="0"/>
              <a:t>Assessor: Mr Clark</a:t>
            </a:r>
          </a:p>
        </p:txBody>
      </p:sp>
    </p:spTree>
    <p:extLst>
      <p:ext uri="{BB962C8B-B14F-4D97-AF65-F5344CB8AC3E}">
        <p14:creationId xmlns:p14="http://schemas.microsoft.com/office/powerpoint/2010/main" val="37532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ADD88-B81A-A840-E2F2-F7F9A237A4FA}"/>
              </a:ext>
            </a:extLst>
          </p:cNvPr>
          <p:cNvSpPr>
            <a:spLocks noGrp="1"/>
          </p:cNvSpPr>
          <p:nvPr>
            <p:ph type="title"/>
          </p:nvPr>
        </p:nvSpPr>
        <p:spPr>
          <a:xfrm>
            <a:off x="5297762" y="329184"/>
            <a:ext cx="6251110" cy="1783080"/>
          </a:xfrm>
        </p:spPr>
        <p:txBody>
          <a:bodyPr anchor="b">
            <a:normAutofit/>
          </a:bodyPr>
          <a:lstStyle/>
          <a:p>
            <a:r>
              <a:rPr lang="en-GB" sz="5400"/>
              <a:t>History</a:t>
            </a:r>
          </a:p>
        </p:txBody>
      </p:sp>
      <p:pic>
        <p:nvPicPr>
          <p:cNvPr id="4" name="Picture 3" descr="A person using a microscope&#10;&#10;Description automatically generated">
            <a:extLst>
              <a:ext uri="{FF2B5EF4-FFF2-40B4-BE49-F238E27FC236}">
                <a16:creationId xmlns:a16="http://schemas.microsoft.com/office/drawing/2014/main" id="{8D4D1E26-D89E-0DF3-3CDF-CBE6C1B8917B}"/>
              </a:ext>
            </a:extLst>
          </p:cNvPr>
          <p:cNvPicPr>
            <a:picLocks noChangeAspect="1"/>
          </p:cNvPicPr>
          <p:nvPr/>
        </p:nvPicPr>
        <p:blipFill>
          <a:blip r:embed="rId2">
            <a:extLst>
              <a:ext uri="{28A0092B-C50C-407E-A947-70E740481C1C}">
                <a14:useLocalDpi xmlns:a14="http://schemas.microsoft.com/office/drawing/2010/main" val="0"/>
              </a:ext>
            </a:extLst>
          </a:blip>
          <a:srcRect l="11715" r="1"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D12107-856F-1976-B0A2-9336CAF7E02D}"/>
              </a:ext>
            </a:extLst>
          </p:cNvPr>
          <p:cNvSpPr>
            <a:spLocks noGrp="1"/>
          </p:cNvSpPr>
          <p:nvPr>
            <p:ph idx="1"/>
          </p:nvPr>
        </p:nvSpPr>
        <p:spPr>
          <a:xfrm>
            <a:off x="5297762" y="2706624"/>
            <a:ext cx="6251110" cy="3483864"/>
          </a:xfrm>
        </p:spPr>
        <p:txBody>
          <a:bodyPr>
            <a:normAutofit/>
          </a:bodyPr>
          <a:lstStyle/>
          <a:p>
            <a:r>
              <a:rPr lang="en-GB" sz="2200"/>
              <a:t>First discovered 1888</a:t>
            </a:r>
          </a:p>
          <a:p>
            <a:r>
              <a:rPr lang="en-GB" sz="2200"/>
              <a:t>Friedrich Reinitzer</a:t>
            </a:r>
          </a:p>
          <a:p>
            <a:r>
              <a:rPr lang="en-GB" sz="2200"/>
              <a:t>Otto Lehmann</a:t>
            </a:r>
          </a:p>
          <a:p>
            <a:r>
              <a:rPr lang="en-GB" sz="2200"/>
              <a:t>Double melting phenomenon	 </a:t>
            </a:r>
          </a:p>
        </p:txBody>
      </p:sp>
      <p:pic>
        <p:nvPicPr>
          <p:cNvPr id="5" name="Picture 4" descr="Schematic illustration of different liquid crystal (LC) phases observed on heating from the crystalline state. At first, positional ordering is partially maintained in the smectic phases, SmC and SmA, together with orientational order of the long molecular axis of often rod-shaped molecules. On further heating, positional order is lost at the transition to the nematic phase, which solely exhibits orientational order. Eventually, at the clearing point, all liquid crystalline order is lost and the isotropic liquid is reached. For simplicity, only rod-like molecules are depicted in the figure, but other molecular shapes exist as well, such as disc-like or bent-core materials, which exhibit liquid crystalline behavior.">
            <a:extLst>
              <a:ext uri="{FF2B5EF4-FFF2-40B4-BE49-F238E27FC236}">
                <a16:creationId xmlns:a16="http://schemas.microsoft.com/office/drawing/2014/main" id="{5286E64C-AEB8-B8D6-6272-2542A242C3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2161" y="4382167"/>
            <a:ext cx="3455255" cy="1681792"/>
          </a:xfrm>
          <a:prstGeom prst="rect">
            <a:avLst/>
          </a:prstGeom>
          <a:noFill/>
          <a:ln>
            <a:noFill/>
          </a:ln>
        </p:spPr>
      </p:pic>
    </p:spTree>
    <p:extLst>
      <p:ext uri="{BB962C8B-B14F-4D97-AF65-F5344CB8AC3E}">
        <p14:creationId xmlns:p14="http://schemas.microsoft.com/office/powerpoint/2010/main" val="121866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9655C-02DD-EF0A-77E7-706D42ABEEA9}"/>
              </a:ext>
            </a:extLst>
          </p:cNvPr>
          <p:cNvSpPr>
            <a:spLocks noGrp="1"/>
          </p:cNvSpPr>
          <p:nvPr>
            <p:ph type="title"/>
          </p:nvPr>
        </p:nvSpPr>
        <p:spPr>
          <a:xfrm>
            <a:off x="630918" y="643465"/>
            <a:ext cx="3895359" cy="1846615"/>
          </a:xfrm>
        </p:spPr>
        <p:txBody>
          <a:bodyPr anchor="b">
            <a:normAutofit/>
          </a:bodyPr>
          <a:lstStyle/>
          <a:p>
            <a:r>
              <a:rPr lang="en-GB" sz="4600"/>
              <a:t>Thermotropic Liquid Crystals	</a:t>
            </a:r>
          </a:p>
        </p:txBody>
      </p:sp>
      <p:sp>
        <p:nvSpPr>
          <p:cNvPr id="10"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AF1BDB-F231-F0E9-6886-F1A9E1DFB7AC}"/>
              </a:ext>
            </a:extLst>
          </p:cNvPr>
          <p:cNvSpPr>
            <a:spLocks noGrp="1"/>
          </p:cNvSpPr>
          <p:nvPr>
            <p:ph idx="1"/>
          </p:nvPr>
        </p:nvSpPr>
        <p:spPr>
          <a:xfrm>
            <a:off x="630936" y="2807167"/>
            <a:ext cx="3895522" cy="3386399"/>
          </a:xfrm>
        </p:spPr>
        <p:txBody>
          <a:bodyPr>
            <a:normAutofit/>
          </a:bodyPr>
          <a:lstStyle/>
          <a:p>
            <a:r>
              <a:rPr lang="en-GB" sz="2200"/>
              <a:t>Nematic</a:t>
            </a:r>
          </a:p>
          <a:p>
            <a:r>
              <a:rPr lang="en-GB" sz="2200"/>
              <a:t>Smectic</a:t>
            </a:r>
          </a:p>
          <a:p>
            <a:r>
              <a:rPr lang="en-GB" sz="2200"/>
              <a:t>Twisted nematic</a:t>
            </a:r>
          </a:p>
          <a:p>
            <a:r>
              <a:rPr lang="en-GB" sz="2200"/>
              <a:t>Blue phase</a:t>
            </a:r>
          </a:p>
          <a:p>
            <a:pPr marL="0" indent="0">
              <a:buNone/>
            </a:pPr>
            <a:endParaRPr lang="en-GB" sz="2200"/>
          </a:p>
        </p:txBody>
      </p:sp>
      <p:pic>
        <p:nvPicPr>
          <p:cNvPr id="4" name="Picture 3" descr="A diagram of different types of objects&#10;&#10;Description automatically generated">
            <a:extLst>
              <a:ext uri="{FF2B5EF4-FFF2-40B4-BE49-F238E27FC236}">
                <a16:creationId xmlns:a16="http://schemas.microsoft.com/office/drawing/2014/main" id="{17E57D8B-4F05-6448-9523-1C754E04E2B1}"/>
              </a:ext>
            </a:extLst>
          </p:cNvPr>
          <p:cNvPicPr>
            <a:picLocks noChangeAspect="1"/>
          </p:cNvPicPr>
          <p:nvPr/>
        </p:nvPicPr>
        <p:blipFill>
          <a:blip r:embed="rId2"/>
          <a:stretch>
            <a:fillRect/>
          </a:stretch>
        </p:blipFill>
        <p:spPr>
          <a:xfrm>
            <a:off x="4992624" y="556012"/>
            <a:ext cx="3099816" cy="2673591"/>
          </a:xfrm>
          <a:prstGeom prst="rect">
            <a:avLst/>
          </a:prstGeom>
        </p:spPr>
      </p:pic>
      <p:pic>
        <p:nvPicPr>
          <p:cNvPr id="5" name="Picture 4" descr="A diagram of different blue circles">
            <a:extLst>
              <a:ext uri="{FF2B5EF4-FFF2-40B4-BE49-F238E27FC236}">
                <a16:creationId xmlns:a16="http://schemas.microsoft.com/office/drawing/2014/main" id="{7969FF17-2CC8-CA43-8A55-9EA0419C84A1}"/>
              </a:ext>
            </a:extLst>
          </p:cNvPr>
          <p:cNvPicPr>
            <a:picLocks noChangeAspect="1"/>
          </p:cNvPicPr>
          <p:nvPr/>
        </p:nvPicPr>
        <p:blipFill>
          <a:blip r:embed="rId3"/>
          <a:stretch>
            <a:fillRect/>
          </a:stretch>
        </p:blipFill>
        <p:spPr>
          <a:xfrm>
            <a:off x="8247888" y="369123"/>
            <a:ext cx="3785616" cy="2233513"/>
          </a:xfrm>
          <a:prstGeom prst="rect">
            <a:avLst/>
          </a:prstGeom>
        </p:spPr>
      </p:pic>
      <p:pic>
        <p:nvPicPr>
          <p:cNvPr id="7" name="Picture 6" descr="A red and purple oval shapes&#10;&#10;Description automatically generated">
            <a:extLst>
              <a:ext uri="{FF2B5EF4-FFF2-40B4-BE49-F238E27FC236}">
                <a16:creationId xmlns:a16="http://schemas.microsoft.com/office/drawing/2014/main" id="{177B1A38-1F1A-2FAC-E8D8-DE8A514A2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017764" y="3795522"/>
            <a:ext cx="3049535" cy="2398044"/>
          </a:xfrm>
          <a:prstGeom prst="rect">
            <a:avLst/>
          </a:prstGeom>
          <a:noFill/>
        </p:spPr>
      </p:pic>
      <p:pic>
        <p:nvPicPr>
          <p:cNvPr id="6" name="Picture 5" descr="A diagram of a stack of circles&#10;&#10;Description automatically generated">
            <a:extLst>
              <a:ext uri="{FF2B5EF4-FFF2-40B4-BE49-F238E27FC236}">
                <a16:creationId xmlns:a16="http://schemas.microsoft.com/office/drawing/2014/main" id="{2BC3F407-5B87-6495-B5FD-996709238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8247888" y="3038060"/>
            <a:ext cx="3785616" cy="3089205"/>
          </a:xfrm>
          <a:prstGeom prst="rect">
            <a:avLst/>
          </a:prstGeom>
          <a:noFill/>
        </p:spPr>
      </p:pic>
      <p:pic>
        <p:nvPicPr>
          <p:cNvPr id="8" name="Picture 7" descr="Schematic illustration of different liquid crystal (LC) phases observed on heating from the crystalline state. At first, positional ordering is partially maintained in the smectic phases, SmC and SmA, together with orientational order of the long molecular axis of often rod-shaped molecules. On further heating, positional order is lost at the transition to the nematic phase, which solely exhibits orientational order. Eventually, at the clearing point, all liquid crystalline order is lost and the isotropic liquid is reached. For simplicity, only rod-like molecules are depicted in the figure, but other molecular shapes exist as well, such as disc-like or bent-core materials, which exhibit liquid crystalline behavior.">
            <a:extLst>
              <a:ext uri="{FF2B5EF4-FFF2-40B4-BE49-F238E27FC236}">
                <a16:creationId xmlns:a16="http://schemas.microsoft.com/office/drawing/2014/main" id="{12C482E9-E7A7-4C63-ABA8-14B8F11743F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 y="4593399"/>
            <a:ext cx="3895359" cy="2119439"/>
          </a:xfrm>
          <a:prstGeom prst="rect">
            <a:avLst/>
          </a:prstGeom>
          <a:noFill/>
          <a:ln>
            <a:noFill/>
          </a:ln>
        </p:spPr>
      </p:pic>
    </p:spTree>
    <p:extLst>
      <p:ext uri="{BB962C8B-B14F-4D97-AF65-F5344CB8AC3E}">
        <p14:creationId xmlns:p14="http://schemas.microsoft.com/office/powerpoint/2010/main" val="238841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9655C-02DD-EF0A-77E7-706D42ABEEA9}"/>
              </a:ext>
            </a:extLst>
          </p:cNvPr>
          <p:cNvSpPr>
            <a:spLocks noGrp="1"/>
          </p:cNvSpPr>
          <p:nvPr>
            <p:ph type="title"/>
          </p:nvPr>
        </p:nvSpPr>
        <p:spPr>
          <a:xfrm>
            <a:off x="630936" y="639520"/>
            <a:ext cx="3429000" cy="1719072"/>
          </a:xfrm>
        </p:spPr>
        <p:txBody>
          <a:bodyPr anchor="b">
            <a:normAutofit/>
          </a:bodyPr>
          <a:lstStyle/>
          <a:p>
            <a:r>
              <a:rPr lang="en-GB" sz="3800"/>
              <a:t>Lyotropic Liquid Crystals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AF1BDB-F231-F0E9-6886-F1A9E1DFB7AC}"/>
              </a:ext>
            </a:extLst>
          </p:cNvPr>
          <p:cNvSpPr>
            <a:spLocks noGrp="1"/>
          </p:cNvSpPr>
          <p:nvPr>
            <p:ph idx="1"/>
          </p:nvPr>
        </p:nvSpPr>
        <p:spPr>
          <a:xfrm>
            <a:off x="630936" y="2807208"/>
            <a:ext cx="3429000" cy="3410712"/>
          </a:xfrm>
        </p:spPr>
        <p:txBody>
          <a:bodyPr anchor="t">
            <a:normAutofit/>
          </a:bodyPr>
          <a:lstStyle/>
          <a:p>
            <a:r>
              <a:rPr lang="en-GB" sz="2200"/>
              <a:t>Micellar cubic phase</a:t>
            </a:r>
          </a:p>
          <a:p>
            <a:r>
              <a:rPr lang="en-GB" sz="2200"/>
              <a:t>Hexagonal (columnar) phase</a:t>
            </a:r>
          </a:p>
          <a:p>
            <a:r>
              <a:rPr lang="en-GB" sz="2200"/>
              <a:t>Lamellar phase</a:t>
            </a:r>
          </a:p>
          <a:p>
            <a:r>
              <a:rPr lang="en-GB" sz="2200"/>
              <a:t>Hexagonal (columnar) phase</a:t>
            </a:r>
          </a:p>
          <a:p>
            <a:r>
              <a:rPr lang="en-GB" sz="2200"/>
              <a:t>Inverse micellar phase </a:t>
            </a:r>
          </a:p>
          <a:p>
            <a:endParaRPr lang="en-GB" sz="2200"/>
          </a:p>
          <a:p>
            <a:pPr marL="0" indent="0">
              <a:buNone/>
            </a:pPr>
            <a:endParaRPr lang="en-GB" sz="2200"/>
          </a:p>
        </p:txBody>
      </p:sp>
      <p:pic>
        <p:nvPicPr>
          <p:cNvPr id="5" name="Picture 4" descr="Lipidic lyotropic liquid crystals: Insights on biomedical applications -  ScienceDirect">
            <a:extLst>
              <a:ext uri="{FF2B5EF4-FFF2-40B4-BE49-F238E27FC236}">
                <a16:creationId xmlns:a16="http://schemas.microsoft.com/office/drawing/2014/main" id="{9B20A64C-0700-E799-9227-310E3155D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1608144"/>
            <a:ext cx="6903720" cy="3641711"/>
          </a:xfrm>
          <a:prstGeom prst="rect">
            <a:avLst/>
          </a:prstGeom>
          <a:noFill/>
        </p:spPr>
      </p:pic>
    </p:spTree>
    <p:extLst>
      <p:ext uri="{BB962C8B-B14F-4D97-AF65-F5344CB8AC3E}">
        <p14:creationId xmlns:p14="http://schemas.microsoft.com/office/powerpoint/2010/main" val="401130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06D4-D16E-6227-86EC-027C45343263}"/>
              </a:ext>
            </a:extLst>
          </p:cNvPr>
          <p:cNvSpPr>
            <a:spLocks noGrp="1"/>
          </p:cNvSpPr>
          <p:nvPr>
            <p:ph type="title"/>
          </p:nvPr>
        </p:nvSpPr>
        <p:spPr/>
        <p:txBody>
          <a:bodyPr/>
          <a:lstStyle/>
          <a:p>
            <a:r>
              <a:rPr lang="en-GB"/>
              <a:t>Order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D4FE50-E8BD-5184-EBBF-56B8D4993064}"/>
                  </a:ext>
                </a:extLst>
              </p:cNvPr>
              <p:cNvSpPr>
                <a:spLocks noGrp="1"/>
              </p:cNvSpPr>
              <p:nvPr>
                <p:ph idx="1"/>
              </p:nvPr>
            </p:nvSpPr>
            <p:spPr/>
            <p:txBody>
              <a:bodyPr/>
              <a:lstStyle/>
              <a:p>
                <a:r>
                  <a:rPr lang="en-GB"/>
                  <a:t>Orientational order parameter</a:t>
                </a:r>
              </a:p>
              <a:p>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&lt;3</m:t>
                    </m:r>
                    <m:func>
                      <m:funcPr>
                        <m:ctrlPr>
                          <a:rPr lang="en-GB" b="0" i="1" smtClean="0">
                            <a:latin typeface="Cambria Math" panose="02040503050406030204" pitchFamily="18" charset="0"/>
                          </a:rPr>
                        </m:ctrlPr>
                      </m:funcPr>
                      <m:fName>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cos</m:t>
                            </m:r>
                          </m:e>
                          <m:sup>
                            <m:r>
                              <a:rPr lang="en-GB" b="0" i="1" smtClean="0">
                                <a:latin typeface="Cambria Math" panose="02040503050406030204" pitchFamily="18" charset="0"/>
                              </a:rPr>
                              <m:t>2</m:t>
                            </m:r>
                          </m:sup>
                        </m:sSup>
                      </m:fName>
                      <m:e>
                        <m:r>
                          <a:rPr lang="en-GB" b="0" i="1" smtClean="0">
                            <a:latin typeface="Cambria Math" panose="02040503050406030204" pitchFamily="18" charset="0"/>
                          </a:rPr>
                          <m:t>𝜃</m:t>
                        </m:r>
                        <m:r>
                          <a:rPr lang="en-GB" b="0" i="1" smtClean="0">
                            <a:latin typeface="Cambria Math" panose="02040503050406030204" pitchFamily="18" charset="0"/>
                          </a:rPr>
                          <m:t>−1</m:t>
                        </m:r>
                      </m:e>
                    </m:func>
                    <m:r>
                      <a:rPr lang="en-GB" b="0" i="1" smtClean="0">
                        <a:latin typeface="Cambria Math" panose="02040503050406030204" pitchFamily="18" charset="0"/>
                      </a:rPr>
                      <m:t>&gt;</m:t>
                    </m:r>
                  </m:oMath>
                </a14:m>
                <a:endParaRPr lang="en-GB"/>
              </a:p>
              <a:p>
                <a:r>
                  <a:rPr lang="en-GB"/>
                  <a:t>Translational order parameter</a:t>
                </a:r>
              </a:p>
              <a:p>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=&lt;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𝜋</m:t>
                                </m:r>
                                <m:r>
                                  <a:rPr lang="en-GB" b="0" i="1" smtClean="0">
                                    <a:latin typeface="Cambria Math" panose="02040503050406030204" pitchFamily="18" charset="0"/>
                                  </a:rPr>
                                  <m:t>𝑧</m:t>
                                </m:r>
                              </m:num>
                              <m:den>
                                <m:r>
                                  <a:rPr lang="en-GB" b="0" i="1" smtClean="0">
                                    <a:latin typeface="Cambria Math" panose="02040503050406030204" pitchFamily="18" charset="0"/>
                                  </a:rPr>
                                  <m:t>𝑎</m:t>
                                </m:r>
                              </m:den>
                            </m:f>
                          </m:e>
                        </m:d>
                      </m:e>
                    </m:func>
                    <m:r>
                      <a:rPr lang="en-GB" b="0" i="1" smtClean="0">
                        <a:latin typeface="Cambria Math" panose="02040503050406030204" pitchFamily="18" charset="0"/>
                      </a:rPr>
                      <m:t>&gt;</m:t>
                    </m:r>
                  </m:oMath>
                </a14:m>
                <a:endParaRPr lang="en-GB"/>
              </a:p>
              <a:p>
                <a:r>
                  <a:rPr lang="en-GB"/>
                  <a:t>Bond orientational parameter </a:t>
                </a:r>
              </a:p>
              <a:p>
                <a:r>
                  <a:rPr lang="en-GB"/>
                  <a:t>Chiral order</a:t>
                </a:r>
              </a:p>
              <a:p>
                <a:r>
                  <a:rPr lang="en-GB"/>
                  <a:t>Polarisation order </a:t>
                </a:r>
              </a:p>
            </p:txBody>
          </p:sp>
        </mc:Choice>
        <mc:Fallback xmlns="">
          <p:sp>
            <p:nvSpPr>
              <p:cNvPr id="3" name="Content Placeholder 2">
                <a:extLst>
                  <a:ext uri="{FF2B5EF4-FFF2-40B4-BE49-F238E27FC236}">
                    <a16:creationId xmlns:a16="http://schemas.microsoft.com/office/drawing/2014/main" id="{5CD4FE50-E8BD-5184-EBBF-56B8D499306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5" name="Picture 4" descr="A diagram of a graph&#10;&#10;Description automatically generated">
            <a:extLst>
              <a:ext uri="{FF2B5EF4-FFF2-40B4-BE49-F238E27FC236}">
                <a16:creationId xmlns:a16="http://schemas.microsoft.com/office/drawing/2014/main" id="{6C05B28D-120F-E32A-9A34-7C225856C7D6}"/>
              </a:ext>
            </a:extLst>
          </p:cNvPr>
          <p:cNvPicPr>
            <a:picLocks noChangeAspect="1"/>
          </p:cNvPicPr>
          <p:nvPr/>
        </p:nvPicPr>
        <p:blipFill>
          <a:blip r:embed="rId3"/>
          <a:stretch>
            <a:fillRect/>
          </a:stretch>
        </p:blipFill>
        <p:spPr>
          <a:xfrm>
            <a:off x="6301795" y="1027906"/>
            <a:ext cx="5516245" cy="2522855"/>
          </a:xfrm>
          <a:prstGeom prst="rect">
            <a:avLst/>
          </a:prstGeom>
        </p:spPr>
      </p:pic>
      <p:pic>
        <p:nvPicPr>
          <p:cNvPr id="4" name="Picture 3" descr="A blue and black line on a white background&#10;&#10;Description automatically generated with medium confidence">
            <a:extLst>
              <a:ext uri="{FF2B5EF4-FFF2-40B4-BE49-F238E27FC236}">
                <a16:creationId xmlns:a16="http://schemas.microsoft.com/office/drawing/2014/main" id="{34F38465-5D0F-61CF-8EA8-6AE87652E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9192" y="3605616"/>
            <a:ext cx="4410075" cy="2190750"/>
          </a:xfrm>
          <a:prstGeom prst="rect">
            <a:avLst/>
          </a:prstGeom>
        </p:spPr>
      </p:pic>
    </p:spTree>
    <p:extLst>
      <p:ext uri="{BB962C8B-B14F-4D97-AF65-F5344CB8AC3E}">
        <p14:creationId xmlns:p14="http://schemas.microsoft.com/office/powerpoint/2010/main" val="39304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DB35-C342-5B81-BA55-3D380EFA9016}"/>
              </a:ext>
            </a:extLst>
          </p:cNvPr>
          <p:cNvSpPr>
            <a:spLocks noGrp="1"/>
          </p:cNvSpPr>
          <p:nvPr>
            <p:ph type="title"/>
          </p:nvPr>
        </p:nvSpPr>
        <p:spPr/>
        <p:txBody>
          <a:bodyPr/>
          <a:lstStyle/>
          <a:p>
            <a:r>
              <a:rPr lang="en-GB"/>
              <a:t>Applications</a:t>
            </a:r>
          </a:p>
        </p:txBody>
      </p:sp>
      <p:sp>
        <p:nvSpPr>
          <p:cNvPr id="3" name="Content Placeholder 2">
            <a:extLst>
              <a:ext uri="{FF2B5EF4-FFF2-40B4-BE49-F238E27FC236}">
                <a16:creationId xmlns:a16="http://schemas.microsoft.com/office/drawing/2014/main" id="{C3D43AC3-4374-C04C-FC3A-40FFF3B4AB6A}"/>
              </a:ext>
            </a:extLst>
          </p:cNvPr>
          <p:cNvSpPr>
            <a:spLocks noGrp="1"/>
          </p:cNvSpPr>
          <p:nvPr>
            <p:ph idx="1"/>
          </p:nvPr>
        </p:nvSpPr>
        <p:spPr/>
        <p:txBody>
          <a:bodyPr/>
          <a:lstStyle/>
          <a:p>
            <a:r>
              <a:rPr lang="en-GB"/>
              <a:t>Quantum technology</a:t>
            </a:r>
          </a:p>
          <a:p>
            <a:r>
              <a:rPr lang="en-GB"/>
              <a:t>LCDs</a:t>
            </a:r>
          </a:p>
          <a:p>
            <a:r>
              <a:rPr lang="en-GB"/>
              <a:t>Smart Glass</a:t>
            </a:r>
          </a:p>
          <a:p>
            <a:r>
              <a:rPr lang="en-GB"/>
              <a:t>Liquid crystal thermometers</a:t>
            </a:r>
          </a:p>
          <a:p>
            <a:r>
              <a:rPr lang="en-GB"/>
              <a:t>Laser emission</a:t>
            </a:r>
          </a:p>
          <a:p>
            <a:r>
              <a:rPr lang="en-GB"/>
              <a:t>Liquid crystal cored fiber array</a:t>
            </a:r>
          </a:p>
          <a:p>
            <a:r>
              <a:rPr lang="en-GB"/>
              <a:t>Stealth tech</a:t>
            </a:r>
          </a:p>
          <a:p>
            <a:pPr marL="0" indent="0">
              <a:buNone/>
            </a:pPr>
            <a:endParaRPr lang="en-GB"/>
          </a:p>
        </p:txBody>
      </p:sp>
      <p:pic>
        <p:nvPicPr>
          <p:cNvPr id="4" name="Picture 3" descr="Diagram of a mirror with different types of glass&#10;&#10;Description automatically generated with medium confidence">
            <a:extLst>
              <a:ext uri="{FF2B5EF4-FFF2-40B4-BE49-F238E27FC236}">
                <a16:creationId xmlns:a16="http://schemas.microsoft.com/office/drawing/2014/main" id="{96D3B015-F55B-B842-90D3-5CEA90E81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817" y="186556"/>
            <a:ext cx="4844318" cy="3008263"/>
          </a:xfrm>
          <a:prstGeom prst="rect">
            <a:avLst/>
          </a:prstGeom>
        </p:spPr>
      </p:pic>
      <p:pic>
        <p:nvPicPr>
          <p:cNvPr id="5" name="Picture 4" descr="A purple tube with a bolt and lightning bolt&#10;&#10;Description automatically generated">
            <a:extLst>
              <a:ext uri="{FF2B5EF4-FFF2-40B4-BE49-F238E27FC236}">
                <a16:creationId xmlns:a16="http://schemas.microsoft.com/office/drawing/2014/main" id="{C6ACD25A-48E7-CCB5-9E34-FC46345DAD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7460" y="3429000"/>
            <a:ext cx="2886075" cy="1487170"/>
          </a:xfrm>
          <a:prstGeom prst="rect">
            <a:avLst/>
          </a:prstGeom>
          <a:noFill/>
          <a:ln>
            <a:noFill/>
          </a:ln>
        </p:spPr>
      </p:pic>
    </p:spTree>
    <p:extLst>
      <p:ext uri="{BB962C8B-B14F-4D97-AF65-F5344CB8AC3E}">
        <p14:creationId xmlns:p14="http://schemas.microsoft.com/office/powerpoint/2010/main" val="1721857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8DE7F-BAD9-96D4-1430-0E117CBEEB9D}"/>
              </a:ext>
            </a:extLst>
          </p:cNvPr>
          <p:cNvSpPr>
            <a:spLocks noGrp="1"/>
          </p:cNvSpPr>
          <p:nvPr>
            <p:ph idx="1"/>
          </p:nvPr>
        </p:nvSpPr>
        <p:spPr>
          <a:xfrm>
            <a:off x="838200" y="1210769"/>
            <a:ext cx="10515600" cy="4351338"/>
          </a:xfrm>
        </p:spPr>
        <p:txBody>
          <a:bodyPr>
            <a:normAutofit/>
          </a:bodyPr>
          <a:lstStyle/>
          <a:p>
            <a:pPr marL="0" indent="0" algn="ctr">
              <a:buNone/>
            </a:pPr>
            <a:endParaRPr lang="en-GB" sz="6600"/>
          </a:p>
          <a:p>
            <a:pPr marL="0" indent="0" algn="ctr">
              <a:buNone/>
            </a:pPr>
            <a:r>
              <a:rPr lang="en-GB" sz="6600"/>
              <a:t>THANK YOU FOR LISTENING!</a:t>
            </a:r>
          </a:p>
        </p:txBody>
      </p:sp>
    </p:spTree>
    <p:extLst>
      <p:ext uri="{BB962C8B-B14F-4D97-AF65-F5344CB8AC3E}">
        <p14:creationId xmlns:p14="http://schemas.microsoft.com/office/powerpoint/2010/main" val="4112885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170</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Cambria Math</vt:lpstr>
      <vt:lpstr>Office Theme</vt:lpstr>
      <vt:lpstr>Application of Liquid Crystals</vt:lpstr>
      <vt:lpstr>History</vt:lpstr>
      <vt:lpstr>Thermotropic Liquid Crystals </vt:lpstr>
      <vt:lpstr>Lyotropic Liquid Crystals </vt:lpstr>
      <vt:lpstr>Order Parameters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Ng</dc:creator>
  <cp:lastModifiedBy>Robert Ng</cp:lastModifiedBy>
  <cp:revision>1</cp:revision>
  <dcterms:created xsi:type="dcterms:W3CDTF">2024-10-08T22:45:39Z</dcterms:created>
  <dcterms:modified xsi:type="dcterms:W3CDTF">2024-10-17T13:03:09Z</dcterms:modified>
</cp:coreProperties>
</file>