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80F39-CB19-45EB-BA9B-0193B3625D40}" v="5" dt="2024-05-02T18:49:41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Ng" userId="3dbeaa19-1665-4578-9cfa-8dbb81839eeb" providerId="ADAL" clId="{ABF80F39-CB19-45EB-BA9B-0193B3625D40}"/>
    <pc:docChg chg="undo custSel addSld modSld">
      <pc:chgData name="Robert Ng" userId="3dbeaa19-1665-4578-9cfa-8dbb81839eeb" providerId="ADAL" clId="{ABF80F39-CB19-45EB-BA9B-0193B3625D40}" dt="2024-05-02T19:01:21.421" v="215" actId="20577"/>
      <pc:docMkLst>
        <pc:docMk/>
      </pc:docMkLst>
      <pc:sldChg chg="addSp delSp modSp mod">
        <pc:chgData name="Robert Ng" userId="3dbeaa19-1665-4578-9cfa-8dbb81839eeb" providerId="ADAL" clId="{ABF80F39-CB19-45EB-BA9B-0193B3625D40}" dt="2024-05-02T18:53:47.868" v="174" actId="14100"/>
        <pc:sldMkLst>
          <pc:docMk/>
          <pc:sldMk cId="1486947934" sldId="256"/>
        </pc:sldMkLst>
        <pc:picChg chg="add del mod">
          <ac:chgData name="Robert Ng" userId="3dbeaa19-1665-4578-9cfa-8dbb81839eeb" providerId="ADAL" clId="{ABF80F39-CB19-45EB-BA9B-0193B3625D40}" dt="2024-05-02T18:45:14.062" v="2" actId="478"/>
          <ac:picMkLst>
            <pc:docMk/>
            <pc:sldMk cId="1486947934" sldId="256"/>
            <ac:picMk id="5" creationId="{DAAA0373-DB12-EF38-96B0-79CA7E4EC11A}"/>
          </ac:picMkLst>
        </pc:picChg>
        <pc:picChg chg="add mod">
          <ac:chgData name="Robert Ng" userId="3dbeaa19-1665-4578-9cfa-8dbb81839eeb" providerId="ADAL" clId="{ABF80F39-CB19-45EB-BA9B-0193B3625D40}" dt="2024-05-02T18:48:41.759" v="52" actId="1076"/>
          <ac:picMkLst>
            <pc:docMk/>
            <pc:sldMk cId="1486947934" sldId="256"/>
            <ac:picMk id="7" creationId="{EC42477C-6642-BA18-03AB-D8E2569BF466}"/>
          </ac:picMkLst>
        </pc:picChg>
        <pc:picChg chg="add del mod">
          <ac:chgData name="Robert Ng" userId="3dbeaa19-1665-4578-9cfa-8dbb81839eeb" providerId="ADAL" clId="{ABF80F39-CB19-45EB-BA9B-0193B3625D40}" dt="2024-05-02T18:48:03.942" v="45" actId="478"/>
          <ac:picMkLst>
            <pc:docMk/>
            <pc:sldMk cId="1486947934" sldId="256"/>
            <ac:picMk id="9" creationId="{DD680ECE-F042-8758-0C4D-E3DBB89AD9C6}"/>
          </ac:picMkLst>
        </pc:picChg>
        <pc:picChg chg="add mod">
          <ac:chgData name="Robert Ng" userId="3dbeaa19-1665-4578-9cfa-8dbb81839eeb" providerId="ADAL" clId="{ABF80F39-CB19-45EB-BA9B-0193B3625D40}" dt="2024-05-02T18:50:44.773" v="97" actId="1076"/>
          <ac:picMkLst>
            <pc:docMk/>
            <pc:sldMk cId="1486947934" sldId="256"/>
            <ac:picMk id="11" creationId="{C14AA34B-419D-0EE3-A3A1-365B57F7BFEA}"/>
          </ac:picMkLst>
        </pc:picChg>
        <pc:picChg chg="add mod">
          <ac:chgData name="Robert Ng" userId="3dbeaa19-1665-4578-9cfa-8dbb81839eeb" providerId="ADAL" clId="{ABF80F39-CB19-45EB-BA9B-0193B3625D40}" dt="2024-05-02T18:49:49.056" v="73" actId="14100"/>
          <ac:picMkLst>
            <pc:docMk/>
            <pc:sldMk cId="1486947934" sldId="256"/>
            <ac:picMk id="13" creationId="{B54C7BDD-E9DA-80E6-A630-3AEEC1324B3C}"/>
          </ac:picMkLst>
        </pc:picChg>
        <pc:picChg chg="add mod">
          <ac:chgData name="Robert Ng" userId="3dbeaa19-1665-4578-9cfa-8dbb81839eeb" providerId="ADAL" clId="{ABF80F39-CB19-45EB-BA9B-0193B3625D40}" dt="2024-05-02T18:50:13.401" v="82" actId="1076"/>
          <ac:picMkLst>
            <pc:docMk/>
            <pc:sldMk cId="1486947934" sldId="256"/>
            <ac:picMk id="15" creationId="{C917C1BD-7DA0-9BC3-BF86-8A05960B0234}"/>
          </ac:picMkLst>
        </pc:picChg>
        <pc:picChg chg="add mod">
          <ac:chgData name="Robert Ng" userId="3dbeaa19-1665-4578-9cfa-8dbb81839eeb" providerId="ADAL" clId="{ABF80F39-CB19-45EB-BA9B-0193B3625D40}" dt="2024-05-02T18:50:39.897" v="95" actId="1076"/>
          <ac:picMkLst>
            <pc:docMk/>
            <pc:sldMk cId="1486947934" sldId="256"/>
            <ac:picMk id="17" creationId="{9845D867-2EDC-4BC8-23FD-C3D617135D00}"/>
          </ac:picMkLst>
        </pc:picChg>
        <pc:picChg chg="add mod">
          <ac:chgData name="Robert Ng" userId="3dbeaa19-1665-4578-9cfa-8dbb81839eeb" providerId="ADAL" clId="{ABF80F39-CB19-45EB-BA9B-0193B3625D40}" dt="2024-05-02T18:52:17.567" v="130" actId="1076"/>
          <ac:picMkLst>
            <pc:docMk/>
            <pc:sldMk cId="1486947934" sldId="256"/>
            <ac:picMk id="19" creationId="{D4BABAF4-80A6-0E9A-2281-89204ED98881}"/>
          </ac:picMkLst>
        </pc:picChg>
        <pc:picChg chg="add mod">
          <ac:chgData name="Robert Ng" userId="3dbeaa19-1665-4578-9cfa-8dbb81839eeb" providerId="ADAL" clId="{ABF80F39-CB19-45EB-BA9B-0193B3625D40}" dt="2024-05-02T18:52:45.430" v="142" actId="1076"/>
          <ac:picMkLst>
            <pc:docMk/>
            <pc:sldMk cId="1486947934" sldId="256"/>
            <ac:picMk id="21" creationId="{C395E12A-8ECD-C2C2-7878-D9274E8636E6}"/>
          </ac:picMkLst>
        </pc:picChg>
        <pc:picChg chg="add mod">
          <ac:chgData name="Robert Ng" userId="3dbeaa19-1665-4578-9cfa-8dbb81839eeb" providerId="ADAL" clId="{ABF80F39-CB19-45EB-BA9B-0193B3625D40}" dt="2024-05-02T18:52:58.372" v="146" actId="1076"/>
          <ac:picMkLst>
            <pc:docMk/>
            <pc:sldMk cId="1486947934" sldId="256"/>
            <ac:picMk id="23" creationId="{850A59B1-1781-1B98-0BFB-F335D01C63B9}"/>
          </ac:picMkLst>
        </pc:picChg>
        <pc:picChg chg="add mod">
          <ac:chgData name="Robert Ng" userId="3dbeaa19-1665-4578-9cfa-8dbb81839eeb" providerId="ADAL" clId="{ABF80F39-CB19-45EB-BA9B-0193B3625D40}" dt="2024-05-02T18:53:47.868" v="174" actId="14100"/>
          <ac:picMkLst>
            <pc:docMk/>
            <pc:sldMk cId="1486947934" sldId="256"/>
            <ac:picMk id="25" creationId="{3E7B89DB-4A5B-76B6-3293-29FF35ACA556}"/>
          </ac:picMkLst>
        </pc:picChg>
      </pc:sldChg>
      <pc:sldChg chg="modSp new mod">
        <pc:chgData name="Robert Ng" userId="3dbeaa19-1665-4578-9cfa-8dbb81839eeb" providerId="ADAL" clId="{ABF80F39-CB19-45EB-BA9B-0193B3625D40}" dt="2024-05-02T19:01:21.421" v="215" actId="20577"/>
        <pc:sldMkLst>
          <pc:docMk/>
          <pc:sldMk cId="2766662109" sldId="257"/>
        </pc:sldMkLst>
        <pc:spChg chg="mod">
          <ac:chgData name="Robert Ng" userId="3dbeaa19-1665-4578-9cfa-8dbb81839eeb" providerId="ADAL" clId="{ABF80F39-CB19-45EB-BA9B-0193B3625D40}" dt="2024-05-02T18:51:13.086" v="106" actId="20577"/>
          <ac:spMkLst>
            <pc:docMk/>
            <pc:sldMk cId="2766662109" sldId="257"/>
            <ac:spMk id="2" creationId="{61B2B45F-75E9-9F88-CE83-706524EEC980}"/>
          </ac:spMkLst>
        </pc:spChg>
        <pc:spChg chg="mod">
          <ac:chgData name="Robert Ng" userId="3dbeaa19-1665-4578-9cfa-8dbb81839eeb" providerId="ADAL" clId="{ABF80F39-CB19-45EB-BA9B-0193B3625D40}" dt="2024-05-02T19:01:21.421" v="215" actId="20577"/>
          <ac:spMkLst>
            <pc:docMk/>
            <pc:sldMk cId="2766662109" sldId="257"/>
            <ac:spMk id="3" creationId="{28BA32EF-7F84-8727-1F84-CF38A37310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32E8-3F1E-987B-D1C9-D11435D2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BFCC-1652-46CB-864D-36E315072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0F1F-359B-86BB-E928-B0F0C3E9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49AB-E29F-5AB8-A26A-C72D9685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9FE5-B9F5-E6B1-53AE-29985D01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1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0785-BD82-CE31-5AA3-7E34C55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91343-3FC3-1C3B-8319-1485AE96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48D-12D0-E3A4-149A-52B4CFBF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8E7E-A2E4-8FFF-6E60-BE8A6A3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929F-8B51-D87E-D009-5A192C22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6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611F8-6397-2925-325E-55B841A49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95B77-F0CA-6432-4005-3C24980BF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159B9-971E-6CA9-E338-0671F9B4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423C-2AB7-7E70-774E-889B667C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131C-115A-2558-8471-8373F019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51E6-C784-1907-E44E-4B2FD752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40F8-6522-2558-8AA6-A69A060F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7D65-910C-DDA3-F318-DB10C56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2EB5-B403-E81B-B6CF-6E584807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E7409-C79B-F1A5-FF63-41021C39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3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2158-1D22-6D75-225D-F3A87D7E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80F9-A682-1708-7DE1-A697C851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2167-5256-C7B8-4B5A-860065C6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DDD6-1A9B-EDFD-6229-37510A50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56C4-26F1-9915-9A24-DB8F602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9220-E361-504F-4354-6C4F45CC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EB9C-41BE-1AC1-FD27-9C6F84749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696CE-2F4D-6680-29BE-0D4F53408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EE3A-10AB-69F6-DA33-A7C7A426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A3E7-6C53-3FCC-0786-29255AFC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E907-CE74-CCB9-1FB7-BEC49C3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3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775A-0330-E182-3332-465634B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6C973-C8BC-4362-5C22-1E1F8522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6B925-C7B0-1803-BDD7-CDFB26BEB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BEA2E-35C4-5F80-C5BD-66C4E91D9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4F773-D7F6-485E-AC1D-81633C0C8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FF4B-282D-0184-5EBC-D669DAFD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FF3E0-C43D-6E04-7C4D-3A1E619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37221-3C7C-4F5A-BEB4-80CDD5D9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52E0-9ED8-E327-9DD2-63C6C531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025F-47B6-BE13-73E9-0303DE32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91D37-9590-75D2-3D3D-CF22BE9D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94675-BB13-D852-FBC3-4A52A9BC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61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41085-0477-9688-CF32-30331F6D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0AB68-F190-427D-7875-9087E944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AA5A8-30E9-E432-FA49-7DA4B605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DB22-C87F-8BEE-6D3F-F94E3AEC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B960-6C54-5FF5-CB45-FFC685BD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04F9A-DE76-CA78-52C5-E5892FD6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D9633-5137-5DA0-7DFC-24844398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3DA2-E11A-7D69-8E70-6DD0E554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C03FE-A302-3A69-D5F5-4433997D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8EA5-B5C5-88B2-AD50-EC2DC138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5DC7A-2EA3-9B43-DD1D-AE39180F1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C8C0C-03DC-782B-E021-4BAD1A14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96C0-AD98-68A9-2513-A9D754FD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1FB55-1875-3C9C-73DF-4D8C7101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18CA3-C58D-16C9-7513-97E302B0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899D4-A118-5AEB-5921-798CFFE2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074C-0639-F855-E17B-365FEE4A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8627-B297-91DF-83D3-882A4270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07676-08F3-4E60-8EA1-180B3C65442F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4EDF-11BD-E357-3F63-1673372CC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EA85-E10A-E5DE-BA7A-35DAAFB2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95223-C46A-40FC-8F2A-E331D1CE6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1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building">
            <a:extLst>
              <a:ext uri="{FF2B5EF4-FFF2-40B4-BE49-F238E27FC236}">
                <a16:creationId xmlns:a16="http://schemas.microsoft.com/office/drawing/2014/main" id="{EC42477C-6642-BA18-03AB-D8E2569BF46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4AA34B-419D-0EE3-A3A1-365B57F7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260" y="1268595"/>
            <a:ext cx="327852" cy="258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4C7BDD-E9DA-80E6-A630-3AEEC1324B3C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81736" y="1527047"/>
            <a:ext cx="360000" cy="10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17C1BD-7DA0-9BC3-BF86-8A05960B0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992" y="1635047"/>
            <a:ext cx="358502" cy="1294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45D867-2EDC-4BC8-23FD-C3D617135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6" y="1779637"/>
            <a:ext cx="336376" cy="246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BABAF4-80A6-0E9A-2281-89204ED98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609" y="1458888"/>
            <a:ext cx="327852" cy="176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95E12A-8ECD-C2C2-7878-D9274E8636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7014" y="1784598"/>
            <a:ext cx="327852" cy="2464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0A59B1-1781-1B98-0BFB-F335D01C63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2849" y="1306079"/>
            <a:ext cx="214888" cy="3056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7B89DB-4A5B-76B6-3293-29FF35ACA5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4460" y="1779637"/>
            <a:ext cx="178453" cy="1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B45F-75E9-9F88-CE83-706524EE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32EF-7F84-8727-1F84-CF38A373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G5: 1 2 3 4 5 6 7</a:t>
            </a:r>
          </a:p>
          <a:p>
            <a:r>
              <a:rPr lang="en-GB" dirty="0"/>
              <a:t>Lifts</a:t>
            </a:r>
            <a:r>
              <a:rPr lang="en-GB"/>
              <a:t>: Yellow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6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Ng</dc:creator>
  <cp:lastModifiedBy>Robert Ng</cp:lastModifiedBy>
  <cp:revision>1</cp:revision>
  <dcterms:created xsi:type="dcterms:W3CDTF">2024-05-02T18:44:16Z</dcterms:created>
  <dcterms:modified xsi:type="dcterms:W3CDTF">2024-05-02T19:01:21Z</dcterms:modified>
</cp:coreProperties>
</file>