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2" r:id="rId7"/>
    <p:sldId id="265" r:id="rId8"/>
    <p:sldId id="261" r:id="rId9"/>
    <p:sldId id="263" r:id="rId10"/>
    <p:sldId id="264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65ADA-8202-4E68-8DD3-C88ED0EABED9}" v="6" dt="2024-06-26T10:29:28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Ng" userId="3dbeaa19-1665-4578-9cfa-8dbb81839eeb" providerId="ADAL" clId="{6E265ADA-8202-4E68-8DD3-C88ED0EABED9}"/>
    <pc:docChg chg="undo custSel addSld delSld modSld sldOrd">
      <pc:chgData name="Robert Ng" userId="3dbeaa19-1665-4578-9cfa-8dbb81839eeb" providerId="ADAL" clId="{6E265ADA-8202-4E68-8DD3-C88ED0EABED9}" dt="2024-06-28T08:05:27.341" v="1850" actId="20577"/>
      <pc:docMkLst>
        <pc:docMk/>
      </pc:docMkLst>
      <pc:sldChg chg="modSp mod">
        <pc:chgData name="Robert Ng" userId="3dbeaa19-1665-4578-9cfa-8dbb81839eeb" providerId="ADAL" clId="{6E265ADA-8202-4E68-8DD3-C88ED0EABED9}" dt="2024-06-19T11:10:22.478" v="292" actId="20577"/>
        <pc:sldMkLst>
          <pc:docMk/>
          <pc:sldMk cId="2564392498" sldId="257"/>
        </pc:sldMkLst>
        <pc:spChg chg="mod">
          <ac:chgData name="Robert Ng" userId="3dbeaa19-1665-4578-9cfa-8dbb81839eeb" providerId="ADAL" clId="{6E265ADA-8202-4E68-8DD3-C88ED0EABED9}" dt="2024-06-19T11:01:06.014" v="79" actId="20577"/>
          <ac:spMkLst>
            <pc:docMk/>
            <pc:sldMk cId="2564392498" sldId="257"/>
            <ac:spMk id="2" creationId="{E8A737BE-D50B-54A6-AD38-95944CD42DE4}"/>
          </ac:spMkLst>
        </pc:spChg>
        <pc:spChg chg="mod">
          <ac:chgData name="Robert Ng" userId="3dbeaa19-1665-4578-9cfa-8dbb81839eeb" providerId="ADAL" clId="{6E265ADA-8202-4E68-8DD3-C88ED0EABED9}" dt="2024-06-19T11:10:22.478" v="292" actId="20577"/>
          <ac:spMkLst>
            <pc:docMk/>
            <pc:sldMk cId="2564392498" sldId="257"/>
            <ac:spMk id="3" creationId="{A27E268E-226A-23D0-A176-F81060689548}"/>
          </ac:spMkLst>
        </pc:spChg>
      </pc:sldChg>
      <pc:sldChg chg="modSp new mod">
        <pc:chgData name="Robert Ng" userId="3dbeaa19-1665-4578-9cfa-8dbb81839eeb" providerId="ADAL" clId="{6E265ADA-8202-4E68-8DD3-C88ED0EABED9}" dt="2024-06-19T11:24:42.094" v="808" actId="20577"/>
        <pc:sldMkLst>
          <pc:docMk/>
          <pc:sldMk cId="2198870531" sldId="258"/>
        </pc:sldMkLst>
        <pc:spChg chg="mod">
          <ac:chgData name="Robert Ng" userId="3dbeaa19-1665-4578-9cfa-8dbb81839eeb" providerId="ADAL" clId="{6E265ADA-8202-4E68-8DD3-C88ED0EABED9}" dt="2024-06-19T11:10:40.732" v="304" actId="20577"/>
          <ac:spMkLst>
            <pc:docMk/>
            <pc:sldMk cId="2198870531" sldId="258"/>
            <ac:spMk id="2" creationId="{CA351FB0-7598-D3AA-0FD2-C0AD37CD8313}"/>
          </ac:spMkLst>
        </pc:spChg>
        <pc:spChg chg="mod">
          <ac:chgData name="Robert Ng" userId="3dbeaa19-1665-4578-9cfa-8dbb81839eeb" providerId="ADAL" clId="{6E265ADA-8202-4E68-8DD3-C88ED0EABED9}" dt="2024-06-19T11:24:42.094" v="808" actId="20577"/>
          <ac:spMkLst>
            <pc:docMk/>
            <pc:sldMk cId="2198870531" sldId="258"/>
            <ac:spMk id="3" creationId="{40DF19CB-1537-A59C-87A3-E45A4996A783}"/>
          </ac:spMkLst>
        </pc:spChg>
      </pc:sldChg>
      <pc:sldChg chg="modSp new mod">
        <pc:chgData name="Robert Ng" userId="3dbeaa19-1665-4578-9cfa-8dbb81839eeb" providerId="ADAL" clId="{6E265ADA-8202-4E68-8DD3-C88ED0EABED9}" dt="2024-06-19T11:25:56.682" v="819" actId="20577"/>
        <pc:sldMkLst>
          <pc:docMk/>
          <pc:sldMk cId="2894847101" sldId="259"/>
        </pc:sldMkLst>
        <pc:spChg chg="mod">
          <ac:chgData name="Robert Ng" userId="3dbeaa19-1665-4578-9cfa-8dbb81839eeb" providerId="ADAL" clId="{6E265ADA-8202-4E68-8DD3-C88ED0EABED9}" dt="2024-06-19T11:14:43.123" v="512" actId="20577"/>
          <ac:spMkLst>
            <pc:docMk/>
            <pc:sldMk cId="2894847101" sldId="259"/>
            <ac:spMk id="2" creationId="{B0E37044-1D18-F465-7411-33790C37B27E}"/>
          </ac:spMkLst>
        </pc:spChg>
        <pc:spChg chg="mod">
          <ac:chgData name="Robert Ng" userId="3dbeaa19-1665-4578-9cfa-8dbb81839eeb" providerId="ADAL" clId="{6E265ADA-8202-4E68-8DD3-C88ED0EABED9}" dt="2024-06-19T11:25:56.682" v="819" actId="20577"/>
          <ac:spMkLst>
            <pc:docMk/>
            <pc:sldMk cId="2894847101" sldId="259"/>
            <ac:spMk id="3" creationId="{B4915F28-A1F2-9909-1873-790213B9DF58}"/>
          </ac:spMkLst>
        </pc:spChg>
      </pc:sldChg>
      <pc:sldChg chg="addSp delSp modSp add mod ord">
        <pc:chgData name="Robert Ng" userId="3dbeaa19-1665-4578-9cfa-8dbb81839eeb" providerId="ADAL" clId="{6E265ADA-8202-4E68-8DD3-C88ED0EABED9}" dt="2024-06-19T11:19:05.815" v="609"/>
        <pc:sldMkLst>
          <pc:docMk/>
          <pc:sldMk cId="2057735381" sldId="260"/>
        </pc:sldMkLst>
        <pc:spChg chg="mod">
          <ac:chgData name="Robert Ng" userId="3dbeaa19-1665-4578-9cfa-8dbb81839eeb" providerId="ADAL" clId="{6E265ADA-8202-4E68-8DD3-C88ED0EABED9}" dt="2024-06-19T11:15:25.221" v="533" actId="20577"/>
          <ac:spMkLst>
            <pc:docMk/>
            <pc:sldMk cId="2057735381" sldId="260"/>
            <ac:spMk id="2" creationId="{5F8044E8-075B-35A9-AA78-BF5346ABFB76}"/>
          </ac:spMkLst>
        </pc:spChg>
        <pc:spChg chg="del mod">
          <ac:chgData name="Robert Ng" userId="3dbeaa19-1665-4578-9cfa-8dbb81839eeb" providerId="ADAL" clId="{6E265ADA-8202-4E68-8DD3-C88ED0EABED9}" dt="2024-06-19T11:15:12.076" v="517" actId="478"/>
          <ac:spMkLst>
            <pc:docMk/>
            <pc:sldMk cId="2057735381" sldId="260"/>
            <ac:spMk id="3" creationId="{92B265B4-C576-B57F-9527-707B5663CF5A}"/>
          </ac:spMkLst>
        </pc:spChg>
        <pc:spChg chg="add del mod">
          <ac:chgData name="Robert Ng" userId="3dbeaa19-1665-4578-9cfa-8dbb81839eeb" providerId="ADAL" clId="{6E265ADA-8202-4E68-8DD3-C88ED0EABED9}" dt="2024-06-19T11:15:15.598" v="518" actId="478"/>
          <ac:spMkLst>
            <pc:docMk/>
            <pc:sldMk cId="2057735381" sldId="260"/>
            <ac:spMk id="5" creationId="{2B1972E6-1AEF-CF81-4F26-9F6B5130AB76}"/>
          </ac:spMkLst>
        </pc:spChg>
        <pc:spChg chg="add mod">
          <ac:chgData name="Robert Ng" userId="3dbeaa19-1665-4578-9cfa-8dbb81839eeb" providerId="ADAL" clId="{6E265ADA-8202-4E68-8DD3-C88ED0EABED9}" dt="2024-06-19T11:19:05.815" v="609"/>
          <ac:spMkLst>
            <pc:docMk/>
            <pc:sldMk cId="2057735381" sldId="260"/>
            <ac:spMk id="6" creationId="{0F54D4E2-072D-5827-69D3-333EE3C62D34}"/>
          </ac:spMkLst>
        </pc:spChg>
      </pc:sldChg>
      <pc:sldChg chg="modSp add mod ord">
        <pc:chgData name="Robert Ng" userId="3dbeaa19-1665-4578-9cfa-8dbb81839eeb" providerId="ADAL" clId="{6E265ADA-8202-4E68-8DD3-C88ED0EABED9}" dt="2024-06-19T11:17:14.601" v="608" actId="14100"/>
        <pc:sldMkLst>
          <pc:docMk/>
          <pc:sldMk cId="421689789" sldId="261"/>
        </pc:sldMkLst>
        <pc:spChg chg="mod">
          <ac:chgData name="Robert Ng" userId="3dbeaa19-1665-4578-9cfa-8dbb81839eeb" providerId="ADAL" clId="{6E265ADA-8202-4E68-8DD3-C88ED0EABED9}" dt="2024-06-19T11:17:14.601" v="608" actId="14100"/>
          <ac:spMkLst>
            <pc:docMk/>
            <pc:sldMk cId="421689789" sldId="261"/>
            <ac:spMk id="2" creationId="{5F8044E8-075B-35A9-AA78-BF5346ABFB76}"/>
          </ac:spMkLst>
        </pc:spChg>
      </pc:sldChg>
      <pc:sldChg chg="modSp add mod">
        <pc:chgData name="Robert Ng" userId="3dbeaa19-1665-4578-9cfa-8dbb81839eeb" providerId="ADAL" clId="{6E265ADA-8202-4E68-8DD3-C88ED0EABED9}" dt="2024-06-28T08:05:27.341" v="1850" actId="20577"/>
        <pc:sldMkLst>
          <pc:docMk/>
          <pc:sldMk cId="3188995678" sldId="262"/>
        </pc:sldMkLst>
        <pc:spChg chg="mod">
          <ac:chgData name="Robert Ng" userId="3dbeaa19-1665-4578-9cfa-8dbb81839eeb" providerId="ADAL" clId="{6E265ADA-8202-4E68-8DD3-C88ED0EABED9}" dt="2024-06-19T11:21:16.216" v="613" actId="20577"/>
          <ac:spMkLst>
            <pc:docMk/>
            <pc:sldMk cId="3188995678" sldId="262"/>
            <ac:spMk id="2" creationId="{B0E37044-1D18-F465-7411-33790C37B27E}"/>
          </ac:spMkLst>
        </pc:spChg>
        <pc:spChg chg="mod">
          <ac:chgData name="Robert Ng" userId="3dbeaa19-1665-4578-9cfa-8dbb81839eeb" providerId="ADAL" clId="{6E265ADA-8202-4E68-8DD3-C88ED0EABED9}" dt="2024-06-28T08:05:27.341" v="1850" actId="20577"/>
          <ac:spMkLst>
            <pc:docMk/>
            <pc:sldMk cId="3188995678" sldId="262"/>
            <ac:spMk id="3" creationId="{B4915F28-A1F2-9909-1873-790213B9DF58}"/>
          </ac:spMkLst>
        </pc:spChg>
      </pc:sldChg>
      <pc:sldChg chg="modSp add mod ord">
        <pc:chgData name="Robert Ng" userId="3dbeaa19-1665-4578-9cfa-8dbb81839eeb" providerId="ADAL" clId="{6E265ADA-8202-4E68-8DD3-C88ED0EABED9}" dt="2024-06-26T10:33:49.042" v="1795" actId="20577"/>
        <pc:sldMkLst>
          <pc:docMk/>
          <pc:sldMk cId="1184500699" sldId="263"/>
        </pc:sldMkLst>
        <pc:spChg chg="mod">
          <ac:chgData name="Robert Ng" userId="3dbeaa19-1665-4578-9cfa-8dbb81839eeb" providerId="ADAL" clId="{6E265ADA-8202-4E68-8DD3-C88ED0EABED9}" dt="2024-06-19T11:29:44.853" v="1057" actId="20577"/>
          <ac:spMkLst>
            <pc:docMk/>
            <pc:sldMk cId="1184500699" sldId="263"/>
            <ac:spMk id="2" creationId="{B0E37044-1D18-F465-7411-33790C37B27E}"/>
          </ac:spMkLst>
        </pc:spChg>
        <pc:spChg chg="mod">
          <ac:chgData name="Robert Ng" userId="3dbeaa19-1665-4578-9cfa-8dbb81839eeb" providerId="ADAL" clId="{6E265ADA-8202-4E68-8DD3-C88ED0EABED9}" dt="2024-06-26T10:33:49.042" v="1795" actId="20577"/>
          <ac:spMkLst>
            <pc:docMk/>
            <pc:sldMk cId="1184500699" sldId="263"/>
            <ac:spMk id="3" creationId="{B4915F28-A1F2-9909-1873-790213B9DF58}"/>
          </ac:spMkLst>
        </pc:spChg>
      </pc:sldChg>
      <pc:sldChg chg="modSp add mod">
        <pc:chgData name="Robert Ng" userId="3dbeaa19-1665-4578-9cfa-8dbb81839eeb" providerId="ADAL" clId="{6E265ADA-8202-4E68-8DD3-C88ED0EABED9}" dt="2024-06-26T10:34:12.221" v="1822" actId="20577"/>
        <pc:sldMkLst>
          <pc:docMk/>
          <pc:sldMk cId="2453040362" sldId="264"/>
        </pc:sldMkLst>
        <pc:spChg chg="mod">
          <ac:chgData name="Robert Ng" userId="3dbeaa19-1665-4578-9cfa-8dbb81839eeb" providerId="ADAL" clId="{6E265ADA-8202-4E68-8DD3-C88ED0EABED9}" dt="2024-06-21T08:05:21.961" v="1190" actId="20577"/>
          <ac:spMkLst>
            <pc:docMk/>
            <pc:sldMk cId="2453040362" sldId="264"/>
            <ac:spMk id="2" creationId="{B0E37044-1D18-F465-7411-33790C37B27E}"/>
          </ac:spMkLst>
        </pc:spChg>
        <pc:spChg chg="mod">
          <ac:chgData name="Robert Ng" userId="3dbeaa19-1665-4578-9cfa-8dbb81839eeb" providerId="ADAL" clId="{6E265ADA-8202-4E68-8DD3-C88ED0EABED9}" dt="2024-06-26T10:34:12.221" v="1822" actId="20577"/>
          <ac:spMkLst>
            <pc:docMk/>
            <pc:sldMk cId="2453040362" sldId="264"/>
            <ac:spMk id="3" creationId="{B4915F28-A1F2-9909-1873-790213B9DF58}"/>
          </ac:spMkLst>
        </pc:spChg>
      </pc:sldChg>
      <pc:sldChg chg="delSp modSp new mod">
        <pc:chgData name="Robert Ng" userId="3dbeaa19-1665-4578-9cfa-8dbb81839eeb" providerId="ADAL" clId="{6E265ADA-8202-4E68-8DD3-C88ED0EABED9}" dt="2024-06-26T10:24:12.023" v="1219" actId="403"/>
        <pc:sldMkLst>
          <pc:docMk/>
          <pc:sldMk cId="395805654" sldId="265"/>
        </pc:sldMkLst>
        <pc:spChg chg="mod">
          <ac:chgData name="Robert Ng" userId="3dbeaa19-1665-4578-9cfa-8dbb81839eeb" providerId="ADAL" clId="{6E265ADA-8202-4E68-8DD3-C88ED0EABED9}" dt="2024-06-26T10:24:12.023" v="1219" actId="403"/>
          <ac:spMkLst>
            <pc:docMk/>
            <pc:sldMk cId="395805654" sldId="265"/>
            <ac:spMk id="2" creationId="{68B91826-EF4B-68B9-B50A-77085143E532}"/>
          </ac:spMkLst>
        </pc:spChg>
        <pc:spChg chg="del">
          <ac:chgData name="Robert Ng" userId="3dbeaa19-1665-4578-9cfa-8dbb81839eeb" providerId="ADAL" clId="{6E265ADA-8202-4E68-8DD3-C88ED0EABED9}" dt="2024-06-26T10:24:01.749" v="1211" actId="478"/>
          <ac:spMkLst>
            <pc:docMk/>
            <pc:sldMk cId="395805654" sldId="265"/>
            <ac:spMk id="3" creationId="{B06CFA74-7D26-7935-534B-55D45FC75D0E}"/>
          </ac:spMkLst>
        </pc:spChg>
      </pc:sldChg>
      <pc:sldChg chg="add ord">
        <pc:chgData name="Robert Ng" userId="3dbeaa19-1665-4578-9cfa-8dbb81839eeb" providerId="ADAL" clId="{6E265ADA-8202-4E68-8DD3-C88ED0EABED9}" dt="2024-06-26T10:24:26.662" v="1222"/>
        <pc:sldMkLst>
          <pc:docMk/>
          <pc:sldMk cId="704065381" sldId="266"/>
        </pc:sldMkLst>
      </pc:sldChg>
      <pc:sldChg chg="modSp add mod">
        <pc:chgData name="Robert Ng" userId="3dbeaa19-1665-4578-9cfa-8dbb81839eeb" providerId="ADAL" clId="{6E265ADA-8202-4E68-8DD3-C88ED0EABED9}" dt="2024-06-26T10:34:22.711" v="1826" actId="20577"/>
        <pc:sldMkLst>
          <pc:docMk/>
          <pc:sldMk cId="1358293062" sldId="267"/>
        </pc:sldMkLst>
        <pc:spChg chg="mod">
          <ac:chgData name="Robert Ng" userId="3dbeaa19-1665-4578-9cfa-8dbb81839eeb" providerId="ADAL" clId="{6E265ADA-8202-4E68-8DD3-C88ED0EABED9}" dt="2024-06-26T10:28:57.966" v="1424" actId="20577"/>
          <ac:spMkLst>
            <pc:docMk/>
            <pc:sldMk cId="1358293062" sldId="267"/>
            <ac:spMk id="2" creationId="{B0E37044-1D18-F465-7411-33790C37B27E}"/>
          </ac:spMkLst>
        </pc:spChg>
        <pc:spChg chg="mod">
          <ac:chgData name="Robert Ng" userId="3dbeaa19-1665-4578-9cfa-8dbb81839eeb" providerId="ADAL" clId="{6E265ADA-8202-4E68-8DD3-C88ED0EABED9}" dt="2024-06-26T10:34:22.711" v="1826" actId="20577"/>
          <ac:spMkLst>
            <pc:docMk/>
            <pc:sldMk cId="1358293062" sldId="267"/>
            <ac:spMk id="3" creationId="{B4915F28-A1F2-9909-1873-790213B9DF58}"/>
          </ac:spMkLst>
        </pc:spChg>
      </pc:sldChg>
      <pc:sldChg chg="modSp add mod">
        <pc:chgData name="Robert Ng" userId="3dbeaa19-1665-4578-9cfa-8dbb81839eeb" providerId="ADAL" clId="{6E265ADA-8202-4E68-8DD3-C88ED0EABED9}" dt="2024-06-26T10:34:31.905" v="1838" actId="27636"/>
        <pc:sldMkLst>
          <pc:docMk/>
          <pc:sldMk cId="2992581773" sldId="268"/>
        </pc:sldMkLst>
        <pc:spChg chg="mod">
          <ac:chgData name="Robert Ng" userId="3dbeaa19-1665-4578-9cfa-8dbb81839eeb" providerId="ADAL" clId="{6E265ADA-8202-4E68-8DD3-C88ED0EABED9}" dt="2024-06-26T10:30:41.282" v="1493" actId="20577"/>
          <ac:spMkLst>
            <pc:docMk/>
            <pc:sldMk cId="2992581773" sldId="268"/>
            <ac:spMk id="2" creationId="{B0E37044-1D18-F465-7411-33790C37B27E}"/>
          </ac:spMkLst>
        </pc:spChg>
        <pc:spChg chg="mod">
          <ac:chgData name="Robert Ng" userId="3dbeaa19-1665-4578-9cfa-8dbb81839eeb" providerId="ADAL" clId="{6E265ADA-8202-4E68-8DD3-C88ED0EABED9}" dt="2024-06-26T10:34:31.905" v="1838" actId="27636"/>
          <ac:spMkLst>
            <pc:docMk/>
            <pc:sldMk cId="2992581773" sldId="268"/>
            <ac:spMk id="3" creationId="{B4915F28-A1F2-9909-1873-790213B9DF58}"/>
          </ac:spMkLst>
        </pc:spChg>
      </pc:sldChg>
      <pc:sldChg chg="modSp add del mod">
        <pc:chgData name="Robert Ng" userId="3dbeaa19-1665-4578-9cfa-8dbb81839eeb" providerId="ADAL" clId="{6E265ADA-8202-4E68-8DD3-C88ED0EABED9}" dt="2024-06-26T10:30:37.973" v="1491" actId="47"/>
        <pc:sldMkLst>
          <pc:docMk/>
          <pc:sldMk cId="1346273224" sldId="269"/>
        </pc:sldMkLst>
        <pc:spChg chg="mod">
          <ac:chgData name="Robert Ng" userId="3dbeaa19-1665-4578-9cfa-8dbb81839eeb" providerId="ADAL" clId="{6E265ADA-8202-4E68-8DD3-C88ED0EABED9}" dt="2024-06-26T10:29:55.870" v="1445" actId="20577"/>
          <ac:spMkLst>
            <pc:docMk/>
            <pc:sldMk cId="1346273224" sldId="269"/>
            <ac:spMk id="2" creationId="{B0E37044-1D18-F465-7411-33790C37B27E}"/>
          </ac:spMkLst>
        </pc:spChg>
        <pc:spChg chg="mod">
          <ac:chgData name="Robert Ng" userId="3dbeaa19-1665-4578-9cfa-8dbb81839eeb" providerId="ADAL" clId="{6E265ADA-8202-4E68-8DD3-C88ED0EABED9}" dt="2024-06-26T10:29:56.881" v="1446" actId="20577"/>
          <ac:spMkLst>
            <pc:docMk/>
            <pc:sldMk cId="1346273224" sldId="269"/>
            <ac:spMk id="3" creationId="{B4915F28-A1F2-9909-1873-790213B9DF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06DA-4C70-83B9-D0ED-DA8F365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D3135-CAF3-3A85-282F-AF36EBEF4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AB4DC-E477-CBC7-87A8-055A27B8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0A0F-2BCB-40D4-BE6E-5B0D542BE04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E63EC-E3B1-73AA-DE63-52800C6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9A2D8-D981-2D29-B6B7-457ED4F7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B8E0-6D26-42F1-8409-F1448CA98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41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7DC4-873A-DEFB-B006-9FABFB00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4CA5A-6F04-2828-FFD2-E1FE26315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5E418-D86F-634D-A088-FFFA8C45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0A0F-2BCB-40D4-BE6E-5B0D542BE04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3BEA-D956-9CBF-D628-43444438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BC6A-596E-506B-8B47-EA1ECC40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B8E0-6D26-42F1-8409-F1448CA98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11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57ABE-CF63-4A81-83B3-BAECDC09F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6BAF8-D2B7-658D-7236-5B08EAC50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DC8D0-BE30-BA14-CBF7-82D9CD2F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0A0F-2BCB-40D4-BE6E-5B0D542BE04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157AF-1AA3-B4BB-BF35-6938320F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5B3BB-7382-C24D-EA5B-58A24E1F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B8E0-6D26-42F1-8409-F1448CA98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90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2568-3A20-1E38-61A7-BDC6924E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8138-64D2-268C-7290-AA4106D1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2C660-5F24-88FD-E74D-431EE626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0A0F-2BCB-40D4-BE6E-5B0D542BE04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3ACED-3A65-7135-2480-47EA509E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ABFE8-CDB6-D46D-56FF-5FFD889F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B8E0-6D26-42F1-8409-F1448CA98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68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2416-BEDA-444E-621E-97270A7E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2365A-F784-E53D-981B-99811A80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F8F71-C656-9C05-A89F-2399BB54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0A0F-2BCB-40D4-BE6E-5B0D542BE04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4880-E4E0-9333-2CB7-4276DB61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A7B1E-C53A-D53A-AB7A-628D89B9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B8E0-6D26-42F1-8409-F1448CA98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39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A65B-D135-29E2-469B-63CB9C09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0B2D7-7991-5882-C4D2-77B1F476E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E43DC-19F7-EE81-6AFE-B6EDCF96D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9460-5BA2-F309-1468-6310F6EB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0A0F-2BCB-40D4-BE6E-5B0D542BE04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5C0C8-18B8-9025-4F78-2327B033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FB714-AC2D-8941-14AA-E2E19B49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B8E0-6D26-42F1-8409-F1448CA98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98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0CF2-81A1-40C3-F7EF-834565A5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1E7E0-AB86-4257-D4FA-428420BE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39B77-BF77-3CE3-4D11-06FAF8FEA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33490-95F5-1370-026A-3E5E866F5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DBD35-9F72-C465-6716-9087ED6C1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02CCD-72CB-C94A-6EB3-C7E58785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0A0F-2BCB-40D4-BE6E-5B0D542BE04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113B3-5929-C69C-0F0B-635BE13C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1CBAA-5B60-A9CD-4D6B-88638648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B8E0-6D26-42F1-8409-F1448CA98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11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ABA8-EC73-78B9-7C00-89471E4D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483F2-4F85-BAE8-3BB9-9AAC40AC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0A0F-2BCB-40D4-BE6E-5B0D542BE04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CBF6C-7875-287A-EF47-EA64DC57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FC225-3478-3EC8-2275-2F345A2F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B8E0-6D26-42F1-8409-F1448CA98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66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E0F89-10D3-8793-FA25-DA8B664E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0A0F-2BCB-40D4-BE6E-5B0D542BE04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0203A-80EB-444C-1144-57818A7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9D5A3-8944-B91B-6AA2-EFF947EB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B8E0-6D26-42F1-8409-F1448CA98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7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9A89-D1AA-6F0E-3448-7F168B90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83233-750B-AE9E-C091-22CC5B40E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A6D65-0CBB-8E20-57C9-17260F975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6F782-72BD-6261-8F18-9330973B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0A0F-2BCB-40D4-BE6E-5B0D542BE04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C99FF-798D-DC11-F501-412B6EE9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6A0E8-FCC2-A1CD-C679-8F3DDBD3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B8E0-6D26-42F1-8409-F1448CA98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9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913D-F4DD-EE59-62FD-76ECB745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3E7B6-EFEB-8D3F-4607-9CCF82D31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C4F37-1AB1-906C-521B-D98112881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492A6-E1E1-8E99-198E-4F38A226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0A0F-2BCB-40D4-BE6E-5B0D542BE04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F5945-BD78-9012-B83C-674C5047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0777C-FA06-7A59-21CA-DD37D716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B8E0-6D26-42F1-8409-F1448CA98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0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B041D-0DAD-CB84-E875-7CAB0891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7039F-C1E7-BD6F-5857-FF6BE7890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10336-1303-31E1-05D7-20511D093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130A0F-2BCB-40D4-BE6E-5B0D542BE04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575E-F28C-3C82-AE7F-0B1A54F0C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5F359-DF9E-9ACE-AFCC-3F88F0AE8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30B8E0-6D26-42F1-8409-F1448CA98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80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44E8-075B-35A9-AA78-BF5346ABF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 action="ppaction://hlinksldjump"/>
              </a:rPr>
              <a:t>Navigation System </a:t>
            </a:r>
            <a:br>
              <a:rPr lang="en-GB" dirty="0">
                <a:hlinkClick r:id="rId2" action="ppaction://hlinksldjump"/>
              </a:rPr>
            </a:br>
            <a:endParaRPr lang="en-GB" dirty="0">
              <a:hlinkClick r:id="rId2" action="ppaction://hlinksldjump"/>
            </a:endParaRPr>
          </a:p>
        </p:txBody>
      </p:sp>
      <p:sp>
        <p:nvSpPr>
          <p:cNvPr id="6" name="Title 1">
            <a:hlinkClick r:id="rId3" action="ppaction://hlinksldjump"/>
            <a:extLst>
              <a:ext uri="{FF2B5EF4-FFF2-40B4-BE49-F238E27FC236}">
                <a16:creationId xmlns:a16="http://schemas.microsoft.com/office/drawing/2014/main" id="{0F54D4E2-072D-5827-69D3-333EE3C62D34}"/>
              </a:ext>
            </a:extLst>
          </p:cNvPr>
          <p:cNvSpPr txBox="1">
            <a:spLocks/>
          </p:cNvSpPr>
          <p:nvPr/>
        </p:nvSpPr>
        <p:spPr>
          <a:xfrm>
            <a:off x="1524000" y="3509963"/>
            <a:ext cx="9144000" cy="15717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hlinkClick r:id="rId3" action="ppaction://hlinksldjump"/>
              </a:rPr>
              <a:t>Modelling Physics in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73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7044-1D18-F465-7411-33790C37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5F28-A1F2-9909-1873-790213B9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Projectile motion of a uniform particle AND Kinematics of a uniform particle</a:t>
            </a:r>
          </a:p>
          <a:p>
            <a:r>
              <a:rPr lang="en-GB" sz="2400" dirty="0"/>
              <a:t>Custom input variables</a:t>
            </a:r>
          </a:p>
          <a:p>
            <a:r>
              <a:rPr lang="en-GB" sz="2400" dirty="0"/>
              <a:t>Animation of process</a:t>
            </a:r>
          </a:p>
          <a:p>
            <a:r>
              <a:rPr lang="en-GB" sz="2400" dirty="0"/>
              <a:t>Fixed particle</a:t>
            </a:r>
          </a:p>
          <a:p>
            <a:r>
              <a:rPr lang="en-GB" sz="2400" dirty="0"/>
              <a:t>INCLINED PLANE 🤩</a:t>
            </a:r>
          </a:p>
          <a:p>
            <a:r>
              <a:rPr lang="en-GB" sz="2400" dirty="0"/>
              <a:t>(no rebound/bounce)</a:t>
            </a:r>
          </a:p>
          <a:p>
            <a:r>
              <a:rPr lang="en-GB" sz="2400" dirty="0"/>
              <a:t>(no drag)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5304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7044-1D18-F465-7411-33790C37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5F28-A1F2-9909-1873-790213B9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Projectile motion of a uniform particle AND Kinematics of a uniform particle</a:t>
            </a:r>
          </a:p>
          <a:p>
            <a:r>
              <a:rPr lang="en-GB" sz="2400" dirty="0"/>
              <a:t>Custom input variables</a:t>
            </a:r>
          </a:p>
          <a:p>
            <a:r>
              <a:rPr lang="en-GB" sz="2400" dirty="0"/>
              <a:t>Animation of process</a:t>
            </a:r>
          </a:p>
          <a:p>
            <a:r>
              <a:rPr lang="en-GB" sz="2400" dirty="0"/>
              <a:t>Fixed particle</a:t>
            </a:r>
          </a:p>
          <a:p>
            <a:r>
              <a:rPr lang="en-GB" sz="2400" dirty="0"/>
              <a:t>INCLINED PLANE 🤩</a:t>
            </a:r>
          </a:p>
          <a:p>
            <a:r>
              <a:rPr lang="en-GB" sz="2400" dirty="0"/>
              <a:t>DRAG 🤩</a:t>
            </a:r>
          </a:p>
          <a:p>
            <a:r>
              <a:rPr lang="en-GB" sz="2400" dirty="0"/>
              <a:t>(no rebound/bounce)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5829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7044-1D18-F465-7411-33790C37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Expansion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5F28-A1F2-9909-1873-790213B9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Projectile motion of a uniform particle AND Kinematics of a uniform particle</a:t>
            </a:r>
          </a:p>
          <a:p>
            <a:r>
              <a:rPr lang="en-GB" sz="2400" dirty="0"/>
              <a:t>Custom input variables</a:t>
            </a:r>
          </a:p>
          <a:p>
            <a:r>
              <a:rPr lang="en-GB" sz="2400" dirty="0"/>
              <a:t>Animation of process</a:t>
            </a:r>
          </a:p>
          <a:p>
            <a:r>
              <a:rPr lang="en-GB" sz="2400" dirty="0"/>
              <a:t>Drop down selection for particle (drop down for different surface areas with interaction with drag)</a:t>
            </a:r>
          </a:p>
          <a:p>
            <a:r>
              <a:rPr lang="en-GB" sz="2400" dirty="0"/>
              <a:t>INCLINED PLANE 🤩</a:t>
            </a:r>
          </a:p>
          <a:p>
            <a:r>
              <a:rPr lang="en-GB" sz="2400" dirty="0"/>
              <a:t>REBOUND/ BOUNCE 🤩</a:t>
            </a:r>
          </a:p>
          <a:p>
            <a:r>
              <a:rPr lang="en-GB" sz="2400" dirty="0"/>
              <a:t>Addable obstacles (e.g. wall for projectile motion)</a:t>
            </a:r>
          </a:p>
          <a:p>
            <a:r>
              <a:rPr lang="en-GB" sz="2400" dirty="0"/>
              <a:t>DRAG 🤩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9258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1826-EF4B-68B9-B50A-77085143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6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000" dirty="0">
                <a:hlinkClick r:id="rId2" action="ppaction://hlinksldjump"/>
              </a:rPr>
              <a:t>BACK TO TITLE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70406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44E8-075B-35A9-AA78-BF5346ABF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Navigation System </a:t>
            </a:r>
            <a:br>
              <a:rPr lang="en-GB" dirty="0"/>
            </a:br>
            <a:r>
              <a:rPr lang="en-GB" dirty="0"/>
              <a:t>(For schools)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265B4-C576-B57F-9527-707B5663C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RobertNgL6CHR</a:t>
            </a:r>
          </a:p>
        </p:txBody>
      </p:sp>
    </p:spTree>
    <p:extLst>
      <p:ext uri="{BB962C8B-B14F-4D97-AF65-F5344CB8AC3E}">
        <p14:creationId xmlns:p14="http://schemas.microsoft.com/office/powerpoint/2010/main" val="131906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37BE-D50B-54A6-AD38-95944CD4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Bare Bones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268E-226A-23D0-A176-F81060689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Hard coded map of the school</a:t>
            </a:r>
          </a:p>
          <a:p>
            <a:pPr lvl="1"/>
            <a:r>
              <a:rPr lang="en-GB" dirty="0"/>
              <a:t>Drop down menu to go from A to B</a:t>
            </a:r>
          </a:p>
          <a:p>
            <a:pPr lvl="1"/>
            <a:r>
              <a:rPr lang="en-GB" dirty="0"/>
              <a:t>Only verbal description</a:t>
            </a:r>
          </a:p>
          <a:p>
            <a:pPr lvl="1"/>
            <a:r>
              <a:rPr lang="en-GB" dirty="0"/>
              <a:t>Limited to certain parts of the school</a:t>
            </a:r>
          </a:p>
        </p:txBody>
      </p:sp>
    </p:spTree>
    <p:extLst>
      <p:ext uri="{BB962C8B-B14F-4D97-AF65-F5344CB8AC3E}">
        <p14:creationId xmlns:p14="http://schemas.microsoft.com/office/powerpoint/2010/main" val="256439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1FB0-7598-D3AA-0FD2-C0AD37CD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19CB-1537-A59C-87A3-E45A4996A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Operational for whole school (but maybe limited to individual floors)</a:t>
            </a:r>
          </a:p>
          <a:p>
            <a:r>
              <a:rPr lang="en-GB" sz="2400" dirty="0"/>
              <a:t>Verbal and Graphical description of navigation</a:t>
            </a:r>
          </a:p>
          <a:p>
            <a:r>
              <a:rPr lang="en-GB" sz="2400" dirty="0"/>
              <a:t>Drop down menu to go from A to B</a:t>
            </a:r>
          </a:p>
          <a:p>
            <a:r>
              <a:rPr lang="en-GB" sz="2400" dirty="0"/>
              <a:t>Hard coded map of the school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87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7044-1D18-F465-7411-33790C37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5F28-A1F2-9909-1873-790213B9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Operational for whole school in-between floors</a:t>
            </a:r>
          </a:p>
          <a:p>
            <a:r>
              <a:rPr lang="en-GB" sz="2400" dirty="0"/>
              <a:t>Hard coded map of the school</a:t>
            </a:r>
          </a:p>
          <a:p>
            <a:r>
              <a:rPr lang="en-GB" sz="2400" dirty="0"/>
              <a:t>Verbal and Graphical description of navigation</a:t>
            </a:r>
          </a:p>
          <a:p>
            <a:r>
              <a:rPr lang="en-GB" sz="2400" dirty="0"/>
              <a:t>Drop down menu to go from A to B</a:t>
            </a:r>
          </a:p>
        </p:txBody>
      </p:sp>
    </p:spTree>
    <p:extLst>
      <p:ext uri="{BB962C8B-B14F-4D97-AF65-F5344CB8AC3E}">
        <p14:creationId xmlns:p14="http://schemas.microsoft.com/office/powerpoint/2010/main" val="289484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7044-1D18-F465-7411-33790C37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Expansion 3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5F28-A1F2-9909-1873-790213B9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Generic (flexible) format for map of school such that it is editable</a:t>
            </a:r>
          </a:p>
          <a:p>
            <a:r>
              <a:rPr lang="en-GB" sz="2400" dirty="0"/>
              <a:t>Operational for whole school in-between floors</a:t>
            </a:r>
          </a:p>
          <a:p>
            <a:r>
              <a:rPr lang="en-GB" sz="2400" dirty="0"/>
              <a:t>Drop down menu to go from A to B</a:t>
            </a:r>
          </a:p>
          <a:p>
            <a:r>
              <a:rPr lang="en-GB" sz="2400" dirty="0"/>
              <a:t>Verbal and Graphical description of navigation</a:t>
            </a:r>
          </a:p>
          <a:p>
            <a:r>
              <a:rPr lang="en-GB" sz="2400" dirty="0"/>
              <a:t>Use of locating user current location (</a:t>
            </a:r>
            <a:r>
              <a:rPr lang="en-GB" sz="2400" dirty="0" err="1"/>
              <a:t>bluetooth</a:t>
            </a:r>
            <a:r>
              <a:rPr lang="en-GB" sz="2400" dirty="0"/>
              <a:t>)</a:t>
            </a:r>
          </a:p>
          <a:p>
            <a:r>
              <a:rPr lang="en-GB" sz="2400" dirty="0"/>
              <a:t>Timetable convenience (A button that auto navigates to your current lesson based on time of day and your timetable)</a:t>
            </a:r>
          </a:p>
          <a:p>
            <a:r>
              <a:rPr lang="en-GB" sz="2400" dirty="0"/>
              <a:t>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8899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1826-EF4B-68B9-B50A-77085143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6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000" dirty="0">
                <a:hlinkClick r:id="rId2" action="ppaction://hlinksldjump"/>
              </a:rPr>
              <a:t>BACK TO TITLE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39580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44E8-075B-35A9-AA78-BF5346ABF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GB" dirty="0"/>
              <a:t>Modelling Physics in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265B4-C576-B57F-9527-707B5663C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RobertNgL6CHR</a:t>
            </a:r>
          </a:p>
        </p:txBody>
      </p:sp>
    </p:spTree>
    <p:extLst>
      <p:ext uri="{BB962C8B-B14F-4D97-AF65-F5344CB8AC3E}">
        <p14:creationId xmlns:p14="http://schemas.microsoft.com/office/powerpoint/2010/main" val="42168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7044-1D18-F465-7411-33790C37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Bare Bones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5F28-A1F2-9909-1873-790213B9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Projectile motion of a uniform particle OR Kinematics of a uniform particle</a:t>
            </a:r>
          </a:p>
          <a:p>
            <a:r>
              <a:rPr lang="en-GB" sz="2400" dirty="0"/>
              <a:t>Drop down select input variables </a:t>
            </a:r>
          </a:p>
          <a:p>
            <a:r>
              <a:rPr lang="en-GB" sz="2400" dirty="0"/>
              <a:t>No animation simply results</a:t>
            </a:r>
          </a:p>
          <a:p>
            <a:r>
              <a:rPr lang="en-GB" sz="2400" dirty="0"/>
              <a:t>(no slope)</a:t>
            </a:r>
          </a:p>
          <a:p>
            <a:r>
              <a:rPr lang="en-GB" sz="2400" dirty="0"/>
              <a:t>(no rebound/bounce)</a:t>
            </a:r>
          </a:p>
          <a:p>
            <a:r>
              <a:rPr lang="en-GB" sz="2400" dirty="0"/>
              <a:t>(no drag)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8450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4071</TotalTime>
  <Words>350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Navigation System  </vt:lpstr>
      <vt:lpstr>Navigation System  (For schools)</vt:lpstr>
      <vt:lpstr>Bare Bones </vt:lpstr>
      <vt:lpstr>Expansion 1</vt:lpstr>
      <vt:lpstr>Expansion 2</vt:lpstr>
      <vt:lpstr>Expansion 3 </vt:lpstr>
      <vt:lpstr>BACK TO TITLE</vt:lpstr>
      <vt:lpstr>Modelling Physics in Code</vt:lpstr>
      <vt:lpstr>Bare Bones</vt:lpstr>
      <vt:lpstr>Expansion 1</vt:lpstr>
      <vt:lpstr>Expansion 2</vt:lpstr>
      <vt:lpstr>Expansion 3</vt:lpstr>
      <vt:lpstr>BACK TO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System  (For schools)</dc:title>
  <dc:creator>Robert Ng</dc:creator>
  <cp:lastModifiedBy>Robert Ng</cp:lastModifiedBy>
  <cp:revision>1</cp:revision>
  <dcterms:created xsi:type="dcterms:W3CDTF">2024-06-19T10:56:46Z</dcterms:created>
  <dcterms:modified xsi:type="dcterms:W3CDTF">2024-06-28T08:13:47Z</dcterms:modified>
</cp:coreProperties>
</file>