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3dde17a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3dde17a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c3f8db5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c3f8db5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c3dde17a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c3dde17a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c3dde17a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c3dde17a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c3dde17a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c3dde17a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4e03198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4e03198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91e0fdcc8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491e0fdcc8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mc.ncbi.nlm.nih.gov/articles/PMC10372320/#:~:text=Worldwide%2C%20347%2C992%20new%20cases%20of,138%2C605%20males%20and%20107%2C648%20females" TargetMode="External"/><Relationship Id="rId4" Type="http://schemas.openxmlformats.org/officeDocument/2006/relationships/hyperlink" Target="https://www.10xgenomics.com/datasets/human-brain-cancer-11-mm-capture-area-ffpe-2-standard" TargetMode="External"/><Relationship Id="rId10" Type="http://schemas.openxmlformats.org/officeDocument/2006/relationships/image" Target="../media/image6.png"/><Relationship Id="rId9" Type="http://schemas.openxmlformats.org/officeDocument/2006/relationships/image" Target="../media/image3.png"/><Relationship Id="rId5" Type="http://schemas.openxmlformats.org/officeDocument/2006/relationships/hyperlink" Target="https://www.pnas.org/doi/10.1073/pnas.1818210116#:~:text=The%20cancer%20stem%20cell%20" TargetMode="External"/><Relationship Id="rId6" Type="http://schemas.openxmlformats.org/officeDocument/2006/relationships/hyperlink" Target="https://bmcgenomics.biomedcentral.com/articles/10.1186/s12864-023-09722-6" TargetMode="External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Прогнозування stemness у клітин гліобластосоми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Командат 2: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Латушкін Олексій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Олена Мельник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Рак мозку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30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Щороку в світі діагностують приблизно 350 тисяч нових випадків раку мозку і приблизно 250 тисяч смертей від нього[1]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Одним з найпоширеніших видів пухлин раку мозку є гліобластосома - злоякісне новоутворення, що зазвичай з’являється в білій речовині головного мозку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7150" y="2972675"/>
            <a:ext cx="2952750" cy="1543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7600" y="1170125"/>
            <a:ext cx="2450522" cy="165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Датасет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0585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Дані отримані при аналізі зразку гліобластосоми людини. Був використаний інструмент Illumina NovaSeq 6000, комірки HJWFGDSX5 та HJW2WDSX5. Для отримання зображення використали мікроскоп Olympus VS200 з об’єктивом 20х.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Було отримано 10 878 ділянок, в медіані в кожній ділянці було 8 339 унікальних молекулярних ідентифікаторов,  4600 генів. Перед використанням моделі датасет був нормалізований та масштабований[2]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40128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Поняття “stemness”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Якщо сильно спростити - sttemness це “стовбуровопобідність”, наскільки сильно у клітини проявляються якості притаманні стовбуровим клітинам, а саме здатність до самопоновлення та диференціації.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Stemness у ракових клітин значно ускладнює лікування, оскільки пухлини стають значно більш стійкими[3]</a:t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1" y="1662723"/>
            <a:ext cx="4445348" cy="163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Для аналізу використовувалась модель лінійної регресії. Для навчання моделі був взятий датасет GSE176078 з 26 зразками, для валідації - GSE161529 з 32 та E-MTAB-6524. В датасетах проводили секвенування індуцибельних плюрипотнетних клітин, отриманих з диференційованих соматичних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Модель базує оцінку stemness на основі аналізу 12 922 генів. [4]</a:t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171450"/>
            <a:ext cx="4267200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Визначення stemness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Модель визначила stemness клітин і назначила їм значення від 0 до 1.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Згідно з моделлю, середнє значення stemness в датасеті було 0,53, медіане - 0,51, кількість клітин зі значенням stemness 75% - 952/10878 або 8,75%  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800210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Кластеризація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Клітини були поділені на 19 кластерів, карта кластерів була співставлена з картою stemness, і більшість клітин зі stemness &gt; 0,75 належали до одного кластеру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Після цього за допомогою функції FindAllMarkers були знайдені маркерні гени для цього кластеру. В ньому були найбільш експресовані таки гени: GAGE1, CLLU1-AS1, CFHR4, OR51A7, LIPJ. Понадекспресія перших двох часто пов’язана з різними видами раку, в той час як інші належать до різних за належністю до тканин клітин, такі як рецептори запаху та кератинізації, що може казати про недифиренційованість цих клітин [5]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1700" y="1266126"/>
            <a:ext cx="4412298" cy="21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79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Джерела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6005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https://pmc.ncbi.nlm.nih.gov/articles/PMC10372320/#:~:text=Worldwide%2C%20347%2C992%20new%20cases%20of,138%2C605%20males%20and%20107%2C648%20females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https://www.10xgenomics.com/datasets/human-brain-cancer-11-mm-capture-area-ffpe-2-standard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https://www.pnas.org/doi/10.1073/pnas.1818210116#:~:text=The%20cancer%20stem%20cell%20</a:t>
            </a:r>
            <a:r>
              <a:rPr lang="en"/>
              <a:t>(CSC,maintenance%20of%20tumors%20(2).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https://bmcgenomics.biomedcentral.com/articles/10.1186/s12864-023-09722-6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https://www.genecards.org/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745045" y="3947000"/>
            <a:ext cx="920025" cy="94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055150" y="3949849"/>
            <a:ext cx="920025" cy="943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65245" y="3961691"/>
            <a:ext cx="920025" cy="93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729625" y="4016900"/>
            <a:ext cx="843800" cy="87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